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3.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theme/themeOverride2.xml" ContentType="application/vnd.openxmlformats-officedocument.themeOverride+xml"/>
  <Override PartName="/ppt/notesSlides/notesSlide2.xml" ContentType="application/vnd.openxmlformats-officedocument.presentationml.notesSlide+xml"/>
  <Override PartName="/ppt/theme/themeOverride3.xml" ContentType="application/vnd.openxmlformats-officedocument.themeOverr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4.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notesSlides/notesSlide5.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notesSlides/notesSlide6.xml" ContentType="application/vnd.openxmlformats-officedocument.presentationml.notesSlide+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notesSlides/notesSlide7.xml" ContentType="application/vnd.openxmlformats-officedocument.presentationml.notesSlide+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notesSlides/notesSlide8.xml" ContentType="application/vnd.openxmlformats-officedocument.presentationml.notesSlide+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notesSlides/notesSlide9.xml" ContentType="application/vnd.openxmlformats-officedocument.presentationml.notesSlide+xml"/>
  <Override PartName="/ppt/tags/tag24.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heme/themeOverride4.xml" ContentType="application/vnd.openxmlformats-officedocument.themeOverride+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notesSlides/notesSlide12.xml" ContentType="application/vnd.openxmlformats-officedocument.presentationml.notesSlide+xml"/>
  <Override PartName="/ppt/theme/themeOverride5.xml" ContentType="application/vnd.openxmlformats-officedocument.themeOverride+xml"/>
  <Override PartName="/ppt/notesSlides/notesSlide13.xml" ContentType="application/vnd.openxmlformats-officedocument.presentationml.notesSlide+xml"/>
  <Override PartName="/ppt/theme/themeOverride6.xml" ContentType="application/vnd.openxmlformats-officedocument.themeOverride+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notesSlides/notesSlide14.xml" ContentType="application/vnd.openxmlformats-officedocument.presentationml.notesSlide+xml"/>
  <Override PartName="/ppt/theme/themeOverride7.xml" ContentType="application/vnd.openxmlformats-officedocument.themeOverride+xml"/>
  <Override PartName="/ppt/notesSlides/notesSlide15.xml" ContentType="application/vnd.openxmlformats-officedocument.presentationml.notesSlide+xml"/>
  <Override PartName="/ppt/theme/themeOverride8.xml" ContentType="application/vnd.openxmlformats-officedocument.themeOverride+xml"/>
  <Override PartName="/ppt/notesSlides/notesSlide16.xml" ContentType="application/vnd.openxmlformats-officedocument.presentationml.notesSlide+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notesSlides/notesSlide17.xml" ContentType="application/vnd.openxmlformats-officedocument.presentationml.notesSlide+xml"/>
  <Override PartName="/ppt/theme/themeOverride9.xml" ContentType="application/vnd.openxmlformats-officedocument.themeOverride+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notesSlides/notesSlide18.xml" ContentType="application/vnd.openxmlformats-officedocument.presentationml.notesSlide+xml"/>
  <Override PartName="/ppt/theme/themeOverride10.xml" ContentType="application/vnd.openxmlformats-officedocument.themeOverride+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notesSlides/notesSlide19.xml" ContentType="application/vnd.openxmlformats-officedocument.presentationml.notesSlide+xml"/>
  <Override PartName="/ppt/theme/themeOverride11.xml" ContentType="application/vnd.openxmlformats-officedocument.themeOverride+xml"/>
  <Override PartName="/ppt/notesSlides/notesSlide20.xml" ContentType="application/vnd.openxmlformats-officedocument.presentationml.notesSlide+xml"/>
  <Override PartName="/ppt/theme/themeOverride12.xml" ContentType="application/vnd.openxmlformats-officedocument.themeOverride+xml"/>
  <Override PartName="/ppt/notesSlides/notesSlide21.xml" ContentType="application/vnd.openxmlformats-officedocument.presentationml.notesSlide+xml"/>
  <Override PartName="/ppt/theme/themeOverride13.xml" ContentType="application/vnd.openxmlformats-officedocument.themeOverride+xml"/>
  <Override PartName="/ppt/notesSlides/notesSlide22.xml" ContentType="application/vnd.openxmlformats-officedocument.presentationml.notesSlide+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notesSlides/notesSlide23.xml" ContentType="application/vnd.openxmlformats-officedocument.presentationml.notesSlide+xml"/>
  <Override PartName="/ppt/theme/themeOverride14.xml" ContentType="application/vnd.openxmlformats-officedocument.themeOverride+xml"/>
  <Override PartName="/ppt/notesSlides/notesSlide24.xml" ContentType="application/vnd.openxmlformats-officedocument.presentationml.notesSlide+xml"/>
  <Override PartName="/ppt/theme/themeOverride15.xml" ContentType="application/vnd.openxmlformats-officedocument.themeOverride+xml"/>
  <Override PartName="/ppt/notesSlides/notesSlide25.xml" ContentType="application/vnd.openxmlformats-officedocument.presentationml.notesSlide+xml"/>
  <Override PartName="/ppt/theme/themeOverride16.xml" ContentType="application/vnd.openxmlformats-officedocument.themeOverride+xml"/>
  <Override PartName="/ppt/notesSlides/notesSlide26.xml" ContentType="application/vnd.openxmlformats-officedocument.presentationml.notesSlide+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notesSlides/notesSlide27.xml" ContentType="application/vnd.openxmlformats-officedocument.presentationml.notesSlide+xml"/>
  <Override PartName="/ppt/theme/themeOverride17.xml" ContentType="application/vnd.openxmlformats-officedocument.themeOverride+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notesSlides/notesSlide28.xml" ContentType="application/vnd.openxmlformats-officedocument.presentationml.notesSlide+xml"/>
  <Override PartName="/ppt/theme/themeOverride18.xml" ContentType="application/vnd.openxmlformats-officedocument.themeOverride+xml"/>
  <Override PartName="/ppt/notesSlides/notesSlide29.xml" ContentType="application/vnd.openxmlformats-officedocument.presentationml.notesSlide+xml"/>
  <Override PartName="/ppt/theme/themeOverride19.xml" ContentType="application/vnd.openxmlformats-officedocument.themeOverride+xml"/>
  <Override PartName="/ppt/notesSlides/notesSlide30.xml" ContentType="application/vnd.openxmlformats-officedocument.presentationml.notesSlide+xml"/>
  <Override PartName="/ppt/theme/themeOverride20.xml" ContentType="application/vnd.openxmlformats-officedocument.themeOverride+xml"/>
  <Override PartName="/ppt/notesSlides/notesSlide31.xml" ContentType="application/vnd.openxmlformats-officedocument.presentationml.notesSlide+xml"/>
  <Override PartName="/ppt/theme/themeOverride21.xml" ContentType="application/vnd.openxmlformats-officedocument.themeOverride+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9" r:id="rId2"/>
    <p:sldMasterId id="2147483672" r:id="rId3"/>
    <p:sldMasterId id="2147483684" r:id="rId4"/>
  </p:sldMasterIdLst>
  <p:notesMasterIdLst>
    <p:notesMasterId r:id="rId64"/>
  </p:notesMasterIdLst>
  <p:sldIdLst>
    <p:sldId id="259" r:id="rId5"/>
    <p:sldId id="261" r:id="rId6"/>
    <p:sldId id="262" r:id="rId7"/>
    <p:sldId id="296" r:id="rId8"/>
    <p:sldId id="297" r:id="rId9"/>
    <p:sldId id="298" r:id="rId10"/>
    <p:sldId id="299" r:id="rId11"/>
    <p:sldId id="300" r:id="rId12"/>
    <p:sldId id="301" r:id="rId13"/>
    <p:sldId id="302" r:id="rId14"/>
    <p:sldId id="303" r:id="rId15"/>
    <p:sldId id="322" r:id="rId16"/>
    <p:sldId id="326" r:id="rId17"/>
    <p:sldId id="325" r:id="rId18"/>
    <p:sldId id="323" r:id="rId19"/>
    <p:sldId id="304" r:id="rId20"/>
    <p:sldId id="319" r:id="rId21"/>
    <p:sldId id="320" r:id="rId22"/>
    <p:sldId id="321" r:id="rId23"/>
    <p:sldId id="327" r:id="rId24"/>
    <p:sldId id="328" r:id="rId25"/>
    <p:sldId id="329" r:id="rId26"/>
    <p:sldId id="324" r:id="rId27"/>
    <p:sldId id="305" r:id="rId28"/>
    <p:sldId id="306" r:id="rId29"/>
    <p:sldId id="307" r:id="rId30"/>
    <p:sldId id="308" r:id="rId31"/>
    <p:sldId id="309" r:id="rId32"/>
    <p:sldId id="310" r:id="rId33"/>
    <p:sldId id="311" r:id="rId34"/>
    <p:sldId id="312" r:id="rId35"/>
    <p:sldId id="315" r:id="rId36"/>
    <p:sldId id="318" r:id="rId37"/>
    <p:sldId id="317" r:id="rId38"/>
    <p:sldId id="314" r:id="rId39"/>
    <p:sldId id="313" r:id="rId40"/>
    <p:sldId id="267" r:id="rId41"/>
    <p:sldId id="268" r:id="rId42"/>
    <p:sldId id="269" r:id="rId43"/>
    <p:sldId id="270" r:id="rId44"/>
    <p:sldId id="274" r:id="rId45"/>
    <p:sldId id="291" r:id="rId46"/>
    <p:sldId id="271" r:id="rId47"/>
    <p:sldId id="272" r:id="rId48"/>
    <p:sldId id="273" r:id="rId49"/>
    <p:sldId id="275" r:id="rId50"/>
    <p:sldId id="276" r:id="rId51"/>
    <p:sldId id="292" r:id="rId52"/>
    <p:sldId id="277" r:id="rId53"/>
    <p:sldId id="287" r:id="rId54"/>
    <p:sldId id="278" r:id="rId55"/>
    <p:sldId id="293" r:id="rId56"/>
    <p:sldId id="282" r:id="rId57"/>
    <p:sldId id="284" r:id="rId58"/>
    <p:sldId id="288" r:id="rId59"/>
    <p:sldId id="289" r:id="rId60"/>
    <p:sldId id="290" r:id="rId61"/>
    <p:sldId id="294" r:id="rId62"/>
    <p:sldId id="295" r:id="rId63"/>
  </p:sldIdLst>
  <p:sldSz cx="12192000" cy="6858000"/>
  <p:notesSz cx="7104063" cy="10234613"/>
  <p:custDataLst>
    <p:tags r:id="rId65"/>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C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5730" autoAdjust="0"/>
  </p:normalViewPr>
  <p:slideViewPr>
    <p:cSldViewPr snapToGrid="0">
      <p:cViewPr>
        <p:scale>
          <a:sx n="100" d="100"/>
          <a:sy n="100" d="100"/>
        </p:scale>
        <p:origin x="936" y="402"/>
      </p:cViewPr>
      <p:guideLst>
        <p:guide orient="horz" pos="2160"/>
        <p:guide pos="3840"/>
      </p:guideLst>
    </p:cSldViewPr>
  </p:slideViewPr>
  <p:notesTextViewPr>
    <p:cViewPr>
      <p:scale>
        <a:sx n="1" d="1"/>
        <a:sy n="1" d="1"/>
      </p:scale>
      <p:origin x="0" y="0"/>
    </p:cViewPr>
  </p:notesTextViewPr>
  <p:sorterViewPr>
    <p:cViewPr>
      <p:scale>
        <a:sx n="139" d="100"/>
        <a:sy n="139"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61" Type="http://schemas.openxmlformats.org/officeDocument/2006/relationships/slide" Target="slides/slide57.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tags" Target="tags/tag1.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notesMaster" Target="notesMasters/notesMaster1.xml"/><Relationship Id="rId69"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3812" y="0"/>
            <a:ext cx="3078290" cy="513492"/>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2020/12/4</a:t>
            </a:fld>
            <a:endParaRPr lang="zh-CN" altLang="en-US"/>
          </a:p>
        </p:txBody>
      </p:sp>
      <p:sp>
        <p:nvSpPr>
          <p:cNvPr id="4" name="幻灯片图像占位符 3"/>
          <p:cNvSpPr>
            <a:spLocks noGrp="1" noRot="1" noChangeAspect="1"/>
          </p:cNvSpPr>
          <p:nvPr>
            <p:ph type="sldImg" idx="2"/>
          </p:nvPr>
        </p:nvSpPr>
        <p:spPr>
          <a:xfrm>
            <a:off x="481584" y="1279287"/>
            <a:ext cx="6140577" cy="3454075"/>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0375" y="4925254"/>
            <a:ext cx="5682996" cy="4029754"/>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720804"/>
            <a:ext cx="3078290" cy="513491"/>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3812" y="9720804"/>
            <a:ext cx="3078290" cy="513491"/>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extLst>
      <p:ext uri="{BB962C8B-B14F-4D97-AF65-F5344CB8AC3E}">
        <p14:creationId xmlns:p14="http://schemas.microsoft.com/office/powerpoint/2010/main" val="17872178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8" Type="http://schemas.openxmlformats.org/officeDocument/2006/relationships/hyperlink" Target="http://www.1ppt.com/tubiao/" TargetMode="External"/><Relationship Id="rId13" Type="http://schemas.openxmlformats.org/officeDocument/2006/relationships/hyperlink" Target="http://www.1ppt.com/jianli/" TargetMode="External"/><Relationship Id="rId18" Type="http://schemas.openxmlformats.org/officeDocument/2006/relationships/hyperlink" Target="http://www.1ppt.com/ziti/" TargetMode="External"/><Relationship Id="rId3" Type="http://schemas.openxmlformats.org/officeDocument/2006/relationships/hyperlink" Target="http://www.1ppt.com/moban/" TargetMode="External"/><Relationship Id="rId7" Type="http://schemas.openxmlformats.org/officeDocument/2006/relationships/hyperlink" Target="http://www.1ppt.com/beijing/" TargetMode="External"/><Relationship Id="rId12" Type="http://schemas.openxmlformats.org/officeDocument/2006/relationships/hyperlink" Target="http://www.1ppt.com/excel/" TargetMode="External"/><Relationship Id="rId17" Type="http://schemas.openxmlformats.org/officeDocument/2006/relationships/hyperlink" Target="http://www.1ppt.com/jiaoan/" TargetMode="External"/><Relationship Id="rId2" Type="http://schemas.openxmlformats.org/officeDocument/2006/relationships/slide" Target="../slides/slide48.xml"/><Relationship Id="rId16" Type="http://schemas.openxmlformats.org/officeDocument/2006/relationships/hyperlink" Target="http://www.1ppt.com/shiti/" TargetMode="External"/><Relationship Id="rId1" Type="http://schemas.openxmlformats.org/officeDocument/2006/relationships/notesMaster" Target="../notesMasters/notesMaster1.xml"/><Relationship Id="rId6" Type="http://schemas.openxmlformats.org/officeDocument/2006/relationships/hyperlink" Target="http://www.1ppt.com/sucai/" TargetMode="External"/><Relationship Id="rId11" Type="http://schemas.openxmlformats.org/officeDocument/2006/relationships/hyperlink" Target="http://www.1ppt.com/word/" TargetMode="External"/><Relationship Id="rId5" Type="http://schemas.openxmlformats.org/officeDocument/2006/relationships/hyperlink" Target="http://www.1ppt.com/jieri/" TargetMode="External"/><Relationship Id="rId15" Type="http://schemas.openxmlformats.org/officeDocument/2006/relationships/hyperlink" Target="http://www.1ppt.com/shouchaobao/" TargetMode="External"/><Relationship Id="rId10" Type="http://schemas.openxmlformats.org/officeDocument/2006/relationships/hyperlink" Target="http://www.1ppt.com/powerpoint/" TargetMode="External"/><Relationship Id="rId4" Type="http://schemas.openxmlformats.org/officeDocument/2006/relationships/hyperlink" Target="http://www.1ppt.com/hangye/" TargetMode="External"/><Relationship Id="rId9" Type="http://schemas.openxmlformats.org/officeDocument/2006/relationships/hyperlink" Target="http://www.1ppt.com/xiazai/" TargetMode="External"/><Relationship Id="rId14" Type="http://schemas.openxmlformats.org/officeDocument/2006/relationships/hyperlink" Target="http://www.1ppt.com/kejian/" TargetMode="Externa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1</a:t>
            </a:fld>
            <a:endParaRPr lang="zh-CN" altLang="en-US"/>
          </a:p>
        </p:txBody>
      </p:sp>
    </p:spTree>
    <p:extLst>
      <p:ext uri="{BB962C8B-B14F-4D97-AF65-F5344CB8AC3E}">
        <p14:creationId xmlns:p14="http://schemas.microsoft.com/office/powerpoint/2010/main" val="16442774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35</a:t>
            </a:fld>
            <a:endParaRPr lang="zh-CN" altLang="en-US"/>
          </a:p>
        </p:txBody>
      </p:sp>
    </p:spTree>
    <p:extLst>
      <p:ext uri="{BB962C8B-B14F-4D97-AF65-F5344CB8AC3E}">
        <p14:creationId xmlns:p14="http://schemas.microsoft.com/office/powerpoint/2010/main" val="9461476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36</a:t>
            </a:fld>
            <a:endParaRPr lang="zh-CN" altLang="en-US"/>
          </a:p>
        </p:txBody>
      </p:sp>
    </p:spTree>
    <p:extLst>
      <p:ext uri="{BB962C8B-B14F-4D97-AF65-F5344CB8AC3E}">
        <p14:creationId xmlns:p14="http://schemas.microsoft.com/office/powerpoint/2010/main" val="2062723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37</a:t>
            </a:fld>
            <a:endParaRPr lang="zh-CN" altLang="en-US"/>
          </a:p>
        </p:txBody>
      </p:sp>
    </p:spTree>
    <p:extLst>
      <p:ext uri="{BB962C8B-B14F-4D97-AF65-F5344CB8AC3E}">
        <p14:creationId xmlns:p14="http://schemas.microsoft.com/office/powerpoint/2010/main" val="12316310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38</a:t>
            </a:fld>
            <a:endParaRPr lang="zh-CN" altLang="en-US"/>
          </a:p>
        </p:txBody>
      </p:sp>
    </p:spTree>
    <p:extLst>
      <p:ext uri="{BB962C8B-B14F-4D97-AF65-F5344CB8AC3E}">
        <p14:creationId xmlns:p14="http://schemas.microsoft.com/office/powerpoint/2010/main" val="25106706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xfrm>
            <a:off x="481013" y="1279525"/>
            <a:ext cx="6140450" cy="34544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fld id="{C660D322-FA9B-4CDF-9805-B55D27823AC8}" type="slidenum">
              <a:rPr lang="zh-CN" altLang="en-US" smtClean="0">
                <a:latin typeface="Calibri" panose="020F0502020204030204" pitchFamily="34" charset="0"/>
              </a:rPr>
              <a:pPr/>
              <a:t>39</a:t>
            </a:fld>
            <a:endParaRPr lang="zh-CN" altLang="en-US">
              <a:latin typeface="Calibri" panose="020F0502020204030204" pitchFamily="34" charset="0"/>
            </a:endParaRPr>
          </a:p>
        </p:txBody>
      </p:sp>
    </p:spTree>
    <p:extLst>
      <p:ext uri="{BB962C8B-B14F-4D97-AF65-F5344CB8AC3E}">
        <p14:creationId xmlns:p14="http://schemas.microsoft.com/office/powerpoint/2010/main" val="2291303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B191943-51BD-4131-B271-DC25003004B7}" type="slidenum">
              <a:rPr lang="zh-CN" altLang="en-US" smtClean="0"/>
              <a:pPr/>
              <a:t>40</a:t>
            </a:fld>
            <a:endParaRPr lang="zh-CN" altLang="en-US"/>
          </a:p>
        </p:txBody>
      </p:sp>
    </p:spTree>
    <p:extLst>
      <p:ext uri="{BB962C8B-B14F-4D97-AF65-F5344CB8AC3E}">
        <p14:creationId xmlns:p14="http://schemas.microsoft.com/office/powerpoint/2010/main" val="666655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B191943-51BD-4131-B271-DC25003004B7}" type="slidenum">
              <a:rPr lang="zh-CN" altLang="en-US" smtClean="0"/>
              <a:pPr/>
              <a:t>41</a:t>
            </a:fld>
            <a:endParaRPr lang="zh-CN" altLang="en-US"/>
          </a:p>
        </p:txBody>
      </p:sp>
    </p:spTree>
    <p:extLst>
      <p:ext uri="{BB962C8B-B14F-4D97-AF65-F5344CB8AC3E}">
        <p14:creationId xmlns:p14="http://schemas.microsoft.com/office/powerpoint/2010/main" val="4473384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42</a:t>
            </a:fld>
            <a:endParaRPr lang="zh-CN" altLang="en-US"/>
          </a:p>
        </p:txBody>
      </p:sp>
    </p:spTree>
    <p:extLst>
      <p:ext uri="{BB962C8B-B14F-4D97-AF65-F5344CB8AC3E}">
        <p14:creationId xmlns:p14="http://schemas.microsoft.com/office/powerpoint/2010/main" val="93143442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E1D939-3E60-4063-B05E-56844F97CE60}" type="slidenum">
              <a:rPr lang="zh-CN" altLang="en-US" smtClean="0"/>
              <a:pPr/>
              <a:t>43</a:t>
            </a:fld>
            <a:endParaRPr lang="zh-CN" altLang="en-US"/>
          </a:p>
        </p:txBody>
      </p:sp>
    </p:spTree>
    <p:extLst>
      <p:ext uri="{BB962C8B-B14F-4D97-AF65-F5344CB8AC3E}">
        <p14:creationId xmlns:p14="http://schemas.microsoft.com/office/powerpoint/2010/main" val="35871344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44</a:t>
            </a:fld>
            <a:endParaRPr lang="zh-CN" altLang="en-US"/>
          </a:p>
        </p:txBody>
      </p:sp>
    </p:spTree>
    <p:extLst>
      <p:ext uri="{BB962C8B-B14F-4D97-AF65-F5344CB8AC3E}">
        <p14:creationId xmlns:p14="http://schemas.microsoft.com/office/powerpoint/2010/main" val="30080399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2</a:t>
            </a:fld>
            <a:endParaRPr lang="zh-CN" altLang="en-US"/>
          </a:p>
        </p:txBody>
      </p:sp>
    </p:spTree>
    <p:extLst>
      <p:ext uri="{BB962C8B-B14F-4D97-AF65-F5344CB8AC3E}">
        <p14:creationId xmlns:p14="http://schemas.microsoft.com/office/powerpoint/2010/main" val="148372773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45</a:t>
            </a:fld>
            <a:endParaRPr lang="zh-CN" altLang="en-US"/>
          </a:p>
        </p:txBody>
      </p:sp>
    </p:spTree>
    <p:extLst>
      <p:ext uri="{BB962C8B-B14F-4D97-AF65-F5344CB8AC3E}">
        <p14:creationId xmlns:p14="http://schemas.microsoft.com/office/powerpoint/2010/main" val="14551232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D8E8EDC-1225-47E3-9680-C9FAF722F7AC}" type="slidenum">
              <a:rPr lang="zh-CN" altLang="en-US" smtClean="0"/>
              <a:pPr/>
              <a:t>46</a:t>
            </a:fld>
            <a:endParaRPr lang="zh-CN" altLang="en-US"/>
          </a:p>
        </p:txBody>
      </p:sp>
    </p:spTree>
    <p:extLst>
      <p:ext uri="{BB962C8B-B14F-4D97-AF65-F5344CB8AC3E}">
        <p14:creationId xmlns:p14="http://schemas.microsoft.com/office/powerpoint/2010/main" val="11000100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2238E41-6C6D-4B56-860F-2B48E1273617}" type="slidenum">
              <a:rPr lang="zh-CN" altLang="en-US" smtClean="0"/>
              <a:pPr/>
              <a:t>47</a:t>
            </a:fld>
            <a:endParaRPr lang="zh-CN" altLang="en-US"/>
          </a:p>
        </p:txBody>
      </p:sp>
    </p:spTree>
    <p:extLst>
      <p:ext uri="{BB962C8B-B14F-4D97-AF65-F5344CB8AC3E}">
        <p14:creationId xmlns:p14="http://schemas.microsoft.com/office/powerpoint/2010/main" val="172398196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r>
              <a:rPr lang="en-US" altLang="zh-CN" sz="1200" dirty="0">
                <a:solidFill>
                  <a:srgbClr val="EEECE1">
                    <a:lumMod val="25000"/>
                  </a:srgbClr>
                </a:solidFill>
                <a:latin typeface="微软雅黑" panose="020B0503020204020204" pitchFamily="34" charset="-122"/>
                <a:ea typeface="微软雅黑" panose="020B0503020204020204" pitchFamily="34" charset="-122"/>
              </a:rPr>
              <a:t>PPT</a:t>
            </a:r>
            <a:r>
              <a:rPr lang="zh-CN" altLang="en-US" sz="1200" dirty="0">
                <a:solidFill>
                  <a:srgbClr val="EEECE1">
                    <a:lumMod val="25000"/>
                  </a:srgbClr>
                </a:solidFill>
                <a:latin typeface="微软雅黑" panose="020B0503020204020204" pitchFamily="34" charset="-122"/>
                <a:ea typeface="微软雅黑" panose="020B0503020204020204" pitchFamily="34" charset="-122"/>
              </a:rPr>
              <a:t>模板：       </a:t>
            </a:r>
            <a:r>
              <a:rPr lang="en-US" altLang="zh-CN" sz="1200" dirty="0">
                <a:solidFill>
                  <a:srgbClr val="EEECE1">
                    <a:lumMod val="25000"/>
                  </a:srgbClr>
                </a:solidFill>
                <a:latin typeface="微软雅黑" panose="020B0503020204020204" pitchFamily="34" charset="-122"/>
                <a:ea typeface="微软雅黑" panose="020B0503020204020204" pitchFamily="34" charset="-122"/>
                <a:hlinkClick r:id="rId3"/>
              </a:rPr>
              <a:t>www.1ppt.com/moban/</a:t>
            </a:r>
            <a:r>
              <a:rPr lang="en-US" altLang="zh-CN" sz="1200" dirty="0">
                <a:solidFill>
                  <a:srgbClr val="EEECE1">
                    <a:lumMod val="25000"/>
                  </a:srgbClr>
                </a:solidFill>
                <a:latin typeface="微软雅黑" panose="020B0503020204020204" pitchFamily="34" charset="-122"/>
                <a:ea typeface="微软雅黑" panose="020B0503020204020204" pitchFamily="34" charset="-122"/>
              </a:rPr>
              <a:t>                    </a:t>
            </a:r>
            <a:r>
              <a:rPr lang="zh-CN" altLang="en-US" sz="1200" dirty="0">
                <a:solidFill>
                  <a:srgbClr val="EEECE1">
                    <a:lumMod val="25000"/>
                  </a:srgbClr>
                </a:solidFill>
                <a:latin typeface="微软雅黑" panose="020B0503020204020204" pitchFamily="34" charset="-122"/>
                <a:ea typeface="微软雅黑" panose="020B0503020204020204" pitchFamily="34" charset="-122"/>
              </a:rPr>
              <a:t>行业</a:t>
            </a:r>
            <a:r>
              <a:rPr lang="en-US" altLang="zh-CN" sz="1200" dirty="0">
                <a:solidFill>
                  <a:srgbClr val="EEECE1">
                    <a:lumMod val="25000"/>
                  </a:srgbClr>
                </a:solidFill>
                <a:latin typeface="微软雅黑" panose="020B0503020204020204" pitchFamily="34" charset="-122"/>
                <a:ea typeface="微软雅黑" panose="020B0503020204020204" pitchFamily="34" charset="-122"/>
              </a:rPr>
              <a:t>PPT</a:t>
            </a:r>
            <a:r>
              <a:rPr lang="zh-CN" altLang="en-US" sz="1200" dirty="0">
                <a:solidFill>
                  <a:srgbClr val="EEECE1">
                    <a:lumMod val="25000"/>
                  </a:srgbClr>
                </a:solidFill>
                <a:latin typeface="微软雅黑" panose="020B0503020204020204" pitchFamily="34" charset="-122"/>
                <a:ea typeface="微软雅黑" panose="020B0503020204020204" pitchFamily="34" charset="-122"/>
              </a:rPr>
              <a:t>模板：</a:t>
            </a:r>
            <a:r>
              <a:rPr lang="en-US" altLang="zh-CN" sz="1200" dirty="0">
                <a:solidFill>
                  <a:srgbClr val="EEECE1">
                    <a:lumMod val="25000"/>
                  </a:srgbClr>
                </a:solidFill>
                <a:latin typeface="微软雅黑" panose="020B0503020204020204" pitchFamily="34" charset="-122"/>
                <a:ea typeface="微软雅黑" panose="020B0503020204020204" pitchFamily="34" charset="-122"/>
                <a:hlinkClick r:id="rId4"/>
              </a:rPr>
              <a:t>www.1ppt.com/hangye/</a:t>
            </a:r>
            <a:r>
              <a:rPr lang="en-US" altLang="zh-CN" sz="1200" dirty="0">
                <a:solidFill>
                  <a:srgbClr val="EEECE1">
                    <a:lumMod val="25000"/>
                  </a:srgbClr>
                </a:solidFill>
                <a:latin typeface="微软雅黑" panose="020B0503020204020204" pitchFamily="34" charset="-122"/>
                <a:ea typeface="微软雅黑" panose="020B0503020204020204" pitchFamily="34" charset="-122"/>
              </a:rPr>
              <a:t> </a:t>
            </a:r>
          </a:p>
          <a:p>
            <a:r>
              <a:rPr lang="zh-CN" altLang="en-US" sz="1200" dirty="0">
                <a:solidFill>
                  <a:srgbClr val="EEECE1">
                    <a:lumMod val="25000"/>
                  </a:srgbClr>
                </a:solidFill>
                <a:latin typeface="微软雅黑" panose="020B0503020204020204" pitchFamily="34" charset="-122"/>
                <a:ea typeface="微软雅黑" panose="020B0503020204020204" pitchFamily="34" charset="-122"/>
              </a:rPr>
              <a:t>节日</a:t>
            </a:r>
            <a:r>
              <a:rPr lang="en-US" altLang="zh-CN" sz="1200" dirty="0">
                <a:solidFill>
                  <a:srgbClr val="EEECE1">
                    <a:lumMod val="25000"/>
                  </a:srgbClr>
                </a:solidFill>
                <a:latin typeface="微软雅黑" panose="020B0503020204020204" pitchFamily="34" charset="-122"/>
                <a:ea typeface="微软雅黑" panose="020B0503020204020204" pitchFamily="34" charset="-122"/>
              </a:rPr>
              <a:t>PPT</a:t>
            </a:r>
            <a:r>
              <a:rPr lang="zh-CN" altLang="en-US" sz="1200" dirty="0">
                <a:solidFill>
                  <a:srgbClr val="EEECE1">
                    <a:lumMod val="25000"/>
                  </a:srgbClr>
                </a:solidFill>
                <a:latin typeface="微软雅黑" panose="020B0503020204020204" pitchFamily="34" charset="-122"/>
                <a:ea typeface="微软雅黑" panose="020B0503020204020204" pitchFamily="34" charset="-122"/>
              </a:rPr>
              <a:t>模板：</a:t>
            </a:r>
            <a:r>
              <a:rPr lang="en-US" altLang="zh-CN" sz="1200" dirty="0">
                <a:solidFill>
                  <a:srgbClr val="EEECE1">
                    <a:lumMod val="25000"/>
                  </a:srgbClr>
                </a:solidFill>
                <a:latin typeface="微软雅黑" panose="020B0503020204020204" pitchFamily="34" charset="-122"/>
                <a:ea typeface="微软雅黑" panose="020B0503020204020204" pitchFamily="34" charset="-122"/>
                <a:hlinkClick r:id="rId5"/>
              </a:rPr>
              <a:t>www.1ppt.com/jieri/</a:t>
            </a:r>
            <a:r>
              <a:rPr lang="en-US" altLang="zh-CN" sz="1200" dirty="0">
                <a:solidFill>
                  <a:srgbClr val="EEECE1">
                    <a:lumMod val="25000"/>
                  </a:srgbClr>
                </a:solidFill>
                <a:latin typeface="微软雅黑" panose="020B0503020204020204" pitchFamily="34" charset="-122"/>
                <a:ea typeface="微软雅黑" panose="020B0503020204020204" pitchFamily="34" charset="-122"/>
              </a:rPr>
              <a:t>                          PPT</a:t>
            </a:r>
            <a:r>
              <a:rPr lang="zh-CN" altLang="en-US" sz="1200" dirty="0">
                <a:solidFill>
                  <a:srgbClr val="EEECE1">
                    <a:lumMod val="25000"/>
                  </a:srgbClr>
                </a:solidFill>
                <a:latin typeface="微软雅黑" panose="020B0503020204020204" pitchFamily="34" charset="-122"/>
                <a:ea typeface="微软雅黑" panose="020B0503020204020204" pitchFamily="34" charset="-122"/>
              </a:rPr>
              <a:t>素材：       </a:t>
            </a:r>
            <a:r>
              <a:rPr lang="en-US" altLang="zh-CN" sz="1200" dirty="0">
                <a:solidFill>
                  <a:srgbClr val="EEECE1">
                    <a:lumMod val="25000"/>
                  </a:srgbClr>
                </a:solidFill>
                <a:latin typeface="微软雅黑" panose="020B0503020204020204" pitchFamily="34" charset="-122"/>
                <a:ea typeface="微软雅黑" panose="020B0503020204020204" pitchFamily="34" charset="-122"/>
                <a:hlinkClick r:id="rId6"/>
              </a:rPr>
              <a:t>www.1ppt.com/sucai/</a:t>
            </a:r>
            <a:endParaRPr lang="en-US" altLang="zh-CN" sz="1200" dirty="0">
              <a:solidFill>
                <a:srgbClr val="EEECE1">
                  <a:lumMod val="25000"/>
                </a:srgbClr>
              </a:solidFill>
              <a:latin typeface="微软雅黑" panose="020B0503020204020204" pitchFamily="34" charset="-122"/>
              <a:ea typeface="微软雅黑" panose="020B0503020204020204" pitchFamily="34" charset="-122"/>
            </a:endParaRPr>
          </a:p>
          <a:p>
            <a:r>
              <a:rPr lang="en-US" altLang="zh-CN" sz="1200" dirty="0">
                <a:solidFill>
                  <a:srgbClr val="EEECE1">
                    <a:lumMod val="25000"/>
                  </a:srgbClr>
                </a:solidFill>
                <a:latin typeface="微软雅黑" panose="020B0503020204020204" pitchFamily="34" charset="-122"/>
                <a:ea typeface="微软雅黑" panose="020B0503020204020204" pitchFamily="34" charset="-122"/>
              </a:rPr>
              <a:t>PPT</a:t>
            </a:r>
            <a:r>
              <a:rPr lang="zh-CN" altLang="en-US" sz="1200" dirty="0">
                <a:solidFill>
                  <a:srgbClr val="EEECE1">
                    <a:lumMod val="25000"/>
                  </a:srgbClr>
                </a:solidFill>
                <a:latin typeface="微软雅黑" panose="020B0503020204020204" pitchFamily="34" charset="-122"/>
                <a:ea typeface="微软雅黑" panose="020B0503020204020204" pitchFamily="34" charset="-122"/>
              </a:rPr>
              <a:t>背景图片：</a:t>
            </a:r>
            <a:r>
              <a:rPr lang="en-US" altLang="zh-CN" sz="1200" dirty="0">
                <a:solidFill>
                  <a:srgbClr val="EEECE1">
                    <a:lumMod val="25000"/>
                  </a:srgbClr>
                </a:solidFill>
                <a:latin typeface="微软雅黑" panose="020B0503020204020204" pitchFamily="34" charset="-122"/>
                <a:ea typeface="微软雅黑" panose="020B0503020204020204" pitchFamily="34" charset="-122"/>
                <a:hlinkClick r:id="rId7"/>
              </a:rPr>
              <a:t>www.1ppt.com/beijing/</a:t>
            </a:r>
            <a:r>
              <a:rPr lang="en-US" altLang="zh-CN" sz="1200" dirty="0">
                <a:solidFill>
                  <a:srgbClr val="EEECE1">
                    <a:lumMod val="25000"/>
                  </a:srgbClr>
                </a:solidFill>
                <a:latin typeface="微软雅黑" panose="020B0503020204020204" pitchFamily="34" charset="-122"/>
                <a:ea typeface="微软雅黑" panose="020B0503020204020204" pitchFamily="34" charset="-122"/>
              </a:rPr>
              <a:t>                     PPT</a:t>
            </a:r>
            <a:r>
              <a:rPr lang="zh-CN" altLang="en-US" sz="1200" dirty="0">
                <a:solidFill>
                  <a:srgbClr val="EEECE1">
                    <a:lumMod val="25000"/>
                  </a:srgbClr>
                </a:solidFill>
                <a:latin typeface="微软雅黑" panose="020B0503020204020204" pitchFamily="34" charset="-122"/>
                <a:ea typeface="微软雅黑" panose="020B0503020204020204" pitchFamily="34" charset="-122"/>
              </a:rPr>
              <a:t>图表：       </a:t>
            </a:r>
            <a:r>
              <a:rPr lang="en-US" altLang="zh-CN" sz="1200" dirty="0">
                <a:solidFill>
                  <a:srgbClr val="EEECE1">
                    <a:lumMod val="25000"/>
                  </a:srgbClr>
                </a:solidFill>
                <a:latin typeface="微软雅黑" panose="020B0503020204020204" pitchFamily="34" charset="-122"/>
                <a:ea typeface="微软雅黑" panose="020B0503020204020204" pitchFamily="34" charset="-122"/>
                <a:hlinkClick r:id="rId8"/>
              </a:rPr>
              <a:t>www.1ppt.com/tubiao/</a:t>
            </a:r>
            <a:r>
              <a:rPr lang="en-US" altLang="zh-CN" sz="1200" dirty="0">
                <a:solidFill>
                  <a:srgbClr val="EEECE1">
                    <a:lumMod val="25000"/>
                  </a:srgbClr>
                </a:solidFill>
                <a:latin typeface="微软雅黑" panose="020B0503020204020204" pitchFamily="34" charset="-122"/>
                <a:ea typeface="微软雅黑" panose="020B0503020204020204" pitchFamily="34" charset="-122"/>
              </a:rPr>
              <a:t>      </a:t>
            </a:r>
          </a:p>
          <a:p>
            <a:r>
              <a:rPr lang="zh-CN" altLang="en-US" sz="1200" dirty="0">
                <a:solidFill>
                  <a:srgbClr val="EEECE1">
                    <a:lumMod val="25000"/>
                  </a:srgbClr>
                </a:solidFill>
                <a:latin typeface="微软雅黑" panose="020B0503020204020204" pitchFamily="34" charset="-122"/>
                <a:ea typeface="微软雅黑" panose="020B0503020204020204" pitchFamily="34" charset="-122"/>
              </a:rPr>
              <a:t>优秀</a:t>
            </a:r>
            <a:r>
              <a:rPr lang="en-US" altLang="zh-CN" sz="1200" dirty="0">
                <a:solidFill>
                  <a:srgbClr val="EEECE1">
                    <a:lumMod val="25000"/>
                  </a:srgbClr>
                </a:solidFill>
                <a:latin typeface="微软雅黑" panose="020B0503020204020204" pitchFamily="34" charset="-122"/>
                <a:ea typeface="微软雅黑" panose="020B0503020204020204" pitchFamily="34" charset="-122"/>
              </a:rPr>
              <a:t>PPT</a:t>
            </a:r>
            <a:r>
              <a:rPr lang="zh-CN" altLang="en-US" sz="1200" dirty="0">
                <a:solidFill>
                  <a:srgbClr val="EEECE1">
                    <a:lumMod val="25000"/>
                  </a:srgbClr>
                </a:solidFill>
                <a:latin typeface="微软雅黑" panose="020B0503020204020204" pitchFamily="34" charset="-122"/>
                <a:ea typeface="微软雅黑" panose="020B0503020204020204" pitchFamily="34" charset="-122"/>
              </a:rPr>
              <a:t>下载：</a:t>
            </a:r>
            <a:r>
              <a:rPr lang="en-US" altLang="zh-CN" sz="1200" dirty="0">
                <a:solidFill>
                  <a:srgbClr val="EEECE1">
                    <a:lumMod val="25000"/>
                  </a:srgbClr>
                </a:solidFill>
                <a:latin typeface="微软雅黑" panose="020B0503020204020204" pitchFamily="34" charset="-122"/>
                <a:ea typeface="微软雅黑" panose="020B0503020204020204" pitchFamily="34" charset="-122"/>
                <a:hlinkClick r:id="rId9"/>
              </a:rPr>
              <a:t>www.1ppt.com/xiazai/</a:t>
            </a:r>
            <a:r>
              <a:rPr lang="en-US" altLang="zh-CN" sz="1200" dirty="0">
                <a:solidFill>
                  <a:srgbClr val="EEECE1">
                    <a:lumMod val="25000"/>
                  </a:srgbClr>
                </a:solidFill>
                <a:latin typeface="微软雅黑" panose="020B0503020204020204" pitchFamily="34" charset="-122"/>
                <a:ea typeface="微软雅黑" panose="020B0503020204020204" pitchFamily="34" charset="-122"/>
              </a:rPr>
              <a:t>                       PPT</a:t>
            </a:r>
            <a:r>
              <a:rPr lang="zh-CN" altLang="en-US" sz="1200" dirty="0">
                <a:solidFill>
                  <a:srgbClr val="EEECE1">
                    <a:lumMod val="25000"/>
                  </a:srgbClr>
                </a:solidFill>
                <a:latin typeface="微软雅黑" panose="020B0503020204020204" pitchFamily="34" charset="-122"/>
                <a:ea typeface="微软雅黑" panose="020B0503020204020204" pitchFamily="34" charset="-122"/>
              </a:rPr>
              <a:t>教程：       </a:t>
            </a:r>
            <a:r>
              <a:rPr lang="en-US" altLang="zh-CN" sz="1200" dirty="0">
                <a:solidFill>
                  <a:srgbClr val="EEECE1">
                    <a:lumMod val="25000"/>
                  </a:srgbClr>
                </a:solidFill>
                <a:latin typeface="微软雅黑" panose="020B0503020204020204" pitchFamily="34" charset="-122"/>
                <a:ea typeface="微软雅黑" panose="020B0503020204020204" pitchFamily="34" charset="-122"/>
                <a:hlinkClick r:id="rId10"/>
              </a:rPr>
              <a:t>www.1ppt.com/powerpoint/</a:t>
            </a:r>
            <a:r>
              <a:rPr lang="en-US" altLang="zh-CN" sz="1200" dirty="0">
                <a:solidFill>
                  <a:srgbClr val="EEECE1">
                    <a:lumMod val="25000"/>
                  </a:srgbClr>
                </a:solidFill>
                <a:latin typeface="微软雅黑" panose="020B0503020204020204" pitchFamily="34" charset="-122"/>
                <a:ea typeface="微软雅黑" panose="020B0503020204020204" pitchFamily="34" charset="-122"/>
              </a:rPr>
              <a:t>      </a:t>
            </a:r>
          </a:p>
          <a:p>
            <a:r>
              <a:rPr lang="en-US" altLang="zh-CN" sz="1200" dirty="0">
                <a:solidFill>
                  <a:srgbClr val="EEECE1">
                    <a:lumMod val="25000"/>
                  </a:srgbClr>
                </a:solidFill>
                <a:latin typeface="微软雅黑" panose="020B0503020204020204" pitchFamily="34" charset="-122"/>
                <a:ea typeface="微软雅黑" panose="020B0503020204020204" pitchFamily="34" charset="-122"/>
              </a:rPr>
              <a:t>Word</a:t>
            </a:r>
            <a:r>
              <a:rPr lang="zh-CN" altLang="en-US" sz="1200" dirty="0">
                <a:solidFill>
                  <a:srgbClr val="EEECE1">
                    <a:lumMod val="25000"/>
                  </a:srgbClr>
                </a:solidFill>
                <a:latin typeface="微软雅黑" panose="020B0503020204020204" pitchFamily="34" charset="-122"/>
                <a:ea typeface="微软雅黑" panose="020B0503020204020204" pitchFamily="34" charset="-122"/>
              </a:rPr>
              <a:t>教程：    </a:t>
            </a:r>
            <a:r>
              <a:rPr lang="en-US" altLang="zh-CN" sz="1200" dirty="0">
                <a:solidFill>
                  <a:srgbClr val="EEECE1">
                    <a:lumMod val="25000"/>
                  </a:srgbClr>
                </a:solidFill>
                <a:latin typeface="微软雅黑" panose="020B0503020204020204" pitchFamily="34" charset="-122"/>
                <a:ea typeface="微软雅黑" panose="020B0503020204020204" pitchFamily="34" charset="-122"/>
                <a:hlinkClick r:id="rId11"/>
              </a:rPr>
              <a:t>www.1ppt.com/word/</a:t>
            </a:r>
            <a:r>
              <a:rPr lang="en-US" altLang="zh-CN" sz="1200" dirty="0">
                <a:solidFill>
                  <a:srgbClr val="EEECE1">
                    <a:lumMod val="25000"/>
                  </a:srgbClr>
                </a:solidFill>
                <a:latin typeface="微软雅黑" panose="020B0503020204020204" pitchFamily="34" charset="-122"/>
                <a:ea typeface="微软雅黑" panose="020B0503020204020204" pitchFamily="34" charset="-122"/>
              </a:rPr>
              <a:t>                        Excel</a:t>
            </a:r>
            <a:r>
              <a:rPr lang="zh-CN" altLang="en-US" sz="1200" dirty="0">
                <a:solidFill>
                  <a:srgbClr val="EEECE1">
                    <a:lumMod val="25000"/>
                  </a:srgbClr>
                </a:solidFill>
                <a:latin typeface="微软雅黑" panose="020B0503020204020204" pitchFamily="34" charset="-122"/>
                <a:ea typeface="微软雅黑" panose="020B0503020204020204" pitchFamily="34" charset="-122"/>
              </a:rPr>
              <a:t>教程：     </a:t>
            </a:r>
            <a:r>
              <a:rPr lang="en-US" altLang="zh-CN" sz="1200" dirty="0">
                <a:solidFill>
                  <a:srgbClr val="EEECE1">
                    <a:lumMod val="25000"/>
                  </a:srgbClr>
                </a:solidFill>
                <a:latin typeface="微软雅黑" panose="020B0503020204020204" pitchFamily="34" charset="-122"/>
                <a:ea typeface="微软雅黑" panose="020B0503020204020204" pitchFamily="34" charset="-122"/>
                <a:hlinkClick r:id="rId12"/>
              </a:rPr>
              <a:t>www.1ppt.com/excel/</a:t>
            </a:r>
            <a:r>
              <a:rPr lang="en-US" altLang="zh-CN" sz="1200" dirty="0">
                <a:solidFill>
                  <a:srgbClr val="EEECE1">
                    <a:lumMod val="25000"/>
                  </a:srgbClr>
                </a:solidFill>
                <a:latin typeface="微软雅黑" panose="020B0503020204020204" pitchFamily="34" charset="-122"/>
                <a:ea typeface="微软雅黑" panose="020B0503020204020204" pitchFamily="34" charset="-122"/>
              </a:rPr>
              <a:t>  </a:t>
            </a:r>
          </a:p>
          <a:p>
            <a:r>
              <a:rPr lang="zh-CN" altLang="en-US" sz="1200" dirty="0">
                <a:solidFill>
                  <a:srgbClr val="EEECE1">
                    <a:lumMod val="25000"/>
                  </a:srgbClr>
                </a:solidFill>
                <a:latin typeface="微软雅黑" panose="020B0503020204020204" pitchFamily="34" charset="-122"/>
                <a:ea typeface="微软雅黑" panose="020B0503020204020204" pitchFamily="34" charset="-122"/>
              </a:rPr>
              <a:t>个人简历：      </a:t>
            </a:r>
            <a:r>
              <a:rPr lang="en-US" altLang="zh-CN" sz="1200" dirty="0">
                <a:solidFill>
                  <a:srgbClr val="EEECE1">
                    <a:lumMod val="25000"/>
                  </a:srgbClr>
                </a:solidFill>
                <a:latin typeface="微软雅黑" panose="020B0503020204020204" pitchFamily="34" charset="-122"/>
                <a:ea typeface="微软雅黑" panose="020B0503020204020204" pitchFamily="34" charset="-122"/>
                <a:hlinkClick r:id="rId13"/>
              </a:rPr>
              <a:t>www.1ppt.com/jianli/</a:t>
            </a:r>
            <a:r>
              <a:rPr lang="en-US" altLang="zh-CN" sz="1200" dirty="0">
                <a:solidFill>
                  <a:srgbClr val="EEECE1">
                    <a:lumMod val="25000"/>
                  </a:srgbClr>
                </a:solidFill>
                <a:latin typeface="微软雅黑" panose="020B0503020204020204" pitchFamily="34" charset="-122"/>
                <a:ea typeface="微软雅黑" panose="020B0503020204020204" pitchFamily="34" charset="-122"/>
              </a:rPr>
              <a:t>                         PPT</a:t>
            </a:r>
            <a:r>
              <a:rPr lang="zh-CN" altLang="en-US" sz="1200" dirty="0">
                <a:solidFill>
                  <a:srgbClr val="EEECE1">
                    <a:lumMod val="25000"/>
                  </a:srgbClr>
                </a:solidFill>
                <a:latin typeface="微软雅黑" panose="020B0503020204020204" pitchFamily="34" charset="-122"/>
                <a:ea typeface="微软雅黑" panose="020B0503020204020204" pitchFamily="34" charset="-122"/>
              </a:rPr>
              <a:t>课件：       </a:t>
            </a:r>
            <a:r>
              <a:rPr lang="en-US" altLang="zh-CN" sz="1200" dirty="0">
                <a:solidFill>
                  <a:srgbClr val="EEECE1">
                    <a:lumMod val="25000"/>
                  </a:srgbClr>
                </a:solidFill>
                <a:latin typeface="微软雅黑" panose="020B0503020204020204" pitchFamily="34" charset="-122"/>
                <a:ea typeface="微软雅黑" panose="020B0503020204020204" pitchFamily="34" charset="-122"/>
                <a:hlinkClick r:id="rId14"/>
              </a:rPr>
              <a:t>www.1ppt.com/kejian/</a:t>
            </a:r>
            <a:r>
              <a:rPr lang="en-US" altLang="zh-CN" sz="1200" dirty="0">
                <a:solidFill>
                  <a:srgbClr val="EEECE1">
                    <a:lumMod val="25000"/>
                  </a:srgbClr>
                </a:solidFill>
                <a:latin typeface="微软雅黑" panose="020B0503020204020204" pitchFamily="34" charset="-122"/>
                <a:ea typeface="微软雅黑" panose="020B0503020204020204" pitchFamily="34" charset="-122"/>
              </a:rPr>
              <a:t> </a:t>
            </a:r>
          </a:p>
          <a:p>
            <a:r>
              <a:rPr lang="zh-CN" altLang="en-US" sz="1200" dirty="0">
                <a:solidFill>
                  <a:srgbClr val="EEECE1">
                    <a:lumMod val="25000"/>
                  </a:srgbClr>
                </a:solidFill>
                <a:latin typeface="微软雅黑" panose="020B0503020204020204" pitchFamily="34" charset="-122"/>
                <a:ea typeface="微软雅黑" panose="020B0503020204020204" pitchFamily="34" charset="-122"/>
              </a:rPr>
              <a:t>手抄报：          </a:t>
            </a:r>
            <a:r>
              <a:rPr lang="en-US" altLang="zh-CN" sz="1200" dirty="0">
                <a:solidFill>
                  <a:srgbClr val="EEECE1">
                    <a:lumMod val="25000"/>
                  </a:srgbClr>
                </a:solidFill>
                <a:latin typeface="微软雅黑" panose="020B0503020204020204" pitchFamily="34" charset="-122"/>
                <a:ea typeface="微软雅黑" panose="020B0503020204020204" pitchFamily="34" charset="-122"/>
                <a:hlinkClick r:id="rId15"/>
              </a:rPr>
              <a:t>www.1ppt.com/shouchaobao/</a:t>
            </a:r>
            <a:r>
              <a:rPr lang="en-US" altLang="zh-CN" sz="1200" dirty="0">
                <a:solidFill>
                  <a:srgbClr val="EEECE1">
                    <a:lumMod val="25000"/>
                  </a:srgbClr>
                </a:solidFill>
                <a:latin typeface="微软雅黑" panose="020B0503020204020204" pitchFamily="34" charset="-122"/>
                <a:ea typeface="微软雅黑" panose="020B0503020204020204" pitchFamily="34" charset="-122"/>
              </a:rPr>
              <a:t>          </a:t>
            </a:r>
            <a:r>
              <a:rPr lang="zh-CN" altLang="en-US" sz="1200" dirty="0">
                <a:solidFill>
                  <a:srgbClr val="EEECE1">
                    <a:lumMod val="25000"/>
                  </a:srgbClr>
                </a:solidFill>
                <a:latin typeface="微软雅黑" panose="020B0503020204020204" pitchFamily="34" charset="-122"/>
                <a:ea typeface="微软雅黑" panose="020B0503020204020204" pitchFamily="34" charset="-122"/>
              </a:rPr>
              <a:t>试题下载：      </a:t>
            </a:r>
            <a:r>
              <a:rPr lang="en-US" altLang="zh-CN" sz="1200" dirty="0">
                <a:solidFill>
                  <a:srgbClr val="EEECE1">
                    <a:lumMod val="25000"/>
                  </a:srgbClr>
                </a:solidFill>
                <a:latin typeface="微软雅黑" panose="020B0503020204020204" pitchFamily="34" charset="-122"/>
                <a:ea typeface="微软雅黑" panose="020B0503020204020204" pitchFamily="34" charset="-122"/>
                <a:hlinkClick r:id="rId16"/>
              </a:rPr>
              <a:t>www.1ppt.com/shiti/</a:t>
            </a:r>
            <a:r>
              <a:rPr lang="en-US" altLang="zh-CN" sz="1200" dirty="0">
                <a:solidFill>
                  <a:srgbClr val="EEECE1">
                    <a:lumMod val="25000"/>
                  </a:srgbClr>
                </a:solidFill>
                <a:latin typeface="微软雅黑" panose="020B0503020204020204" pitchFamily="34" charset="-122"/>
                <a:ea typeface="微软雅黑" panose="020B0503020204020204" pitchFamily="34" charset="-122"/>
              </a:rPr>
              <a:t>  </a:t>
            </a:r>
          </a:p>
          <a:p>
            <a:r>
              <a:rPr lang="zh-CN" altLang="en-US" sz="1200" dirty="0">
                <a:solidFill>
                  <a:srgbClr val="EEECE1">
                    <a:lumMod val="25000"/>
                  </a:srgbClr>
                </a:solidFill>
                <a:latin typeface="微软雅黑" panose="020B0503020204020204" pitchFamily="34" charset="-122"/>
                <a:ea typeface="微软雅黑" panose="020B0503020204020204" pitchFamily="34" charset="-122"/>
              </a:rPr>
              <a:t>教案下载：      </a:t>
            </a:r>
            <a:r>
              <a:rPr lang="en-US" altLang="zh-CN" sz="1200" dirty="0">
                <a:solidFill>
                  <a:srgbClr val="EEECE1">
                    <a:lumMod val="25000"/>
                  </a:srgbClr>
                </a:solidFill>
                <a:latin typeface="微软雅黑" panose="020B0503020204020204" pitchFamily="34" charset="-122"/>
                <a:ea typeface="微软雅黑" panose="020B0503020204020204" pitchFamily="34" charset="-122"/>
                <a:hlinkClick r:id="rId17"/>
              </a:rPr>
              <a:t>www.1ppt.com/jiaoan/</a:t>
            </a:r>
            <a:r>
              <a:rPr lang="en-US" altLang="zh-CN" sz="1200" dirty="0">
                <a:solidFill>
                  <a:srgbClr val="EEECE1">
                    <a:lumMod val="25000"/>
                  </a:srgbClr>
                </a:solidFill>
                <a:latin typeface="微软雅黑" panose="020B0503020204020204" pitchFamily="34" charset="-122"/>
                <a:ea typeface="微软雅黑" panose="020B0503020204020204" pitchFamily="34" charset="-122"/>
              </a:rPr>
              <a:t>                       </a:t>
            </a:r>
            <a:r>
              <a:rPr lang="zh-CN" altLang="en-US" sz="1200" dirty="0">
                <a:solidFill>
                  <a:srgbClr val="EEECE1">
                    <a:lumMod val="25000"/>
                  </a:srgbClr>
                </a:solidFill>
                <a:latin typeface="微软雅黑" panose="020B0503020204020204" pitchFamily="34" charset="-122"/>
                <a:ea typeface="微软雅黑" panose="020B0503020204020204" pitchFamily="34" charset="-122"/>
              </a:rPr>
              <a:t>字体下载：      </a:t>
            </a:r>
            <a:r>
              <a:rPr lang="en-US" altLang="zh-CN" sz="1200" dirty="0">
                <a:solidFill>
                  <a:srgbClr val="EEECE1">
                    <a:lumMod val="25000"/>
                  </a:srgbClr>
                </a:solidFill>
                <a:latin typeface="微软雅黑" panose="020B0503020204020204" pitchFamily="34" charset="-122"/>
                <a:ea typeface="微软雅黑" panose="020B0503020204020204" pitchFamily="34" charset="-122"/>
                <a:hlinkClick r:id="rId18"/>
              </a:rPr>
              <a:t>www.1ppt.com/ziti/</a:t>
            </a:r>
            <a:r>
              <a:rPr lang="en-US" altLang="zh-CN" sz="1200" dirty="0">
                <a:solidFill>
                  <a:srgbClr val="EEECE1">
                    <a:lumMod val="25000"/>
                  </a:srgbClr>
                </a:solidFill>
                <a:latin typeface="微软雅黑" panose="020B0503020204020204" pitchFamily="34" charset="-122"/>
                <a:ea typeface="微软雅黑" panose="020B0503020204020204" pitchFamily="34" charset="-122"/>
              </a:rPr>
              <a:t>              </a:t>
            </a:r>
            <a:endParaRPr lang="zh-CN" altLang="en-US" sz="1200" dirty="0">
              <a:solidFill>
                <a:srgbClr val="EEECE1">
                  <a:lumMod val="25000"/>
                </a:srgbClr>
              </a:solidFill>
              <a:latin typeface="微软雅黑" panose="020B0503020204020204" pitchFamily="34" charset="-122"/>
              <a:ea typeface="微软雅黑" panose="020B0503020204020204" pitchFamily="34" charset="-122"/>
            </a:endParaRPr>
          </a:p>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48</a:t>
            </a:fld>
            <a:endParaRPr lang="zh-CN" altLang="en-US"/>
          </a:p>
        </p:txBody>
      </p:sp>
    </p:spTree>
    <p:extLst>
      <p:ext uri="{BB962C8B-B14F-4D97-AF65-F5344CB8AC3E}">
        <p14:creationId xmlns:p14="http://schemas.microsoft.com/office/powerpoint/2010/main" val="1193357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49</a:t>
            </a:fld>
            <a:endParaRPr lang="zh-CN" altLang="en-US"/>
          </a:p>
        </p:txBody>
      </p:sp>
    </p:spTree>
    <p:extLst>
      <p:ext uri="{BB962C8B-B14F-4D97-AF65-F5344CB8AC3E}">
        <p14:creationId xmlns:p14="http://schemas.microsoft.com/office/powerpoint/2010/main" val="24756386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pPr/>
              <a:t>50</a:t>
            </a:fld>
            <a:endParaRPr lang="zh-CN" altLang="en-US"/>
          </a:p>
        </p:txBody>
      </p:sp>
    </p:spTree>
    <p:extLst>
      <p:ext uri="{BB962C8B-B14F-4D97-AF65-F5344CB8AC3E}">
        <p14:creationId xmlns:p14="http://schemas.microsoft.com/office/powerpoint/2010/main" val="145934193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45D2DAF-7A11-4887-8CD5-B116BE4C2387}" type="slidenum">
              <a:rPr lang="zh-CN" altLang="en-US" smtClean="0"/>
              <a:pPr/>
              <a:t>51</a:t>
            </a:fld>
            <a:endParaRPr lang="zh-CN" altLang="en-US"/>
          </a:p>
        </p:txBody>
      </p:sp>
    </p:spTree>
    <p:extLst>
      <p:ext uri="{BB962C8B-B14F-4D97-AF65-F5344CB8AC3E}">
        <p14:creationId xmlns:p14="http://schemas.microsoft.com/office/powerpoint/2010/main" val="162163795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52</a:t>
            </a:fld>
            <a:endParaRPr lang="zh-CN" altLang="en-US"/>
          </a:p>
        </p:txBody>
      </p:sp>
    </p:spTree>
    <p:extLst>
      <p:ext uri="{BB962C8B-B14F-4D97-AF65-F5344CB8AC3E}">
        <p14:creationId xmlns:p14="http://schemas.microsoft.com/office/powerpoint/2010/main" val="312391971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53</a:t>
            </a:fld>
            <a:endParaRPr lang="zh-CN" altLang="en-US"/>
          </a:p>
        </p:txBody>
      </p:sp>
    </p:spTree>
    <p:extLst>
      <p:ext uri="{BB962C8B-B14F-4D97-AF65-F5344CB8AC3E}">
        <p14:creationId xmlns:p14="http://schemas.microsoft.com/office/powerpoint/2010/main" val="254752344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77D52DC-2AC0-40EB-AE3E-9EAE589A4496}" type="slidenum">
              <a:rPr lang="zh-CN" altLang="en-US" smtClean="0"/>
              <a:pPr/>
              <a:t>54</a:t>
            </a:fld>
            <a:endParaRPr lang="zh-CN" altLang="en-US"/>
          </a:p>
        </p:txBody>
      </p:sp>
    </p:spTree>
    <p:extLst>
      <p:ext uri="{BB962C8B-B14F-4D97-AF65-F5344CB8AC3E}">
        <p14:creationId xmlns:p14="http://schemas.microsoft.com/office/powerpoint/2010/main" val="12157583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3</a:t>
            </a:fld>
            <a:endParaRPr lang="zh-CN" altLang="en-US"/>
          </a:p>
        </p:txBody>
      </p:sp>
    </p:spTree>
    <p:extLst>
      <p:ext uri="{BB962C8B-B14F-4D97-AF65-F5344CB8AC3E}">
        <p14:creationId xmlns:p14="http://schemas.microsoft.com/office/powerpoint/2010/main" val="179111770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pPr/>
              <a:t>55</a:t>
            </a:fld>
            <a:endParaRPr lang="zh-CN" altLang="en-US"/>
          </a:p>
        </p:txBody>
      </p:sp>
    </p:spTree>
    <p:extLst>
      <p:ext uri="{BB962C8B-B14F-4D97-AF65-F5344CB8AC3E}">
        <p14:creationId xmlns:p14="http://schemas.microsoft.com/office/powerpoint/2010/main" val="356627593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D21E8CE-9CC8-49CD-83DC-F491AC292ADE}" type="slidenum">
              <a:rPr lang="zh-CN" altLang="en-US" smtClean="0"/>
              <a:pPr/>
              <a:t>56</a:t>
            </a:fld>
            <a:endParaRPr lang="zh-CN" altLang="en-US"/>
          </a:p>
        </p:txBody>
      </p:sp>
    </p:spTree>
    <p:extLst>
      <p:ext uri="{BB962C8B-B14F-4D97-AF65-F5344CB8AC3E}">
        <p14:creationId xmlns:p14="http://schemas.microsoft.com/office/powerpoint/2010/main" val="264085775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xfrm>
            <a:off x="481013" y="1279525"/>
            <a:ext cx="6140450" cy="34544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fld id="{A6BCFBEA-1704-4C6E-BD83-8F2EB51244BE}" type="slidenum">
              <a:rPr lang="zh-CN" altLang="en-US" smtClean="0">
                <a:latin typeface="Calibri" panose="020F0502020204030204" pitchFamily="34" charset="0"/>
              </a:rPr>
              <a:pPr/>
              <a:t>57</a:t>
            </a:fld>
            <a:endParaRPr lang="zh-CN" altLang="en-US">
              <a:latin typeface="Calibri" panose="020F0502020204030204" pitchFamily="34" charset="0"/>
            </a:endParaRPr>
          </a:p>
        </p:txBody>
      </p:sp>
    </p:spTree>
    <p:extLst>
      <p:ext uri="{BB962C8B-B14F-4D97-AF65-F5344CB8AC3E}">
        <p14:creationId xmlns:p14="http://schemas.microsoft.com/office/powerpoint/2010/main" val="366118251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58</a:t>
            </a:fld>
            <a:endParaRPr lang="zh-CN" altLang="en-US"/>
          </a:p>
        </p:txBody>
      </p:sp>
    </p:spTree>
    <p:extLst>
      <p:ext uri="{BB962C8B-B14F-4D97-AF65-F5344CB8AC3E}">
        <p14:creationId xmlns:p14="http://schemas.microsoft.com/office/powerpoint/2010/main" val="41988229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5</a:t>
            </a:fld>
            <a:endParaRPr lang="zh-CN" altLang="en-US"/>
          </a:p>
        </p:txBody>
      </p:sp>
    </p:spTree>
    <p:extLst>
      <p:ext uri="{BB962C8B-B14F-4D97-AF65-F5344CB8AC3E}">
        <p14:creationId xmlns:p14="http://schemas.microsoft.com/office/powerpoint/2010/main" val="17799379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10</a:t>
            </a:fld>
            <a:endParaRPr lang="zh-CN" altLang="en-US"/>
          </a:p>
        </p:txBody>
      </p:sp>
    </p:spTree>
    <p:extLst>
      <p:ext uri="{BB962C8B-B14F-4D97-AF65-F5344CB8AC3E}">
        <p14:creationId xmlns:p14="http://schemas.microsoft.com/office/powerpoint/2010/main" val="33001319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16</a:t>
            </a:fld>
            <a:endParaRPr lang="zh-CN" altLang="en-US"/>
          </a:p>
        </p:txBody>
      </p:sp>
    </p:spTree>
    <p:extLst>
      <p:ext uri="{BB962C8B-B14F-4D97-AF65-F5344CB8AC3E}">
        <p14:creationId xmlns:p14="http://schemas.microsoft.com/office/powerpoint/2010/main" val="41847899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24</a:t>
            </a:fld>
            <a:endParaRPr lang="zh-CN" altLang="en-US"/>
          </a:p>
        </p:txBody>
      </p:sp>
    </p:spTree>
    <p:extLst>
      <p:ext uri="{BB962C8B-B14F-4D97-AF65-F5344CB8AC3E}">
        <p14:creationId xmlns:p14="http://schemas.microsoft.com/office/powerpoint/2010/main" val="27050765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28</a:t>
            </a:fld>
            <a:endParaRPr lang="zh-CN" altLang="en-US"/>
          </a:p>
        </p:txBody>
      </p:sp>
    </p:spTree>
    <p:extLst>
      <p:ext uri="{BB962C8B-B14F-4D97-AF65-F5344CB8AC3E}">
        <p14:creationId xmlns:p14="http://schemas.microsoft.com/office/powerpoint/2010/main" val="42021753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31</a:t>
            </a:fld>
            <a:endParaRPr lang="zh-CN" altLang="en-US"/>
          </a:p>
        </p:txBody>
      </p:sp>
    </p:spTree>
    <p:extLst>
      <p:ext uri="{BB962C8B-B14F-4D97-AF65-F5344CB8AC3E}">
        <p14:creationId xmlns:p14="http://schemas.microsoft.com/office/powerpoint/2010/main" val="1493803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a:xfrm>
            <a:off x="838200" y="6356350"/>
            <a:ext cx="2743200" cy="365125"/>
          </a:xfrm>
        </p:spPr>
        <p:txBody>
          <a:bodyPr/>
          <a:lstStyle/>
          <a:p>
            <a:fld id="{82F288E0-7875-42C4-84C8-98DBBD3BF4D2}" type="datetimeFigureOut">
              <a:rPr lang="zh-CN" altLang="en-US" smtClean="0"/>
              <a:t>2020/12/4</a:t>
            </a:fld>
            <a:endParaRPr lang="zh-CN" altLang="en-US"/>
          </a:p>
        </p:txBody>
      </p:sp>
      <p:sp>
        <p:nvSpPr>
          <p:cNvPr id="5" name="页脚占位符 4"/>
          <p:cNvSpPr>
            <a:spLocks noGrp="1"/>
          </p:cNvSpPr>
          <p:nvPr>
            <p:ph type="ftr" sz="quarter" idx="11"/>
          </p:nvPr>
        </p:nvSpPr>
        <p:spPr>
          <a:xfrm>
            <a:off x="4038600" y="6356350"/>
            <a:ext cx="4114800" cy="365125"/>
          </a:xfr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p:spPr>
        <p:txBody>
          <a:bodyPr/>
          <a:lstStyle/>
          <a:p>
            <a:fld id="{7D9BB5D0-35E4-459D-AEF3-FE4D7C45CC19}"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0" advClick="0" advTm="3000"/>
    </mc:Choice>
    <mc:Fallback xmlns="">
      <p:transition advClick="0" advTm="300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2020/12/4</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8052095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2020/12/4</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82634385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2020/12/4</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85761801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2020/12/4</a:t>
            </a:fld>
            <a:endParaRPr lang="zh-CN" altLang="en-US">
              <a:solidFill>
                <a:prstClr val="black">
                  <a:tint val="75000"/>
                </a:prstClr>
              </a:solidFill>
            </a:endParaRPr>
          </a:p>
        </p:txBody>
      </p:sp>
      <p:sp>
        <p:nvSpPr>
          <p:cNvPr id="8" name="页脚占位符 7"/>
          <p:cNvSpPr>
            <a:spLocks noGrp="1"/>
          </p:cNvSpPr>
          <p:nvPr>
            <p:ph type="ftr" sz="quarter" idx="11"/>
          </p:nvPr>
        </p:nvSpPr>
        <p:spPr/>
        <p:txBody>
          <a:bodyPr/>
          <a:lstStyle/>
          <a:p>
            <a:endParaRPr lang="zh-CN" altLang="en-US">
              <a:solidFill>
                <a:prstClr val="black">
                  <a:tint val="75000"/>
                </a:prstClr>
              </a:solidFill>
            </a:endParaRPr>
          </a:p>
        </p:txBody>
      </p:sp>
      <p:sp>
        <p:nvSpPr>
          <p:cNvPr id="9" name="灯片编号占位符 8"/>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427340280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2020/12/4</a:t>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97119573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2020/12/4</a:t>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97359395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2020/12/4</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08236852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2020/12/4</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47102010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2020/12/4</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91960233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2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4639"/>
            <a:ext cx="80264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2020/12/4</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1630359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a:t>单击此处编辑母版标题样式</a:t>
            </a:r>
          </a:p>
        </p:txBody>
      </p:sp>
      <p:sp>
        <p:nvSpPr>
          <p:cNvPr id="3" name="日期占位符 2"/>
          <p:cNvSpPr>
            <a:spLocks noGrp="1"/>
          </p:cNvSpPr>
          <p:nvPr>
            <p:ph type="dt" sz="half" idx="10"/>
          </p:nvPr>
        </p:nvSpPr>
        <p:spPr>
          <a:xfrm>
            <a:off x="838200" y="6356350"/>
            <a:ext cx="2743200" cy="365125"/>
          </a:xfrm>
        </p:spPr>
        <p:txBody>
          <a:bodyPr/>
          <a:lstStyle/>
          <a:p>
            <a:fld id="{82F288E0-7875-42C4-84C8-98DBBD3BF4D2}" type="datetimeFigureOut">
              <a:rPr lang="zh-CN" altLang="en-US" smtClean="0"/>
              <a:t>2020/12/4</a:t>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7D9BB5D0-35E4-459D-AEF3-FE4D7C45CC19}"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0" advClick="0" advTm="3000"/>
    </mc:Choice>
    <mc:Fallback xmlns="">
      <p:transition advClick="0" advTm="3000"/>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75FE9A20-9F92-43EC-9B6B-0B9F9696CD5B}" type="datetimeFigureOut">
              <a:rPr lang="zh-CN" altLang="en-US" smtClean="0"/>
              <a:t>2020/12/4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9095BC2-2F99-41A0-B034-A95F03D07A71}" type="slidenum">
              <a:rPr lang="zh-CN" altLang="en-US" smtClean="0"/>
              <a:t>‹#›</a:t>
            </a:fld>
            <a:endParaRPr lang="zh-CN" altLang="en-US"/>
          </a:p>
        </p:txBody>
      </p:sp>
    </p:spTree>
    <p:extLst>
      <p:ext uri="{BB962C8B-B14F-4D97-AF65-F5344CB8AC3E}">
        <p14:creationId xmlns:p14="http://schemas.microsoft.com/office/powerpoint/2010/main" val="141773084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hasCustomPrompt="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75FE9A20-9F92-43EC-9B6B-0B9F9696CD5B}" type="datetimeFigureOut">
              <a:rPr lang="zh-CN" altLang="en-US" smtClean="0"/>
              <a:t>2020/12/4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9095BC2-2F99-41A0-B034-A95F03D07A71}" type="slidenum">
              <a:rPr lang="zh-CN" altLang="en-US" smtClean="0"/>
              <a:t>‹#›</a:t>
            </a:fld>
            <a:endParaRPr lang="zh-CN" altLang="en-US"/>
          </a:p>
        </p:txBody>
      </p:sp>
    </p:spTree>
    <p:extLst>
      <p:ext uri="{BB962C8B-B14F-4D97-AF65-F5344CB8AC3E}">
        <p14:creationId xmlns:p14="http://schemas.microsoft.com/office/powerpoint/2010/main" val="388630121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75FE9A20-9F92-43EC-9B6B-0B9F9696CD5B}" type="datetimeFigureOut">
              <a:rPr lang="zh-CN" altLang="en-US" smtClean="0"/>
              <a:t>2020/12/4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9095BC2-2F99-41A0-B034-A95F03D07A71}" type="slidenum">
              <a:rPr lang="zh-CN" altLang="en-US" smtClean="0"/>
              <a:t>‹#›</a:t>
            </a:fld>
            <a:endParaRPr lang="zh-CN" altLang="en-US"/>
          </a:p>
        </p:txBody>
      </p:sp>
    </p:spTree>
    <p:extLst>
      <p:ext uri="{BB962C8B-B14F-4D97-AF65-F5344CB8AC3E}">
        <p14:creationId xmlns:p14="http://schemas.microsoft.com/office/powerpoint/2010/main" val="71607226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75FE9A20-9F92-43EC-9B6B-0B9F9696CD5B}" type="datetimeFigureOut">
              <a:rPr lang="zh-CN" altLang="en-US" smtClean="0"/>
              <a:t>2020/12/4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9095BC2-2F99-41A0-B034-A95F03D07A71}" type="slidenum">
              <a:rPr lang="zh-CN" altLang="en-US" smtClean="0"/>
              <a:t>‹#›</a:t>
            </a:fld>
            <a:endParaRPr lang="zh-CN" altLang="en-US"/>
          </a:p>
        </p:txBody>
      </p:sp>
    </p:spTree>
    <p:extLst>
      <p:ext uri="{BB962C8B-B14F-4D97-AF65-F5344CB8AC3E}">
        <p14:creationId xmlns:p14="http://schemas.microsoft.com/office/powerpoint/2010/main" val="96467031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75FE9A20-9F92-43EC-9B6B-0B9F9696CD5B}" type="datetimeFigureOut">
              <a:rPr lang="zh-CN" altLang="en-US" smtClean="0"/>
              <a:t>2020/12/4</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29095BC2-2F99-41A0-B034-A95F03D07A71}" type="slidenum">
              <a:rPr lang="zh-CN" altLang="en-US" smtClean="0"/>
              <a:t>‹#›</a:t>
            </a:fld>
            <a:endParaRPr lang="zh-CN" altLang="en-US"/>
          </a:p>
        </p:txBody>
      </p:sp>
    </p:spTree>
    <p:extLst>
      <p:ext uri="{BB962C8B-B14F-4D97-AF65-F5344CB8AC3E}">
        <p14:creationId xmlns:p14="http://schemas.microsoft.com/office/powerpoint/2010/main" val="429350390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75FE9A20-9F92-43EC-9B6B-0B9F9696CD5B}" type="datetimeFigureOut">
              <a:rPr lang="zh-CN" altLang="en-US" smtClean="0"/>
              <a:t>2020/12/4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29095BC2-2F99-41A0-B034-A95F03D07A71}" type="slidenum">
              <a:rPr lang="zh-CN" altLang="en-US" smtClean="0"/>
              <a:t>‹#›</a:t>
            </a:fld>
            <a:endParaRPr lang="zh-CN" altLang="en-US"/>
          </a:p>
        </p:txBody>
      </p:sp>
    </p:spTree>
    <p:extLst>
      <p:ext uri="{BB962C8B-B14F-4D97-AF65-F5344CB8AC3E}">
        <p14:creationId xmlns:p14="http://schemas.microsoft.com/office/powerpoint/2010/main" val="392328871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5FE9A20-9F92-43EC-9B6B-0B9F9696CD5B}" type="datetimeFigureOut">
              <a:rPr lang="zh-CN" altLang="en-US" smtClean="0"/>
              <a:t>2020/12/4</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29095BC2-2F99-41A0-B034-A95F03D07A71}" type="slidenum">
              <a:rPr lang="zh-CN" altLang="en-US" smtClean="0"/>
              <a:t>‹#›</a:t>
            </a:fld>
            <a:endParaRPr lang="zh-CN" altLang="en-US"/>
          </a:p>
        </p:txBody>
      </p:sp>
    </p:spTree>
    <p:extLst>
      <p:ext uri="{BB962C8B-B14F-4D97-AF65-F5344CB8AC3E}">
        <p14:creationId xmlns:p14="http://schemas.microsoft.com/office/powerpoint/2010/main" val="227172158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75FE9A20-9F92-43EC-9B6B-0B9F9696CD5B}" type="datetimeFigureOut">
              <a:rPr lang="zh-CN" altLang="en-US" smtClean="0"/>
              <a:t>2020/12/4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9095BC2-2F99-41A0-B034-A95F03D07A71}" type="slidenum">
              <a:rPr lang="zh-CN" altLang="en-US" smtClean="0"/>
              <a:t>‹#›</a:t>
            </a:fld>
            <a:endParaRPr lang="zh-CN" altLang="en-US"/>
          </a:p>
        </p:txBody>
      </p:sp>
    </p:spTree>
    <p:extLst>
      <p:ext uri="{BB962C8B-B14F-4D97-AF65-F5344CB8AC3E}">
        <p14:creationId xmlns:p14="http://schemas.microsoft.com/office/powerpoint/2010/main" val="82074186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75FE9A20-9F92-43EC-9B6B-0B9F9696CD5B}" type="datetimeFigureOut">
              <a:rPr lang="zh-CN" altLang="en-US" smtClean="0"/>
              <a:t>2020/12/4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9095BC2-2F99-41A0-B034-A95F03D07A71}" type="slidenum">
              <a:rPr lang="zh-CN" altLang="en-US" smtClean="0"/>
              <a:t>‹#›</a:t>
            </a:fld>
            <a:endParaRPr lang="zh-CN" altLang="en-US"/>
          </a:p>
        </p:txBody>
      </p:sp>
    </p:spTree>
    <p:extLst>
      <p:ext uri="{BB962C8B-B14F-4D97-AF65-F5344CB8AC3E}">
        <p14:creationId xmlns:p14="http://schemas.microsoft.com/office/powerpoint/2010/main" val="103939292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75FE9A20-9F92-43EC-9B6B-0B9F9696CD5B}" type="datetimeFigureOut">
              <a:rPr lang="zh-CN" altLang="en-US" smtClean="0"/>
              <a:t>2020/12/4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9095BC2-2F99-41A0-B034-A95F03D07A71}" type="slidenum">
              <a:rPr lang="zh-CN" altLang="en-US" smtClean="0"/>
              <a:t>‹#›</a:t>
            </a:fld>
            <a:endParaRPr lang="zh-CN" altLang="en-US"/>
          </a:p>
        </p:txBody>
      </p:sp>
    </p:spTree>
    <p:extLst>
      <p:ext uri="{BB962C8B-B14F-4D97-AF65-F5344CB8AC3E}">
        <p14:creationId xmlns:p14="http://schemas.microsoft.com/office/powerpoint/2010/main" val="15940033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p:spPr>
        <p:txBody>
          <a:bodyPr/>
          <a:lstStyle/>
          <a:p>
            <a:fld id="{82F288E0-7875-42C4-84C8-98DBBD3BF4D2}" type="datetimeFigureOut">
              <a:rPr lang="zh-CN" altLang="en-US" smtClean="0"/>
              <a:t>2020/12/4</a:t>
            </a:fld>
            <a:endParaRPr lang="zh-CN" altLang="en-US"/>
          </a:p>
        </p:txBody>
      </p:sp>
      <p:sp>
        <p:nvSpPr>
          <p:cNvPr id="3" name="页脚占位符 2"/>
          <p:cNvSpPr>
            <a:spLocks noGrp="1"/>
          </p:cNvSpPr>
          <p:nvPr>
            <p:ph type="ftr" sz="quarter" idx="11"/>
          </p:nvPr>
        </p:nvSpPr>
        <p:spPr>
          <a:xfrm>
            <a:off x="4038600" y="6356350"/>
            <a:ext cx="4114800" cy="365125"/>
          </a:xfr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p:spPr>
        <p:txBody>
          <a:bodyPr/>
          <a:lstStyle/>
          <a:p>
            <a:fld id="{7D9BB5D0-35E4-459D-AEF3-FE4D7C45CC19}"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0" advClick="0" advTm="3000"/>
    </mc:Choice>
    <mc:Fallback xmlns="">
      <p:transition advClick="0" advTm="3000"/>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75FE9A20-9F92-43EC-9B6B-0B9F9696CD5B}" type="datetimeFigureOut">
              <a:rPr lang="zh-CN" altLang="en-US" smtClean="0"/>
              <a:t>2020/12/4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9095BC2-2F99-41A0-B034-A95F03D07A71}" type="slidenum">
              <a:rPr lang="zh-CN" altLang="en-US" smtClean="0"/>
              <a:t>‹#›</a:t>
            </a:fld>
            <a:endParaRPr lang="zh-CN" altLang="en-US"/>
          </a:p>
        </p:txBody>
      </p:sp>
    </p:spTree>
    <p:extLst>
      <p:ext uri="{BB962C8B-B14F-4D97-AF65-F5344CB8AC3E}">
        <p14:creationId xmlns:p14="http://schemas.microsoft.com/office/powerpoint/2010/main" val="38680748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718618815"/>
      </p:ext>
    </p:extLst>
  </p:cSld>
  <p:clrMapOvr>
    <a:masterClrMapping/>
  </p:clrMapOvr>
  <mc:AlternateContent xmlns:mc="http://schemas.openxmlformats.org/markup-compatibility/2006" xmlns:p14="http://schemas.microsoft.com/office/powerpoint/2010/main">
    <mc:Choice Requires="p14">
      <p:transition p14:dur="0" advClick="0" advTm="3000"/>
    </mc:Choice>
    <mc:Fallback xmlns="">
      <p:transition advClick="0" advTm="300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489035064"/>
      </p:ext>
    </p:extLst>
  </p:cSld>
  <p:clrMapOvr>
    <a:masterClrMapping/>
  </p:clrMapOvr>
  <mc:AlternateContent xmlns:mc="http://schemas.openxmlformats.org/markup-compatibility/2006" xmlns:p14="http://schemas.microsoft.com/office/powerpoint/2010/main">
    <mc:Choice Requires="p14">
      <p:transition p14:dur="0" advClick="0" advTm="3000"/>
    </mc:Choice>
    <mc:Fallback xmlns="">
      <p:transition advClick="0" advTm="300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4" name="矩形 3"/>
          <p:cNvSpPr/>
          <p:nvPr userDrawn="1"/>
        </p:nvSpPr>
        <p:spPr>
          <a:xfrm>
            <a:off x="8325228" y="6545425"/>
            <a:ext cx="775136" cy="230832"/>
          </a:xfrm>
          <a:prstGeom prst="rect">
            <a:avLst/>
          </a:prstGeom>
        </p:spPr>
        <p:txBody>
          <a:bodyPr wrap="square">
            <a:spAutoFit/>
          </a:bodyPr>
          <a:lstStyle/>
          <a:p>
            <a:r>
              <a:rPr lang="en-US" altLang="zh-CN" sz="100" dirty="0">
                <a:solidFill>
                  <a:prstClr val="white"/>
                </a:solidFill>
                <a:latin typeface="Calibri"/>
                <a:ea typeface="宋体"/>
              </a:rPr>
              <a:t>PPT</a:t>
            </a:r>
            <a:r>
              <a:rPr lang="zh-CN" altLang="en-US" sz="100" dirty="0">
                <a:solidFill>
                  <a:prstClr val="white"/>
                </a:solidFill>
                <a:latin typeface="Calibri"/>
                <a:ea typeface="宋体"/>
              </a:rPr>
              <a:t>模板下载：</a:t>
            </a:r>
            <a:r>
              <a:rPr lang="en-US" altLang="zh-CN" sz="100" dirty="0">
                <a:solidFill>
                  <a:prstClr val="white"/>
                </a:solidFill>
                <a:latin typeface="Calibri"/>
                <a:ea typeface="宋体"/>
              </a:rPr>
              <a:t>www.1ppt.com/moban/          </a:t>
            </a:r>
            <a:r>
              <a:rPr lang="zh-CN" altLang="en-US" sz="100" dirty="0">
                <a:solidFill>
                  <a:prstClr val="white"/>
                </a:solidFill>
                <a:latin typeface="Calibri"/>
                <a:ea typeface="宋体"/>
              </a:rPr>
              <a:t>行业</a:t>
            </a:r>
            <a:r>
              <a:rPr lang="en-US" altLang="zh-CN" sz="100" dirty="0">
                <a:solidFill>
                  <a:prstClr val="white"/>
                </a:solidFill>
                <a:latin typeface="Calibri"/>
                <a:ea typeface="宋体"/>
              </a:rPr>
              <a:t>PPT</a:t>
            </a:r>
            <a:r>
              <a:rPr lang="zh-CN" altLang="en-US" sz="100" dirty="0">
                <a:solidFill>
                  <a:prstClr val="white"/>
                </a:solidFill>
                <a:latin typeface="Calibri"/>
                <a:ea typeface="宋体"/>
              </a:rPr>
              <a:t>模板：</a:t>
            </a:r>
            <a:r>
              <a:rPr lang="en-US" altLang="zh-CN" sz="100" dirty="0">
                <a:solidFill>
                  <a:prstClr val="white"/>
                </a:solidFill>
                <a:latin typeface="Calibri"/>
                <a:ea typeface="宋体"/>
              </a:rPr>
              <a:t>www.1ppt.com/hangye/ </a:t>
            </a:r>
          </a:p>
          <a:p>
            <a:r>
              <a:rPr lang="zh-CN" altLang="en-US" sz="100" dirty="0">
                <a:solidFill>
                  <a:prstClr val="white"/>
                </a:solidFill>
                <a:latin typeface="Calibri"/>
                <a:ea typeface="宋体"/>
              </a:rPr>
              <a:t>节日</a:t>
            </a:r>
            <a:r>
              <a:rPr lang="en-US" altLang="zh-CN" sz="100" dirty="0">
                <a:solidFill>
                  <a:prstClr val="white"/>
                </a:solidFill>
                <a:latin typeface="Calibri"/>
                <a:ea typeface="宋体"/>
              </a:rPr>
              <a:t>PPT</a:t>
            </a:r>
            <a:r>
              <a:rPr lang="zh-CN" altLang="en-US" sz="100" dirty="0">
                <a:solidFill>
                  <a:prstClr val="white"/>
                </a:solidFill>
                <a:latin typeface="Calibri"/>
                <a:ea typeface="宋体"/>
              </a:rPr>
              <a:t>模板：</a:t>
            </a:r>
            <a:r>
              <a:rPr lang="en-US" altLang="zh-CN" sz="100" dirty="0">
                <a:solidFill>
                  <a:prstClr val="white"/>
                </a:solidFill>
                <a:latin typeface="Calibri"/>
                <a:ea typeface="宋体"/>
              </a:rPr>
              <a:t>www.1ppt.com/jieri/          PPT</a:t>
            </a:r>
            <a:r>
              <a:rPr lang="zh-CN" altLang="en-US" sz="100" dirty="0">
                <a:solidFill>
                  <a:prstClr val="white"/>
                </a:solidFill>
                <a:latin typeface="Calibri"/>
                <a:ea typeface="宋体"/>
              </a:rPr>
              <a:t>素材：</a:t>
            </a:r>
            <a:r>
              <a:rPr lang="en-US" altLang="zh-CN" sz="100" dirty="0">
                <a:solidFill>
                  <a:prstClr val="white"/>
                </a:solidFill>
                <a:latin typeface="Calibri"/>
                <a:ea typeface="宋体"/>
              </a:rPr>
              <a:t>www.1ppt.com/sucai/</a:t>
            </a:r>
          </a:p>
          <a:p>
            <a:r>
              <a:rPr lang="en-US" altLang="zh-CN" sz="100" dirty="0">
                <a:solidFill>
                  <a:prstClr val="white"/>
                </a:solidFill>
                <a:latin typeface="Calibri"/>
                <a:ea typeface="宋体"/>
              </a:rPr>
              <a:t>PPT</a:t>
            </a:r>
            <a:r>
              <a:rPr lang="zh-CN" altLang="en-US" sz="100" dirty="0">
                <a:solidFill>
                  <a:prstClr val="white"/>
                </a:solidFill>
                <a:latin typeface="Calibri"/>
                <a:ea typeface="宋体"/>
              </a:rPr>
              <a:t>背景图片：</a:t>
            </a:r>
            <a:r>
              <a:rPr lang="en-US" altLang="zh-CN" sz="100" dirty="0">
                <a:solidFill>
                  <a:prstClr val="white"/>
                </a:solidFill>
                <a:latin typeface="Calibri"/>
                <a:ea typeface="宋体"/>
              </a:rPr>
              <a:t>www.1ppt.com/beijing/        PPT</a:t>
            </a:r>
            <a:r>
              <a:rPr lang="zh-CN" altLang="en-US" sz="100" dirty="0">
                <a:solidFill>
                  <a:prstClr val="white"/>
                </a:solidFill>
                <a:latin typeface="Calibri"/>
                <a:ea typeface="宋体"/>
              </a:rPr>
              <a:t>图表：</a:t>
            </a:r>
            <a:r>
              <a:rPr lang="en-US" altLang="zh-CN" sz="100" dirty="0">
                <a:solidFill>
                  <a:prstClr val="white"/>
                </a:solidFill>
                <a:latin typeface="Calibri"/>
                <a:ea typeface="宋体"/>
              </a:rPr>
              <a:t>www.1ppt.com/tubiao/      </a:t>
            </a:r>
          </a:p>
          <a:p>
            <a:r>
              <a:rPr lang="zh-CN" altLang="en-US" sz="100" dirty="0">
                <a:solidFill>
                  <a:prstClr val="white"/>
                </a:solidFill>
                <a:latin typeface="Calibri"/>
                <a:ea typeface="宋体"/>
              </a:rPr>
              <a:t>精美</a:t>
            </a:r>
            <a:r>
              <a:rPr lang="en-US" altLang="zh-CN" sz="100" dirty="0">
                <a:solidFill>
                  <a:prstClr val="white"/>
                </a:solidFill>
                <a:latin typeface="Calibri"/>
                <a:ea typeface="宋体"/>
              </a:rPr>
              <a:t>PPT</a:t>
            </a:r>
            <a:r>
              <a:rPr lang="zh-CN" altLang="en-US" sz="100" dirty="0">
                <a:solidFill>
                  <a:prstClr val="white"/>
                </a:solidFill>
                <a:latin typeface="Calibri"/>
                <a:ea typeface="宋体"/>
              </a:rPr>
              <a:t>下载：</a:t>
            </a:r>
            <a:r>
              <a:rPr lang="en-US" altLang="zh-CN" sz="100" dirty="0">
                <a:solidFill>
                  <a:prstClr val="white"/>
                </a:solidFill>
                <a:latin typeface="Calibri"/>
                <a:ea typeface="宋体"/>
              </a:rPr>
              <a:t>www.1ppt.com/xiazai/         PPT</a:t>
            </a:r>
            <a:r>
              <a:rPr lang="zh-CN" altLang="en-US" sz="100" dirty="0">
                <a:solidFill>
                  <a:prstClr val="white"/>
                </a:solidFill>
                <a:latin typeface="Calibri"/>
                <a:ea typeface="宋体"/>
              </a:rPr>
              <a:t>教程： </a:t>
            </a:r>
            <a:r>
              <a:rPr lang="en-US" altLang="zh-CN" sz="100" dirty="0">
                <a:solidFill>
                  <a:prstClr val="white"/>
                </a:solidFill>
                <a:latin typeface="Calibri"/>
                <a:ea typeface="宋体"/>
              </a:rPr>
              <a:t>www.1ppt.com/powerpoint/      </a:t>
            </a:r>
          </a:p>
          <a:p>
            <a:r>
              <a:rPr lang="en-US" altLang="zh-CN" sz="100" dirty="0">
                <a:solidFill>
                  <a:prstClr val="white"/>
                </a:solidFill>
                <a:latin typeface="Calibri"/>
                <a:ea typeface="宋体"/>
              </a:rPr>
              <a:t>PPT</a:t>
            </a:r>
            <a:r>
              <a:rPr lang="zh-CN" altLang="en-US" sz="100" dirty="0">
                <a:solidFill>
                  <a:prstClr val="white"/>
                </a:solidFill>
                <a:latin typeface="Calibri"/>
                <a:ea typeface="宋体"/>
              </a:rPr>
              <a:t>课件：</a:t>
            </a:r>
            <a:r>
              <a:rPr lang="en-US" altLang="zh-CN" sz="100" dirty="0">
                <a:solidFill>
                  <a:prstClr val="white"/>
                </a:solidFill>
                <a:latin typeface="Calibri"/>
                <a:ea typeface="宋体"/>
              </a:rPr>
              <a:t>www.1ppt.com/kejian/             </a:t>
            </a:r>
            <a:r>
              <a:rPr lang="zh-CN" altLang="en-US" sz="100" dirty="0">
                <a:solidFill>
                  <a:prstClr val="white"/>
                </a:solidFill>
                <a:latin typeface="Calibri"/>
                <a:ea typeface="宋体"/>
              </a:rPr>
              <a:t>字体下载：</a:t>
            </a:r>
            <a:r>
              <a:rPr lang="en-US" altLang="zh-CN" sz="100" dirty="0">
                <a:solidFill>
                  <a:prstClr val="white"/>
                </a:solidFill>
                <a:latin typeface="Calibri"/>
                <a:ea typeface="宋体"/>
              </a:rPr>
              <a:t>www.1ppt.com/ziti/</a:t>
            </a:r>
          </a:p>
          <a:p>
            <a:r>
              <a:rPr lang="zh-CN" altLang="en-US" sz="100" dirty="0">
                <a:solidFill>
                  <a:prstClr val="white"/>
                </a:solidFill>
                <a:latin typeface="Calibri"/>
                <a:ea typeface="宋体"/>
              </a:rPr>
              <a:t>工作总结</a:t>
            </a:r>
            <a:r>
              <a:rPr lang="en-US" altLang="zh-CN" sz="100" dirty="0">
                <a:solidFill>
                  <a:prstClr val="white"/>
                </a:solidFill>
                <a:latin typeface="Calibri"/>
                <a:ea typeface="宋体"/>
              </a:rPr>
              <a:t>PPT</a:t>
            </a:r>
            <a:r>
              <a:rPr lang="zh-CN" altLang="en-US" sz="100" dirty="0">
                <a:solidFill>
                  <a:prstClr val="white"/>
                </a:solidFill>
                <a:latin typeface="Calibri"/>
                <a:ea typeface="宋体"/>
              </a:rPr>
              <a:t>：</a:t>
            </a:r>
            <a:r>
              <a:rPr lang="en-US" altLang="zh-CN" sz="100" dirty="0">
                <a:solidFill>
                  <a:prstClr val="white"/>
                </a:solidFill>
                <a:latin typeface="Calibri"/>
                <a:ea typeface="宋体"/>
              </a:rPr>
              <a:t>www.1ppt.com/xiazai/zongjie/ </a:t>
            </a:r>
            <a:r>
              <a:rPr lang="zh-CN" altLang="en-US" sz="100" dirty="0">
                <a:solidFill>
                  <a:prstClr val="white"/>
                </a:solidFill>
                <a:latin typeface="Calibri"/>
                <a:ea typeface="宋体"/>
              </a:rPr>
              <a:t>工作计划：</a:t>
            </a:r>
            <a:r>
              <a:rPr lang="en-US" altLang="zh-CN" sz="100" dirty="0">
                <a:solidFill>
                  <a:prstClr val="white"/>
                </a:solidFill>
                <a:latin typeface="Calibri"/>
                <a:ea typeface="宋体"/>
              </a:rPr>
              <a:t>www.1ppt.com/xiazai/jihua/</a:t>
            </a:r>
          </a:p>
          <a:p>
            <a:r>
              <a:rPr lang="zh-CN" altLang="en-US" sz="100" dirty="0">
                <a:solidFill>
                  <a:prstClr val="white"/>
                </a:solidFill>
                <a:latin typeface="Calibri"/>
                <a:ea typeface="宋体"/>
              </a:rPr>
              <a:t>商务</a:t>
            </a:r>
            <a:r>
              <a:rPr lang="en-US" altLang="zh-CN" sz="100" dirty="0">
                <a:solidFill>
                  <a:prstClr val="white"/>
                </a:solidFill>
                <a:latin typeface="Calibri"/>
                <a:ea typeface="宋体"/>
              </a:rPr>
              <a:t>PPT</a:t>
            </a:r>
            <a:r>
              <a:rPr lang="zh-CN" altLang="en-US" sz="100" dirty="0">
                <a:solidFill>
                  <a:prstClr val="white"/>
                </a:solidFill>
                <a:latin typeface="Calibri"/>
                <a:ea typeface="宋体"/>
              </a:rPr>
              <a:t>模板：</a:t>
            </a:r>
            <a:r>
              <a:rPr lang="en-US" altLang="zh-CN" sz="100" dirty="0">
                <a:solidFill>
                  <a:prstClr val="white"/>
                </a:solidFill>
                <a:latin typeface="Calibri"/>
                <a:ea typeface="宋体"/>
              </a:rPr>
              <a:t>www.1ppt.com/moban/shangwu/  </a:t>
            </a:r>
            <a:r>
              <a:rPr lang="zh-CN" altLang="en-US" sz="100" dirty="0">
                <a:solidFill>
                  <a:prstClr val="white"/>
                </a:solidFill>
                <a:latin typeface="Calibri"/>
                <a:ea typeface="宋体"/>
              </a:rPr>
              <a:t>个人简历</a:t>
            </a:r>
            <a:r>
              <a:rPr lang="en-US" altLang="zh-CN" sz="100" dirty="0">
                <a:solidFill>
                  <a:prstClr val="white"/>
                </a:solidFill>
                <a:latin typeface="Calibri"/>
                <a:ea typeface="宋体"/>
              </a:rPr>
              <a:t>PPT</a:t>
            </a:r>
            <a:r>
              <a:rPr lang="zh-CN" altLang="en-US" sz="100" dirty="0">
                <a:solidFill>
                  <a:prstClr val="white"/>
                </a:solidFill>
                <a:latin typeface="Calibri"/>
                <a:ea typeface="宋体"/>
              </a:rPr>
              <a:t>：</a:t>
            </a:r>
            <a:r>
              <a:rPr lang="en-US" altLang="zh-CN" sz="100" dirty="0">
                <a:solidFill>
                  <a:prstClr val="white"/>
                </a:solidFill>
                <a:latin typeface="Calibri"/>
                <a:ea typeface="宋体"/>
              </a:rPr>
              <a:t>www.1ppt.com/xiazai/jianli/  </a:t>
            </a:r>
          </a:p>
          <a:p>
            <a:r>
              <a:rPr lang="zh-CN" altLang="en-US" sz="100" dirty="0">
                <a:solidFill>
                  <a:prstClr val="white"/>
                </a:solidFill>
                <a:latin typeface="Calibri"/>
                <a:ea typeface="宋体"/>
              </a:rPr>
              <a:t>毕业答辩</a:t>
            </a:r>
            <a:r>
              <a:rPr lang="en-US" altLang="zh-CN" sz="100" dirty="0">
                <a:solidFill>
                  <a:prstClr val="white"/>
                </a:solidFill>
                <a:latin typeface="Calibri"/>
                <a:ea typeface="宋体"/>
              </a:rPr>
              <a:t>PPT</a:t>
            </a:r>
            <a:r>
              <a:rPr lang="zh-CN" altLang="en-US" sz="100" dirty="0">
                <a:solidFill>
                  <a:prstClr val="white"/>
                </a:solidFill>
                <a:latin typeface="Calibri"/>
                <a:ea typeface="宋体"/>
              </a:rPr>
              <a:t>：</a:t>
            </a:r>
            <a:r>
              <a:rPr lang="en-US" altLang="zh-CN" sz="100" dirty="0">
                <a:solidFill>
                  <a:prstClr val="white"/>
                </a:solidFill>
                <a:latin typeface="Calibri"/>
                <a:ea typeface="宋体"/>
              </a:rPr>
              <a:t>www.1ppt.com/xiazai/dabian/  </a:t>
            </a:r>
            <a:r>
              <a:rPr lang="zh-CN" altLang="en-US" sz="100" dirty="0">
                <a:solidFill>
                  <a:prstClr val="white"/>
                </a:solidFill>
                <a:latin typeface="Calibri"/>
                <a:ea typeface="宋体"/>
              </a:rPr>
              <a:t>工作汇报</a:t>
            </a:r>
            <a:r>
              <a:rPr lang="en-US" altLang="zh-CN" sz="100" dirty="0">
                <a:solidFill>
                  <a:prstClr val="white"/>
                </a:solidFill>
                <a:latin typeface="Calibri"/>
                <a:ea typeface="宋体"/>
              </a:rPr>
              <a:t>PPT</a:t>
            </a:r>
            <a:r>
              <a:rPr lang="zh-CN" altLang="en-US" sz="100" dirty="0">
                <a:solidFill>
                  <a:prstClr val="white"/>
                </a:solidFill>
                <a:latin typeface="Calibri"/>
                <a:ea typeface="宋体"/>
              </a:rPr>
              <a:t>：</a:t>
            </a:r>
            <a:r>
              <a:rPr lang="en-US" altLang="zh-CN" sz="100" dirty="0">
                <a:solidFill>
                  <a:prstClr val="white"/>
                </a:solidFill>
                <a:latin typeface="Calibri"/>
                <a:ea typeface="宋体"/>
              </a:rPr>
              <a:t>www.1ppt.com/xiazai/huibao/    </a:t>
            </a:r>
          </a:p>
          <a:p>
            <a:r>
              <a:rPr lang="en-US" altLang="zh-CN" sz="100" dirty="0">
                <a:solidFill>
                  <a:prstClr val="white"/>
                </a:solidFill>
                <a:latin typeface="Calibri"/>
                <a:ea typeface="宋体"/>
              </a:rPr>
              <a:t> </a:t>
            </a:r>
          </a:p>
        </p:txBody>
      </p:sp>
    </p:spTree>
    <p:extLst>
      <p:ext uri="{BB962C8B-B14F-4D97-AF65-F5344CB8AC3E}">
        <p14:creationId xmlns:p14="http://schemas.microsoft.com/office/powerpoint/2010/main" val="2159974556"/>
      </p:ext>
    </p:extLst>
  </p:cSld>
  <p:clrMapOvr>
    <a:masterClrMapping/>
  </p:clrMapOvr>
  <mc:AlternateContent xmlns:mc="http://schemas.openxmlformats.org/markup-compatibility/2006" xmlns:p14="http://schemas.microsoft.com/office/powerpoint/2010/main">
    <mc:Choice Requires="p14">
      <p:transition p14:dur="0" advClick="0" advTm="3000"/>
    </mc:Choice>
    <mc:Fallback xmlns="">
      <p:transition advClick="0" advTm="300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233355743"/>
      </p:ext>
    </p:extLst>
  </p:cSld>
  <p:clrMapOvr>
    <a:masterClrMapping/>
  </p:clrMapOvr>
  <mc:AlternateContent xmlns:mc="http://schemas.openxmlformats.org/markup-compatibility/2006" xmlns:p14="http://schemas.microsoft.com/office/powerpoint/2010/main">
    <mc:Choice Requires="p14">
      <p:transition p14:dur="0" advClick="0" advTm="3000"/>
    </mc:Choice>
    <mc:Fallback xmlns="">
      <p:transition advClick="0" advTm="300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504483037"/>
      </p:ext>
    </p:extLst>
  </p:cSld>
  <p:clrMapOvr>
    <a:masterClrMapping/>
  </p:clrMapOvr>
  <mc:AlternateContent xmlns:mc="http://schemas.openxmlformats.org/markup-compatibility/2006" xmlns:p14="http://schemas.microsoft.com/office/powerpoint/2010/main">
    <mc:Choice Requires="p14">
      <p:transition p14:dur="0" advClick="0" advTm="3000"/>
    </mc:Choice>
    <mc:Fallback xmlns="">
      <p:transition advClick="0" advTm="300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6"/>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2020/12/4</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07509422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4.xml"/><Relationship Id="rId7" Type="http://schemas.openxmlformats.org/officeDocument/2006/relationships/slideLayout" Target="../slideLayouts/slideLayout8.xml"/><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slideLayout" Target="../slideLayouts/slideLayout7.xml"/><Relationship Id="rId5" Type="http://schemas.openxmlformats.org/officeDocument/2006/relationships/slideLayout" Target="../slideLayouts/slideLayout6.xml"/><Relationship Id="rId10" Type="http://schemas.openxmlformats.org/officeDocument/2006/relationships/image" Target="../media/image2.png"/><Relationship Id="rId4" Type="http://schemas.openxmlformats.org/officeDocument/2006/relationships/slideLayout" Target="../slideLayouts/slideLayout5.xml"/><Relationship Id="rId9"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6.xml"/><Relationship Id="rId3" Type="http://schemas.openxmlformats.org/officeDocument/2006/relationships/slideLayout" Target="../slideLayouts/slideLayout11.xml"/><Relationship Id="rId7" Type="http://schemas.openxmlformats.org/officeDocument/2006/relationships/slideLayout" Target="../slideLayouts/slideLayout15.xml"/><Relationship Id="rId12" Type="http://schemas.openxmlformats.org/officeDocument/2006/relationships/theme" Target="../theme/theme3.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11" Type="http://schemas.openxmlformats.org/officeDocument/2006/relationships/slideLayout" Target="../slideLayouts/slideLayout19.xml"/><Relationship Id="rId5" Type="http://schemas.openxmlformats.org/officeDocument/2006/relationships/slideLayout" Target="../slideLayouts/slideLayout13.xml"/><Relationship Id="rId10" Type="http://schemas.openxmlformats.org/officeDocument/2006/relationships/slideLayout" Target="../slideLayouts/slideLayout18.xml"/><Relationship Id="rId4" Type="http://schemas.openxmlformats.org/officeDocument/2006/relationships/slideLayout" Target="../slideLayouts/slideLayout12.xml"/><Relationship Id="rId9" Type="http://schemas.openxmlformats.org/officeDocument/2006/relationships/slideLayout" Target="../slideLayouts/slideLayout1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7.xml"/><Relationship Id="rId3" Type="http://schemas.openxmlformats.org/officeDocument/2006/relationships/slideLayout" Target="../slideLayouts/slideLayout22.xml"/><Relationship Id="rId7" Type="http://schemas.openxmlformats.org/officeDocument/2006/relationships/slideLayout" Target="../slideLayouts/slideLayout26.xml"/><Relationship Id="rId12" Type="http://schemas.openxmlformats.org/officeDocument/2006/relationships/theme" Target="../theme/theme4.xml"/><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0" Type="http://schemas.openxmlformats.org/officeDocument/2006/relationships/slideLayout" Target="../slideLayouts/slideLayout29.xml"/><Relationship Id="rId4" Type="http://schemas.openxmlformats.org/officeDocument/2006/relationships/slideLayout" Target="../slideLayouts/slideLayout23.xml"/><Relationship Id="rId9"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30" name="图片 29" descr="资源 21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23190" y="-48895"/>
            <a:ext cx="12419965" cy="6955790"/>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Lst>
  <mc:AlternateContent xmlns:mc="http://schemas.openxmlformats.org/markup-compatibility/2006" xmlns:p14="http://schemas.microsoft.com/office/powerpoint/2010/main">
    <mc:Choice Requires="p14">
      <p:transition p14:dur="0" advClick="0" advTm="3000"/>
    </mc:Choice>
    <mc:Fallback xmlns="">
      <p:transition advClick="0" advTm="3000"/>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30" name="图片 29" descr="资源 211"/>
          <p:cNvPicPr>
            <a:picLocks noChangeAspect="1"/>
          </p:cNvPicPr>
          <p:nvPr userDrawn="1"/>
        </p:nvPicPr>
        <p:blipFill>
          <a:blip r:embed="rId9" cstate="screen">
            <a:extLst>
              <a:ext uri="{28A0092B-C50C-407E-A947-70E740481C1C}">
                <a14:useLocalDpi xmlns:a14="http://schemas.microsoft.com/office/drawing/2010/main"/>
              </a:ext>
            </a:extLst>
          </a:blip>
          <a:stretch>
            <a:fillRect/>
          </a:stretch>
        </p:blipFill>
        <p:spPr>
          <a:xfrm>
            <a:off x="-123190" y="-48895"/>
            <a:ext cx="12419965" cy="6955790"/>
          </a:xfrm>
          <a:prstGeom prst="rect">
            <a:avLst/>
          </a:prstGeom>
        </p:spPr>
      </p:pic>
      <p:pic>
        <p:nvPicPr>
          <p:cNvPr id="27" name="图片 26" descr="资源 2111"/>
          <p:cNvPicPr>
            <a:picLocks noChangeAspect="1"/>
          </p:cNvPicPr>
          <p:nvPr userDrawn="1"/>
        </p:nvPicPr>
        <p:blipFill>
          <a:blip r:embed="rId10" cstate="screen">
            <a:extLst>
              <a:ext uri="{28A0092B-C50C-407E-A947-70E740481C1C}">
                <a14:useLocalDpi xmlns:a14="http://schemas.microsoft.com/office/drawing/2010/main"/>
              </a:ext>
            </a:extLst>
          </a:blip>
          <a:stretch>
            <a:fillRect/>
          </a:stretch>
        </p:blipFill>
        <p:spPr>
          <a:xfrm>
            <a:off x="315595" y="231775"/>
            <a:ext cx="800735" cy="822960"/>
          </a:xfrm>
          <a:prstGeom prst="rect">
            <a:avLst/>
          </a:prstGeom>
        </p:spPr>
      </p:pic>
      <p:sp>
        <p:nvSpPr>
          <p:cNvPr id="33" name="TextBox 31"/>
          <p:cNvSpPr txBox="1"/>
          <p:nvPr userDrawn="1"/>
        </p:nvSpPr>
        <p:spPr>
          <a:xfrm>
            <a:off x="1116330" y="443548"/>
            <a:ext cx="5208588" cy="461665"/>
          </a:xfrm>
          <a:prstGeom prst="rect">
            <a:avLst/>
          </a:prstGeom>
          <a:noFill/>
          <a:ln w="9525">
            <a:noFill/>
          </a:ln>
        </p:spPr>
        <p:txBody>
          <a:bodyPr>
            <a:spAutoFit/>
          </a:bodyPr>
          <a:lstStyle/>
          <a:p>
            <a:pPr lvl="0" eaLnBrk="1" hangingPunct="1"/>
            <a:r>
              <a:rPr lang="zh-CN" altLang="en-US" sz="2400" b="1" dirty="0">
                <a:solidFill>
                  <a:schemeClr val="tx1"/>
                </a:solidFill>
                <a:latin typeface="微软雅黑" panose="020B0503020204020204" charset="-122"/>
                <a:ea typeface="微软雅黑" panose="020B0503020204020204" charset="-122"/>
              </a:rPr>
              <a:t>请在母版更改您的标题</a:t>
            </a:r>
          </a:p>
        </p:txBody>
      </p:sp>
    </p:spTree>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Lst>
  <mc:AlternateContent xmlns:mc="http://schemas.openxmlformats.org/markup-compatibility/2006" xmlns:p14="http://schemas.microsoft.com/office/powerpoint/2010/main">
    <mc:Choice Requires="p14">
      <p:transition p14:dur="0" advClick="0" advTm="3000"/>
    </mc:Choice>
    <mc:Fallback xmlns="">
      <p:transition advClick="0"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33"/>
                                        </p:tgtEl>
                                        <p:attrNameLst>
                                          <p:attrName>style.visibility</p:attrName>
                                        </p:attrNameLst>
                                      </p:cBhvr>
                                      <p:to>
                                        <p:strVal val="visible"/>
                                      </p:to>
                                    </p:set>
                                    <p:anim calcmode="lin" valueType="num">
                                      <p:cBhvr>
                                        <p:cTn id="7" dur="400" fill="hold"/>
                                        <p:tgtEl>
                                          <p:spTgt spid="33"/>
                                        </p:tgtEl>
                                        <p:attrNameLst>
                                          <p:attrName>ppt_x</p:attrName>
                                        </p:attrNameLst>
                                      </p:cBhvr>
                                      <p:tavLst>
                                        <p:tav tm="0">
                                          <p:val>
                                            <p:strVal val="#ppt_x"/>
                                          </p:val>
                                        </p:tav>
                                        <p:tav tm="50000">
                                          <p:val>
                                            <p:strVal val="#ppt_x+.1"/>
                                          </p:val>
                                        </p:tav>
                                        <p:tav tm="100000">
                                          <p:val>
                                            <p:strVal val="#ppt_x"/>
                                          </p:val>
                                        </p:tav>
                                      </p:tavLst>
                                    </p:anim>
                                    <p:anim calcmode="lin" valueType="num">
                                      <p:cBhvr>
                                        <p:cTn id="8" dur="400" fill="hold"/>
                                        <p:tgtEl>
                                          <p:spTgt spid="33"/>
                                        </p:tgtEl>
                                        <p:attrNameLst>
                                          <p:attrName>ppt_y</p:attrName>
                                        </p:attrNameLst>
                                      </p:cBhvr>
                                      <p:tavLst>
                                        <p:tav tm="0">
                                          <p:val>
                                            <p:strVal val="#ppt_y"/>
                                          </p:val>
                                        </p:tav>
                                        <p:tav tm="100000">
                                          <p:val>
                                            <p:strVal val="#ppt_y"/>
                                          </p:val>
                                        </p:tav>
                                      </p:tavLst>
                                    </p:anim>
                                    <p:anim calcmode="lin" valueType="num">
                                      <p:cBhvr>
                                        <p:cTn id="9" dur="400" fill="hold"/>
                                        <p:tgtEl>
                                          <p:spTgt spid="33"/>
                                        </p:tgtEl>
                                        <p:attrNameLst>
                                          <p:attrName>ppt_h</p:attrName>
                                        </p:attrNameLst>
                                      </p:cBhvr>
                                      <p:tavLst>
                                        <p:tav tm="0">
                                          <p:val>
                                            <p:strVal val="#ppt_h/10"/>
                                          </p:val>
                                        </p:tav>
                                        <p:tav tm="50000">
                                          <p:val>
                                            <p:strVal val="#ppt_h+.01"/>
                                          </p:val>
                                        </p:tav>
                                        <p:tav tm="100000">
                                          <p:val>
                                            <p:strVal val="#ppt_h"/>
                                          </p:val>
                                        </p:tav>
                                      </p:tavLst>
                                    </p:anim>
                                    <p:anim calcmode="lin" valueType="num">
                                      <p:cBhvr>
                                        <p:cTn id="10" dur="400" fill="hold"/>
                                        <p:tgtEl>
                                          <p:spTgt spid="33"/>
                                        </p:tgtEl>
                                        <p:attrNameLst>
                                          <p:attrName>ppt_w</p:attrName>
                                        </p:attrNameLst>
                                      </p:cBhvr>
                                      <p:tavLst>
                                        <p:tav tm="0">
                                          <p:val>
                                            <p:strVal val="#ppt_w/10"/>
                                          </p:val>
                                        </p:tav>
                                        <p:tav tm="50000">
                                          <p:val>
                                            <p:strVal val="#ppt_w+.01"/>
                                          </p:val>
                                        </p:tav>
                                        <p:tav tm="100000">
                                          <p:val>
                                            <p:strVal val="#ppt_w"/>
                                          </p:val>
                                        </p:tav>
                                      </p:tavLst>
                                    </p:anim>
                                    <p:animEffect transition="in" filter="fade">
                                      <p:cBhvr>
                                        <p:cTn id="11" dur="400" tmFilter="0,0; .5, 1; 1, 1"/>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solidFill>
                  <a:prstClr val="black">
                    <a:tint val="75000"/>
                  </a:prstClr>
                </a:solidFill>
              </a:rPr>
              <a:pPr/>
              <a:t>2020/12/4</a:t>
            </a:fld>
            <a:endParaRPr lang="zh-CN" altLang="en-US">
              <a:solidFill>
                <a:prstClr val="black">
                  <a:tint val="75000"/>
                </a:prstClr>
              </a:solidFill>
            </a:endParaRPr>
          </a:p>
        </p:txBody>
      </p:sp>
      <p:sp>
        <p:nvSpPr>
          <p:cNvPr id="5" name="页脚占位符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solidFill>
                <a:prstClr val="black">
                  <a:tint val="75000"/>
                </a:prstClr>
              </a:solidFill>
            </a:endParaRPr>
          </a:p>
        </p:txBody>
      </p:sp>
      <p:sp>
        <p:nvSpPr>
          <p:cNvPr id="6" name="灯片编号占位符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001135344"/>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5FE9A20-9F92-43EC-9B6B-0B9F9696CD5B}" type="datetimeFigureOut">
              <a:rPr lang="zh-CN" altLang="en-US" smtClean="0"/>
              <a:t>2020/12/4</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9095BC2-2F99-41A0-B034-A95F03D07A71}" type="slidenum">
              <a:rPr lang="zh-CN" altLang="en-US" smtClean="0"/>
              <a:t>‹#›</a:t>
            </a:fld>
            <a:endParaRPr lang="zh-CN" altLang="en-US"/>
          </a:p>
        </p:txBody>
      </p:sp>
    </p:spTree>
    <p:extLst>
      <p:ext uri="{BB962C8B-B14F-4D97-AF65-F5344CB8AC3E}">
        <p14:creationId xmlns:p14="http://schemas.microsoft.com/office/powerpoint/2010/main" val="661385078"/>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notesSlide" Target="../notesSlides/notesSlide1.xml"/><Relationship Id="rId7" Type="http://schemas.openxmlformats.org/officeDocument/2006/relationships/image" Target="../media/image5.png"/><Relationship Id="rId2" Type="http://schemas.openxmlformats.org/officeDocument/2006/relationships/slideLayout" Target="../slideLayouts/slideLayout1.xml"/><Relationship Id="rId1" Type="http://schemas.openxmlformats.org/officeDocument/2006/relationships/themeOverride" Target="../theme/themeOverride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1.png"/><Relationship Id="rId9" Type="http://schemas.openxmlformats.org/officeDocument/2006/relationships/image" Target="../media/image7.png"/></Relationships>
</file>

<file path=ppt/slides/_rels/slide10.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tags" Target="../tags/tag11.xml"/><Relationship Id="rId7" Type="http://schemas.openxmlformats.org/officeDocument/2006/relationships/image" Target="../media/image10.png"/><Relationship Id="rId2" Type="http://schemas.openxmlformats.org/officeDocument/2006/relationships/tags" Target="../tags/tag10.xml"/><Relationship Id="rId1" Type="http://schemas.openxmlformats.org/officeDocument/2006/relationships/tags" Target="../tags/tag9.xml"/><Relationship Id="rId6" Type="http://schemas.openxmlformats.org/officeDocument/2006/relationships/image" Target="../media/image1.png"/><Relationship Id="rId5" Type="http://schemas.openxmlformats.org/officeDocument/2006/relationships/notesSlide" Target="../notesSlides/notesSlide5.xml"/><Relationship Id="rId4" Type="http://schemas.openxmlformats.org/officeDocument/2006/relationships/slideLayout" Target="../slideLayouts/slideLayout20.xml"/><Relationship Id="rId9"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0.png"/><Relationship Id="rId1" Type="http://schemas.openxmlformats.org/officeDocument/2006/relationships/slideLayout" Target="../slideLayouts/slideLayout21.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0.png"/><Relationship Id="rId1" Type="http://schemas.openxmlformats.org/officeDocument/2006/relationships/slideLayout" Target="../slideLayouts/slideLayout21.xml"/><Relationship Id="rId4" Type="http://schemas.openxmlformats.org/officeDocument/2006/relationships/image" Target="../media/image29.png"/></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0.png"/><Relationship Id="rId1" Type="http://schemas.openxmlformats.org/officeDocument/2006/relationships/slideLayout" Target="../slideLayouts/slideLayout21.xml"/><Relationship Id="rId4" Type="http://schemas.openxmlformats.org/officeDocument/2006/relationships/image" Target="../media/image31.png"/></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0.png"/><Relationship Id="rId1" Type="http://schemas.openxmlformats.org/officeDocument/2006/relationships/slideLayout" Target="../slideLayouts/slideLayout21.xml"/><Relationship Id="rId4" Type="http://schemas.openxmlformats.org/officeDocument/2006/relationships/image" Target="../media/image33.png"/></Relationships>
</file>

<file path=ppt/slides/_rels/slide1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1.xml"/><Relationship Id="rId5" Type="http://schemas.openxmlformats.org/officeDocument/2006/relationships/image" Target="../media/image36.png"/><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tags" Target="../tags/tag14.xml"/><Relationship Id="rId7" Type="http://schemas.openxmlformats.org/officeDocument/2006/relationships/image" Target="../media/image10.png"/><Relationship Id="rId2" Type="http://schemas.openxmlformats.org/officeDocument/2006/relationships/tags" Target="../tags/tag13.xml"/><Relationship Id="rId1" Type="http://schemas.openxmlformats.org/officeDocument/2006/relationships/tags" Target="../tags/tag12.xml"/><Relationship Id="rId6" Type="http://schemas.openxmlformats.org/officeDocument/2006/relationships/image" Target="../media/image1.png"/><Relationship Id="rId5" Type="http://schemas.openxmlformats.org/officeDocument/2006/relationships/notesSlide" Target="../notesSlides/notesSlide6.xml"/><Relationship Id="rId4" Type="http://schemas.openxmlformats.org/officeDocument/2006/relationships/slideLayout" Target="../slideLayouts/slideLayout20.xml"/><Relationship Id="rId9" Type="http://schemas.openxmlformats.org/officeDocument/2006/relationships/image" Target="../media/image12.png"/></Relationships>
</file>

<file path=ppt/slides/_rels/slide17.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image" Target="../media/image20.png"/><Relationship Id="rId1" Type="http://schemas.openxmlformats.org/officeDocument/2006/relationships/slideLayout" Target="../slideLayouts/slideLayout21.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1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20.png"/><Relationship Id="rId1" Type="http://schemas.openxmlformats.org/officeDocument/2006/relationships/slideLayout" Target="../slideLayouts/slideLayout21.xml"/><Relationship Id="rId4" Type="http://schemas.openxmlformats.org/officeDocument/2006/relationships/image" Target="../media/image43.png"/></Relationships>
</file>

<file path=ppt/slides/_rels/slide1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20.png"/><Relationship Id="rId1" Type="http://schemas.openxmlformats.org/officeDocument/2006/relationships/slideLayout" Target="../slideLayouts/slideLayout21.xml"/><Relationship Id="rId4" Type="http://schemas.openxmlformats.org/officeDocument/2006/relationships/image" Target="../media/image45.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7" Type="http://schemas.openxmlformats.org/officeDocument/2006/relationships/image" Target="../media/image9.png"/><Relationship Id="rId2" Type="http://schemas.openxmlformats.org/officeDocument/2006/relationships/slideLayout" Target="../slideLayouts/slideLayout1.xml"/><Relationship Id="rId1" Type="http://schemas.openxmlformats.org/officeDocument/2006/relationships/themeOverride" Target="../theme/themeOverride2.xml"/><Relationship Id="rId6" Type="http://schemas.openxmlformats.org/officeDocument/2006/relationships/image" Target="../media/image6.png"/><Relationship Id="rId5" Type="http://schemas.openxmlformats.org/officeDocument/2006/relationships/image" Target="../media/image8.png"/><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20.png"/><Relationship Id="rId1" Type="http://schemas.openxmlformats.org/officeDocument/2006/relationships/slideLayout" Target="../slideLayouts/slideLayout21.xml"/></Relationships>
</file>

<file path=ppt/slides/_rels/slide2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20.png"/><Relationship Id="rId1" Type="http://schemas.openxmlformats.org/officeDocument/2006/relationships/slideLayout" Target="../slideLayouts/slideLayout21.xml"/><Relationship Id="rId5" Type="http://schemas.openxmlformats.org/officeDocument/2006/relationships/image" Target="../media/image49.png"/><Relationship Id="rId4" Type="http://schemas.openxmlformats.org/officeDocument/2006/relationships/image" Target="../media/image48.png"/></Relationships>
</file>

<file path=ppt/slides/_rels/slide2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20.png"/><Relationship Id="rId1" Type="http://schemas.openxmlformats.org/officeDocument/2006/relationships/slideLayout" Target="../slideLayouts/slideLayout21.xml"/><Relationship Id="rId5" Type="http://schemas.openxmlformats.org/officeDocument/2006/relationships/image" Target="../media/image52.png"/><Relationship Id="rId4" Type="http://schemas.openxmlformats.org/officeDocument/2006/relationships/image" Target="../media/image51.png"/></Relationships>
</file>

<file path=ppt/slides/_rels/slide23.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20.png"/><Relationship Id="rId1" Type="http://schemas.openxmlformats.org/officeDocument/2006/relationships/slideLayout" Target="../slideLayouts/slideLayout21.xml"/><Relationship Id="rId4" Type="http://schemas.openxmlformats.org/officeDocument/2006/relationships/image" Target="../media/image54.png"/></Relationships>
</file>

<file path=ppt/slides/_rels/slide2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tags" Target="../tags/tag17.xml"/><Relationship Id="rId7" Type="http://schemas.openxmlformats.org/officeDocument/2006/relationships/image" Target="../media/image10.png"/><Relationship Id="rId2" Type="http://schemas.openxmlformats.org/officeDocument/2006/relationships/tags" Target="../tags/tag16.xml"/><Relationship Id="rId1" Type="http://schemas.openxmlformats.org/officeDocument/2006/relationships/tags" Target="../tags/tag15.xml"/><Relationship Id="rId6" Type="http://schemas.openxmlformats.org/officeDocument/2006/relationships/image" Target="../media/image1.png"/><Relationship Id="rId5" Type="http://schemas.openxmlformats.org/officeDocument/2006/relationships/notesSlide" Target="../notesSlides/notesSlide7.xml"/><Relationship Id="rId4" Type="http://schemas.openxmlformats.org/officeDocument/2006/relationships/slideLayout" Target="../slideLayouts/slideLayout20.xml"/><Relationship Id="rId9" Type="http://schemas.openxmlformats.org/officeDocument/2006/relationships/image" Target="../media/image12.png"/></Relationships>
</file>

<file path=ppt/slides/_rels/slide2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1.xml"/><Relationship Id="rId6" Type="http://schemas.openxmlformats.org/officeDocument/2006/relationships/image" Target="../media/image58.jpeg"/><Relationship Id="rId5" Type="http://schemas.openxmlformats.org/officeDocument/2006/relationships/image" Target="../media/image20.png"/><Relationship Id="rId4" Type="http://schemas.openxmlformats.org/officeDocument/2006/relationships/image" Target="../media/image57.png"/></Relationships>
</file>

<file path=ppt/slides/_rels/slide2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1.xml"/><Relationship Id="rId6" Type="http://schemas.openxmlformats.org/officeDocument/2006/relationships/image" Target="../media/image62.jpeg"/><Relationship Id="rId5" Type="http://schemas.openxmlformats.org/officeDocument/2006/relationships/image" Target="../media/image20.png"/><Relationship Id="rId4" Type="http://schemas.openxmlformats.org/officeDocument/2006/relationships/image" Target="../media/image61.png"/></Relationships>
</file>

<file path=ppt/slides/_rels/slide2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1.xml"/><Relationship Id="rId6" Type="http://schemas.openxmlformats.org/officeDocument/2006/relationships/image" Target="../media/image66.jpeg"/><Relationship Id="rId5" Type="http://schemas.openxmlformats.org/officeDocument/2006/relationships/image" Target="../media/image20.png"/><Relationship Id="rId4" Type="http://schemas.openxmlformats.org/officeDocument/2006/relationships/image" Target="../media/image65.png"/></Relationships>
</file>

<file path=ppt/slides/_rels/slide28.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tags" Target="../tags/tag20.xml"/><Relationship Id="rId7" Type="http://schemas.openxmlformats.org/officeDocument/2006/relationships/image" Target="../media/image10.png"/><Relationship Id="rId2" Type="http://schemas.openxmlformats.org/officeDocument/2006/relationships/tags" Target="../tags/tag19.xml"/><Relationship Id="rId1" Type="http://schemas.openxmlformats.org/officeDocument/2006/relationships/tags" Target="../tags/tag18.xml"/><Relationship Id="rId6" Type="http://schemas.openxmlformats.org/officeDocument/2006/relationships/image" Target="../media/image1.png"/><Relationship Id="rId5" Type="http://schemas.openxmlformats.org/officeDocument/2006/relationships/notesSlide" Target="../notesSlides/notesSlide8.xml"/><Relationship Id="rId4" Type="http://schemas.openxmlformats.org/officeDocument/2006/relationships/slideLayout" Target="../slideLayouts/slideLayout20.xml"/><Relationship Id="rId9" Type="http://schemas.openxmlformats.org/officeDocument/2006/relationships/image" Target="../media/image12.png"/></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67.png"/><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tags" Target="../tags/tag3.xml"/><Relationship Id="rId7" Type="http://schemas.openxmlformats.org/officeDocument/2006/relationships/image" Target="../media/image1.png"/><Relationship Id="rId2" Type="http://schemas.openxmlformats.org/officeDocument/2006/relationships/tags" Target="../tags/tag2.xml"/><Relationship Id="rId1" Type="http://schemas.openxmlformats.org/officeDocument/2006/relationships/themeOverride" Target="../theme/themeOverride3.xml"/><Relationship Id="rId6" Type="http://schemas.openxmlformats.org/officeDocument/2006/relationships/notesSlide" Target="../notesSlides/notesSlide3.xml"/><Relationship Id="rId5" Type="http://schemas.openxmlformats.org/officeDocument/2006/relationships/slideLayout" Target="../slideLayouts/slideLayout1.xml"/><Relationship Id="rId10" Type="http://schemas.openxmlformats.org/officeDocument/2006/relationships/image" Target="../media/image12.png"/><Relationship Id="rId4" Type="http://schemas.openxmlformats.org/officeDocument/2006/relationships/tags" Target="../tags/tag4.xml"/><Relationship Id="rId9" Type="http://schemas.openxmlformats.org/officeDocument/2006/relationships/image" Target="../media/image11.png"/></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68.jpeg"/><Relationship Id="rId1" Type="http://schemas.openxmlformats.org/officeDocument/2006/relationships/slideLayout" Target="../slideLayouts/slideLayout21.xml"/></Relationships>
</file>

<file path=ppt/slides/_rels/slide31.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tags" Target="../tags/tag23.xml"/><Relationship Id="rId7" Type="http://schemas.openxmlformats.org/officeDocument/2006/relationships/image" Target="../media/image10.png"/><Relationship Id="rId2" Type="http://schemas.openxmlformats.org/officeDocument/2006/relationships/tags" Target="../tags/tag22.xml"/><Relationship Id="rId1" Type="http://schemas.openxmlformats.org/officeDocument/2006/relationships/tags" Target="../tags/tag21.xml"/><Relationship Id="rId6" Type="http://schemas.openxmlformats.org/officeDocument/2006/relationships/image" Target="../media/image1.png"/><Relationship Id="rId5" Type="http://schemas.openxmlformats.org/officeDocument/2006/relationships/notesSlide" Target="../notesSlides/notesSlide9.xml"/><Relationship Id="rId4" Type="http://schemas.openxmlformats.org/officeDocument/2006/relationships/slideLayout" Target="../slideLayouts/slideLayout20.xml"/><Relationship Id="rId9" Type="http://schemas.openxmlformats.org/officeDocument/2006/relationships/image" Target="../media/image12.png"/></Relationships>
</file>

<file path=ppt/slides/_rels/slide32.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image" Target="../media/image20.png"/><Relationship Id="rId1" Type="http://schemas.openxmlformats.org/officeDocument/2006/relationships/slideLayout" Target="../slideLayouts/slideLayout21.xml"/><Relationship Id="rId5" Type="http://schemas.openxmlformats.org/officeDocument/2006/relationships/image" Target="../media/image71.png"/><Relationship Id="rId4" Type="http://schemas.openxmlformats.org/officeDocument/2006/relationships/image" Target="../media/image70.png"/></Relationships>
</file>

<file path=ppt/slides/_rels/slide3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1.xml"/></Relationships>
</file>

<file path=ppt/slides/_rels/slide3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1.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5.xml"/><Relationship Id="rId1" Type="http://schemas.openxmlformats.org/officeDocument/2006/relationships/tags" Target="../tags/tag24.xml"/><Relationship Id="rId6" Type="http://schemas.openxmlformats.org/officeDocument/2006/relationships/image" Target="../media/image72.jpeg"/><Relationship Id="rId5" Type="http://schemas.openxmlformats.org/officeDocument/2006/relationships/image" Target="../media/image20.png"/><Relationship Id="rId4" Type="http://schemas.openxmlformats.org/officeDocument/2006/relationships/image" Target="../media/image8.png"/></Relationships>
</file>

<file path=ppt/slides/_rels/slide36.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png"/><Relationship Id="rId7"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20.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7.xml.rels><?xml version="1.0" encoding="UTF-8" standalone="yes"?>
<Relationships xmlns="http://schemas.openxmlformats.org/package/2006/relationships"><Relationship Id="rId8" Type="http://schemas.openxmlformats.org/officeDocument/2006/relationships/tags" Target="../tags/tag31.xml"/><Relationship Id="rId13" Type="http://schemas.openxmlformats.org/officeDocument/2006/relationships/tags" Target="../tags/tag36.xml"/><Relationship Id="rId18" Type="http://schemas.openxmlformats.org/officeDocument/2006/relationships/tags" Target="../tags/tag41.xml"/><Relationship Id="rId3" Type="http://schemas.openxmlformats.org/officeDocument/2006/relationships/tags" Target="../tags/tag26.xml"/><Relationship Id="rId7" Type="http://schemas.openxmlformats.org/officeDocument/2006/relationships/tags" Target="../tags/tag30.xml"/><Relationship Id="rId12" Type="http://schemas.openxmlformats.org/officeDocument/2006/relationships/tags" Target="../tags/tag35.xml"/><Relationship Id="rId17" Type="http://schemas.openxmlformats.org/officeDocument/2006/relationships/tags" Target="../tags/tag40.xml"/><Relationship Id="rId2" Type="http://schemas.openxmlformats.org/officeDocument/2006/relationships/tags" Target="../tags/tag25.xml"/><Relationship Id="rId16" Type="http://schemas.openxmlformats.org/officeDocument/2006/relationships/tags" Target="../tags/tag39.xml"/><Relationship Id="rId20" Type="http://schemas.openxmlformats.org/officeDocument/2006/relationships/notesSlide" Target="../notesSlides/notesSlide12.xml"/><Relationship Id="rId1" Type="http://schemas.openxmlformats.org/officeDocument/2006/relationships/themeOverride" Target="../theme/themeOverride4.xml"/><Relationship Id="rId6" Type="http://schemas.openxmlformats.org/officeDocument/2006/relationships/tags" Target="../tags/tag29.xml"/><Relationship Id="rId11" Type="http://schemas.openxmlformats.org/officeDocument/2006/relationships/tags" Target="../tags/tag34.xml"/><Relationship Id="rId5" Type="http://schemas.openxmlformats.org/officeDocument/2006/relationships/tags" Target="../tags/tag28.xml"/><Relationship Id="rId15" Type="http://schemas.openxmlformats.org/officeDocument/2006/relationships/tags" Target="../tags/tag38.xml"/><Relationship Id="rId10" Type="http://schemas.openxmlformats.org/officeDocument/2006/relationships/tags" Target="../tags/tag33.xml"/><Relationship Id="rId19" Type="http://schemas.openxmlformats.org/officeDocument/2006/relationships/slideLayout" Target="../slideLayouts/slideLayout2.xml"/><Relationship Id="rId4" Type="http://schemas.openxmlformats.org/officeDocument/2006/relationships/tags" Target="../tags/tag27.xml"/><Relationship Id="rId9" Type="http://schemas.openxmlformats.org/officeDocument/2006/relationships/tags" Target="../tags/tag32.xml"/><Relationship Id="rId14" Type="http://schemas.openxmlformats.org/officeDocument/2006/relationships/tags" Target="../tags/tag37.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3.xml"/><Relationship Id="rId1" Type="http://schemas.openxmlformats.org/officeDocument/2006/relationships/themeOverride" Target="../theme/themeOverride5.xml"/></Relationships>
</file>

<file path=ppt/slides/_rels/slide39.xml.rels><?xml version="1.0" encoding="UTF-8" standalone="yes"?>
<Relationships xmlns="http://schemas.openxmlformats.org/package/2006/relationships"><Relationship Id="rId8" Type="http://schemas.openxmlformats.org/officeDocument/2006/relationships/tags" Target="../tags/tag48.xml"/><Relationship Id="rId13" Type="http://schemas.openxmlformats.org/officeDocument/2006/relationships/tags" Target="../tags/tag53.xml"/><Relationship Id="rId18" Type="http://schemas.openxmlformats.org/officeDocument/2006/relationships/notesSlide" Target="../notesSlides/notesSlide14.xml"/><Relationship Id="rId3" Type="http://schemas.openxmlformats.org/officeDocument/2006/relationships/tags" Target="../tags/tag43.xml"/><Relationship Id="rId7" Type="http://schemas.openxmlformats.org/officeDocument/2006/relationships/tags" Target="../tags/tag47.xml"/><Relationship Id="rId12" Type="http://schemas.openxmlformats.org/officeDocument/2006/relationships/tags" Target="../tags/tag52.xml"/><Relationship Id="rId17" Type="http://schemas.openxmlformats.org/officeDocument/2006/relationships/slideLayout" Target="../slideLayouts/slideLayout2.xml"/><Relationship Id="rId2" Type="http://schemas.openxmlformats.org/officeDocument/2006/relationships/tags" Target="../tags/tag42.xml"/><Relationship Id="rId16" Type="http://schemas.openxmlformats.org/officeDocument/2006/relationships/tags" Target="../tags/tag56.xml"/><Relationship Id="rId1" Type="http://schemas.openxmlformats.org/officeDocument/2006/relationships/themeOverride" Target="../theme/themeOverride6.xml"/><Relationship Id="rId6" Type="http://schemas.openxmlformats.org/officeDocument/2006/relationships/tags" Target="../tags/tag46.xml"/><Relationship Id="rId11" Type="http://schemas.openxmlformats.org/officeDocument/2006/relationships/tags" Target="../tags/tag51.xml"/><Relationship Id="rId5" Type="http://schemas.openxmlformats.org/officeDocument/2006/relationships/tags" Target="../tags/tag45.xml"/><Relationship Id="rId15" Type="http://schemas.openxmlformats.org/officeDocument/2006/relationships/tags" Target="../tags/tag55.xml"/><Relationship Id="rId10" Type="http://schemas.openxmlformats.org/officeDocument/2006/relationships/tags" Target="../tags/tag50.xml"/><Relationship Id="rId4" Type="http://schemas.openxmlformats.org/officeDocument/2006/relationships/tags" Target="../tags/tag44.xml"/><Relationship Id="rId9" Type="http://schemas.openxmlformats.org/officeDocument/2006/relationships/tags" Target="../tags/tag49.xml"/><Relationship Id="rId14" Type="http://schemas.openxmlformats.org/officeDocument/2006/relationships/tags" Target="../tags/tag54.xml"/></Relationships>
</file>

<file path=ppt/slides/_rels/slide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1.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3.xml"/><Relationship Id="rId1" Type="http://schemas.openxmlformats.org/officeDocument/2006/relationships/themeOverride" Target="../theme/themeOverride7.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3.xml"/><Relationship Id="rId1" Type="http://schemas.openxmlformats.org/officeDocument/2006/relationships/themeOverride" Target="../theme/themeOverride8.xml"/><Relationship Id="rId5" Type="http://schemas.openxmlformats.org/officeDocument/2006/relationships/image" Target="../media/image73.png"/><Relationship Id="rId4" Type="http://schemas.openxmlformats.org/officeDocument/2006/relationships/image" Target="../media/image8.png"/></Relationships>
</file>

<file path=ppt/slides/_rels/slide42.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tags" Target="../tags/tag59.xml"/><Relationship Id="rId7" Type="http://schemas.openxmlformats.org/officeDocument/2006/relationships/image" Target="../media/image74.png"/><Relationship Id="rId2" Type="http://schemas.openxmlformats.org/officeDocument/2006/relationships/tags" Target="../tags/tag58.xml"/><Relationship Id="rId1" Type="http://schemas.openxmlformats.org/officeDocument/2006/relationships/tags" Target="../tags/tag57.xml"/><Relationship Id="rId6" Type="http://schemas.openxmlformats.org/officeDocument/2006/relationships/image" Target="../media/image1.png"/><Relationship Id="rId5" Type="http://schemas.openxmlformats.org/officeDocument/2006/relationships/notesSlide" Target="../notesSlides/notesSlide17.xml"/><Relationship Id="rId4" Type="http://schemas.openxmlformats.org/officeDocument/2006/relationships/slideLayout" Target="../slideLayouts/slideLayout1.xml"/><Relationship Id="rId9" Type="http://schemas.openxmlformats.org/officeDocument/2006/relationships/image" Target="../media/image11.png"/></Relationships>
</file>

<file path=ppt/slides/_rels/slide43.xml.rels><?xml version="1.0" encoding="UTF-8" standalone="yes"?>
<Relationships xmlns="http://schemas.openxmlformats.org/package/2006/relationships"><Relationship Id="rId8" Type="http://schemas.openxmlformats.org/officeDocument/2006/relationships/tags" Target="../tags/tag66.xml"/><Relationship Id="rId13" Type="http://schemas.openxmlformats.org/officeDocument/2006/relationships/tags" Target="../tags/tag71.xml"/><Relationship Id="rId18" Type="http://schemas.openxmlformats.org/officeDocument/2006/relationships/tags" Target="../tags/tag76.xml"/><Relationship Id="rId26" Type="http://schemas.openxmlformats.org/officeDocument/2006/relationships/tags" Target="../tags/tag84.xml"/><Relationship Id="rId3" Type="http://schemas.openxmlformats.org/officeDocument/2006/relationships/tags" Target="../tags/tag61.xml"/><Relationship Id="rId21" Type="http://schemas.openxmlformats.org/officeDocument/2006/relationships/tags" Target="../tags/tag79.xml"/><Relationship Id="rId7" Type="http://schemas.openxmlformats.org/officeDocument/2006/relationships/tags" Target="../tags/tag65.xml"/><Relationship Id="rId12" Type="http://schemas.openxmlformats.org/officeDocument/2006/relationships/tags" Target="../tags/tag70.xml"/><Relationship Id="rId17" Type="http://schemas.openxmlformats.org/officeDocument/2006/relationships/tags" Target="../tags/tag75.xml"/><Relationship Id="rId25" Type="http://schemas.openxmlformats.org/officeDocument/2006/relationships/tags" Target="../tags/tag83.xml"/><Relationship Id="rId2" Type="http://schemas.openxmlformats.org/officeDocument/2006/relationships/tags" Target="../tags/tag60.xml"/><Relationship Id="rId16" Type="http://schemas.openxmlformats.org/officeDocument/2006/relationships/tags" Target="../tags/tag74.xml"/><Relationship Id="rId20" Type="http://schemas.openxmlformats.org/officeDocument/2006/relationships/tags" Target="../tags/tag78.xml"/><Relationship Id="rId29" Type="http://schemas.openxmlformats.org/officeDocument/2006/relationships/notesSlide" Target="../notesSlides/notesSlide18.xml"/><Relationship Id="rId1" Type="http://schemas.openxmlformats.org/officeDocument/2006/relationships/themeOverride" Target="../theme/themeOverride9.xml"/><Relationship Id="rId6" Type="http://schemas.openxmlformats.org/officeDocument/2006/relationships/tags" Target="../tags/tag64.xml"/><Relationship Id="rId11" Type="http://schemas.openxmlformats.org/officeDocument/2006/relationships/tags" Target="../tags/tag69.xml"/><Relationship Id="rId24" Type="http://schemas.openxmlformats.org/officeDocument/2006/relationships/tags" Target="../tags/tag82.xml"/><Relationship Id="rId5" Type="http://schemas.openxmlformats.org/officeDocument/2006/relationships/tags" Target="../tags/tag63.xml"/><Relationship Id="rId15" Type="http://schemas.openxmlformats.org/officeDocument/2006/relationships/tags" Target="../tags/tag73.xml"/><Relationship Id="rId23" Type="http://schemas.openxmlformats.org/officeDocument/2006/relationships/tags" Target="../tags/tag81.xml"/><Relationship Id="rId28" Type="http://schemas.openxmlformats.org/officeDocument/2006/relationships/slideLayout" Target="../slideLayouts/slideLayout2.xml"/><Relationship Id="rId10" Type="http://schemas.openxmlformats.org/officeDocument/2006/relationships/tags" Target="../tags/tag68.xml"/><Relationship Id="rId19" Type="http://schemas.openxmlformats.org/officeDocument/2006/relationships/tags" Target="../tags/tag77.xml"/><Relationship Id="rId31" Type="http://schemas.openxmlformats.org/officeDocument/2006/relationships/image" Target="../media/image27.png"/><Relationship Id="rId4" Type="http://schemas.openxmlformats.org/officeDocument/2006/relationships/tags" Target="../tags/tag62.xml"/><Relationship Id="rId9" Type="http://schemas.openxmlformats.org/officeDocument/2006/relationships/tags" Target="../tags/tag67.xml"/><Relationship Id="rId14" Type="http://schemas.openxmlformats.org/officeDocument/2006/relationships/tags" Target="../tags/tag72.xml"/><Relationship Id="rId22" Type="http://schemas.openxmlformats.org/officeDocument/2006/relationships/tags" Target="../tags/tag80.xml"/><Relationship Id="rId27" Type="http://schemas.openxmlformats.org/officeDocument/2006/relationships/tags" Target="../tags/tag85.xml"/><Relationship Id="rId30" Type="http://schemas.openxmlformats.org/officeDocument/2006/relationships/image" Target="../media/image75.png"/></Relationships>
</file>

<file path=ppt/slides/_rels/slide44.xml.rels><?xml version="1.0" encoding="UTF-8" standalone="yes"?>
<Relationships xmlns="http://schemas.openxmlformats.org/package/2006/relationships"><Relationship Id="rId8" Type="http://schemas.openxmlformats.org/officeDocument/2006/relationships/tags" Target="../tags/tag92.xml"/><Relationship Id="rId13" Type="http://schemas.openxmlformats.org/officeDocument/2006/relationships/tags" Target="../tags/tag97.xml"/><Relationship Id="rId18" Type="http://schemas.openxmlformats.org/officeDocument/2006/relationships/slideLayout" Target="../slideLayouts/slideLayout2.xml"/><Relationship Id="rId3" Type="http://schemas.openxmlformats.org/officeDocument/2006/relationships/tags" Target="../tags/tag87.xml"/><Relationship Id="rId7" Type="http://schemas.openxmlformats.org/officeDocument/2006/relationships/tags" Target="../tags/tag91.xml"/><Relationship Id="rId12" Type="http://schemas.openxmlformats.org/officeDocument/2006/relationships/tags" Target="../tags/tag96.xml"/><Relationship Id="rId17" Type="http://schemas.openxmlformats.org/officeDocument/2006/relationships/tags" Target="../tags/tag101.xml"/><Relationship Id="rId2" Type="http://schemas.openxmlformats.org/officeDocument/2006/relationships/tags" Target="../tags/tag86.xml"/><Relationship Id="rId16" Type="http://schemas.openxmlformats.org/officeDocument/2006/relationships/tags" Target="../tags/tag100.xml"/><Relationship Id="rId20" Type="http://schemas.openxmlformats.org/officeDocument/2006/relationships/image" Target="../media/image8.png"/><Relationship Id="rId1" Type="http://schemas.openxmlformats.org/officeDocument/2006/relationships/themeOverride" Target="../theme/themeOverride10.xml"/><Relationship Id="rId6" Type="http://schemas.openxmlformats.org/officeDocument/2006/relationships/tags" Target="../tags/tag90.xml"/><Relationship Id="rId11" Type="http://schemas.openxmlformats.org/officeDocument/2006/relationships/tags" Target="../tags/tag95.xml"/><Relationship Id="rId5" Type="http://schemas.openxmlformats.org/officeDocument/2006/relationships/tags" Target="../tags/tag89.xml"/><Relationship Id="rId15" Type="http://schemas.openxmlformats.org/officeDocument/2006/relationships/tags" Target="../tags/tag99.xml"/><Relationship Id="rId10" Type="http://schemas.openxmlformats.org/officeDocument/2006/relationships/tags" Target="../tags/tag94.xml"/><Relationship Id="rId19" Type="http://schemas.openxmlformats.org/officeDocument/2006/relationships/notesSlide" Target="../notesSlides/notesSlide19.xml"/><Relationship Id="rId4" Type="http://schemas.openxmlformats.org/officeDocument/2006/relationships/tags" Target="../tags/tag88.xml"/><Relationship Id="rId9" Type="http://schemas.openxmlformats.org/officeDocument/2006/relationships/tags" Target="../tags/tag93.xml"/><Relationship Id="rId14" Type="http://schemas.openxmlformats.org/officeDocument/2006/relationships/tags" Target="../tags/tag98.xml"/></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3.xml"/><Relationship Id="rId1" Type="http://schemas.openxmlformats.org/officeDocument/2006/relationships/themeOverride" Target="../theme/themeOverride11.xml"/><Relationship Id="rId4" Type="http://schemas.openxmlformats.org/officeDocument/2006/relationships/image" Target="../media/image73.png"/></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3.xml"/><Relationship Id="rId1" Type="http://schemas.openxmlformats.org/officeDocument/2006/relationships/themeOverride" Target="../theme/themeOverride12.xml"/></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3.xml"/><Relationship Id="rId1" Type="http://schemas.openxmlformats.org/officeDocument/2006/relationships/themeOverride" Target="../theme/themeOverride13.xml"/></Relationships>
</file>

<file path=ppt/slides/_rels/slide48.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tags" Target="../tags/tag104.xml"/><Relationship Id="rId7" Type="http://schemas.openxmlformats.org/officeDocument/2006/relationships/image" Target="../media/image74.png"/><Relationship Id="rId2" Type="http://schemas.openxmlformats.org/officeDocument/2006/relationships/tags" Target="../tags/tag103.xml"/><Relationship Id="rId1" Type="http://schemas.openxmlformats.org/officeDocument/2006/relationships/tags" Target="../tags/tag102.xml"/><Relationship Id="rId6" Type="http://schemas.openxmlformats.org/officeDocument/2006/relationships/image" Target="../media/image1.png"/><Relationship Id="rId5" Type="http://schemas.openxmlformats.org/officeDocument/2006/relationships/notesSlide" Target="../notesSlides/notesSlide23.xml"/><Relationship Id="rId4" Type="http://schemas.openxmlformats.org/officeDocument/2006/relationships/slideLayout" Target="../slideLayouts/slideLayout1.xml"/><Relationship Id="rId9" Type="http://schemas.openxmlformats.org/officeDocument/2006/relationships/image" Target="../media/image11.png"/></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3.xml"/><Relationship Id="rId1" Type="http://schemas.openxmlformats.org/officeDocument/2006/relationships/themeOverride" Target="../theme/themeOverride14.xml"/></Relationships>
</file>

<file path=ppt/slides/_rels/slide5.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tags" Target="../tags/tag7.xml"/><Relationship Id="rId7" Type="http://schemas.openxmlformats.org/officeDocument/2006/relationships/image" Target="../media/image10.png"/><Relationship Id="rId2" Type="http://schemas.openxmlformats.org/officeDocument/2006/relationships/tags" Target="../tags/tag6.xml"/><Relationship Id="rId1" Type="http://schemas.openxmlformats.org/officeDocument/2006/relationships/tags" Target="../tags/tag5.xml"/><Relationship Id="rId6" Type="http://schemas.openxmlformats.org/officeDocument/2006/relationships/image" Target="../media/image1.png"/><Relationship Id="rId5" Type="http://schemas.openxmlformats.org/officeDocument/2006/relationships/notesSlide" Target="../notesSlides/notesSlide4.xml"/><Relationship Id="rId4" Type="http://schemas.openxmlformats.org/officeDocument/2006/relationships/slideLayout" Target="../slideLayouts/slideLayout20.xml"/><Relationship Id="rId9" Type="http://schemas.openxmlformats.org/officeDocument/2006/relationships/image" Target="../media/image12.png"/></Relationships>
</file>

<file path=ppt/slides/_rels/slide50.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notesSlide" Target="../notesSlides/notesSlide25.xml"/><Relationship Id="rId7" Type="http://schemas.openxmlformats.org/officeDocument/2006/relationships/image" Target="../media/image79.png"/><Relationship Id="rId2" Type="http://schemas.openxmlformats.org/officeDocument/2006/relationships/slideLayout" Target="../slideLayouts/slideLayout3.xml"/><Relationship Id="rId1" Type="http://schemas.openxmlformats.org/officeDocument/2006/relationships/themeOverride" Target="../theme/themeOverride15.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png"/></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3.xml"/><Relationship Id="rId1" Type="http://schemas.openxmlformats.org/officeDocument/2006/relationships/themeOverride" Target="../theme/themeOverride16.xml"/></Relationships>
</file>

<file path=ppt/slides/_rels/slide52.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tags" Target="../tags/tag107.xml"/><Relationship Id="rId7" Type="http://schemas.openxmlformats.org/officeDocument/2006/relationships/image" Target="../media/image74.png"/><Relationship Id="rId2" Type="http://schemas.openxmlformats.org/officeDocument/2006/relationships/tags" Target="../tags/tag106.xml"/><Relationship Id="rId1" Type="http://schemas.openxmlformats.org/officeDocument/2006/relationships/tags" Target="../tags/tag105.xml"/><Relationship Id="rId6" Type="http://schemas.openxmlformats.org/officeDocument/2006/relationships/image" Target="../media/image1.png"/><Relationship Id="rId5" Type="http://schemas.openxmlformats.org/officeDocument/2006/relationships/notesSlide" Target="../notesSlides/notesSlide27.xml"/><Relationship Id="rId4" Type="http://schemas.openxmlformats.org/officeDocument/2006/relationships/slideLayout" Target="../slideLayouts/slideLayout1.xml"/><Relationship Id="rId9" Type="http://schemas.openxmlformats.org/officeDocument/2006/relationships/image" Target="../media/image11.png"/></Relationships>
</file>

<file path=ppt/slides/_rels/slide53.xml.rels><?xml version="1.0" encoding="UTF-8" standalone="yes"?>
<Relationships xmlns="http://schemas.openxmlformats.org/package/2006/relationships"><Relationship Id="rId8" Type="http://schemas.openxmlformats.org/officeDocument/2006/relationships/slideLayout" Target="../slideLayouts/slideLayout3.xml"/><Relationship Id="rId3" Type="http://schemas.openxmlformats.org/officeDocument/2006/relationships/tags" Target="../tags/tag109.xml"/><Relationship Id="rId7" Type="http://schemas.openxmlformats.org/officeDocument/2006/relationships/tags" Target="../tags/tag113.xml"/><Relationship Id="rId2" Type="http://schemas.openxmlformats.org/officeDocument/2006/relationships/tags" Target="../tags/tag108.xml"/><Relationship Id="rId1" Type="http://schemas.openxmlformats.org/officeDocument/2006/relationships/themeOverride" Target="../theme/themeOverride17.xml"/><Relationship Id="rId6" Type="http://schemas.openxmlformats.org/officeDocument/2006/relationships/tags" Target="../tags/tag112.xml"/><Relationship Id="rId5" Type="http://schemas.openxmlformats.org/officeDocument/2006/relationships/tags" Target="../tags/tag111.xml"/><Relationship Id="rId4" Type="http://schemas.openxmlformats.org/officeDocument/2006/relationships/tags" Target="../tags/tag110.xml"/><Relationship Id="rId9" Type="http://schemas.openxmlformats.org/officeDocument/2006/relationships/notesSlide" Target="../notesSlides/notesSlide28.xml"/></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3.xml"/><Relationship Id="rId1" Type="http://schemas.openxmlformats.org/officeDocument/2006/relationships/themeOverride" Target="../theme/themeOverride18.xml"/></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3.xml"/><Relationship Id="rId1" Type="http://schemas.openxmlformats.org/officeDocument/2006/relationships/themeOverride" Target="../theme/themeOverride19.xml"/></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3.xml"/><Relationship Id="rId1" Type="http://schemas.openxmlformats.org/officeDocument/2006/relationships/themeOverride" Target="../theme/themeOverride20.xml"/><Relationship Id="rId4" Type="http://schemas.openxmlformats.org/officeDocument/2006/relationships/image" Target="../media/image74.png"/></Relationships>
</file>

<file path=ppt/slides/_rels/slide57.xml.rels><?xml version="1.0" encoding="UTF-8" standalone="yes"?>
<Relationships xmlns="http://schemas.openxmlformats.org/package/2006/relationships"><Relationship Id="rId8" Type="http://schemas.openxmlformats.org/officeDocument/2006/relationships/tags" Target="../tags/tag120.xml"/><Relationship Id="rId13" Type="http://schemas.openxmlformats.org/officeDocument/2006/relationships/image" Target="../media/image81.png"/><Relationship Id="rId3" Type="http://schemas.openxmlformats.org/officeDocument/2006/relationships/tags" Target="../tags/tag115.xml"/><Relationship Id="rId7" Type="http://schemas.openxmlformats.org/officeDocument/2006/relationships/tags" Target="../tags/tag119.xml"/><Relationship Id="rId12" Type="http://schemas.openxmlformats.org/officeDocument/2006/relationships/notesSlide" Target="../notesSlides/notesSlide32.xml"/><Relationship Id="rId2" Type="http://schemas.openxmlformats.org/officeDocument/2006/relationships/tags" Target="../tags/tag114.xml"/><Relationship Id="rId1" Type="http://schemas.openxmlformats.org/officeDocument/2006/relationships/themeOverride" Target="../theme/themeOverride21.xml"/><Relationship Id="rId6" Type="http://schemas.openxmlformats.org/officeDocument/2006/relationships/tags" Target="../tags/tag118.xml"/><Relationship Id="rId11" Type="http://schemas.openxmlformats.org/officeDocument/2006/relationships/slideLayout" Target="../slideLayouts/slideLayout2.xml"/><Relationship Id="rId5" Type="http://schemas.openxmlformats.org/officeDocument/2006/relationships/tags" Target="../tags/tag117.xml"/><Relationship Id="rId15" Type="http://schemas.openxmlformats.org/officeDocument/2006/relationships/image" Target="../media/image6.png"/><Relationship Id="rId10" Type="http://schemas.openxmlformats.org/officeDocument/2006/relationships/tags" Target="../tags/tag122.xml"/><Relationship Id="rId4" Type="http://schemas.openxmlformats.org/officeDocument/2006/relationships/tags" Target="../tags/tag116.xml"/><Relationship Id="rId9" Type="http://schemas.openxmlformats.org/officeDocument/2006/relationships/tags" Target="../tags/tag121.xml"/><Relationship Id="rId14" Type="http://schemas.openxmlformats.org/officeDocument/2006/relationships/image" Target="../media/image9.png"/></Relationships>
</file>

<file path=ppt/slides/_rels/slide58.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33.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82.png"/><Relationship Id="rId4" Type="http://schemas.openxmlformats.org/officeDocument/2006/relationships/image" Target="../media/image3.png"/><Relationship Id="rId9" Type="http://schemas.openxmlformats.org/officeDocument/2006/relationships/image" Target="../media/image7.png"/></Relationships>
</file>

<file path=ppt/slides/_rels/slide59.xml.rels><?xml version="1.0" encoding="UTF-8" standalone="yes"?>
<Relationships xmlns="http://schemas.openxmlformats.org/package/2006/relationships"><Relationship Id="rId8" Type="http://schemas.openxmlformats.org/officeDocument/2006/relationships/hyperlink" Target="http://www.1ppt.com/xiazai/" TargetMode="External"/><Relationship Id="rId13" Type="http://schemas.openxmlformats.org/officeDocument/2006/relationships/hyperlink" Target="http://www.1ppt.com/kejian/" TargetMode="External"/><Relationship Id="rId18" Type="http://schemas.openxmlformats.org/officeDocument/2006/relationships/image" Target="../media/image83.png"/><Relationship Id="rId3" Type="http://schemas.openxmlformats.org/officeDocument/2006/relationships/hyperlink" Target="http://www.1ppt.com/hangye/" TargetMode="External"/><Relationship Id="rId7" Type="http://schemas.openxmlformats.org/officeDocument/2006/relationships/hyperlink" Target="http://www.1ppt.com/tubiao/" TargetMode="External"/><Relationship Id="rId12" Type="http://schemas.openxmlformats.org/officeDocument/2006/relationships/hyperlink" Target="http://www.1ppt.com/jianli/" TargetMode="External"/><Relationship Id="rId17" Type="http://schemas.openxmlformats.org/officeDocument/2006/relationships/hyperlink" Target="http://www.1ppt.com/ziti/" TargetMode="External"/><Relationship Id="rId2" Type="http://schemas.openxmlformats.org/officeDocument/2006/relationships/hyperlink" Target="http://www.1ppt.com/moban/" TargetMode="External"/><Relationship Id="rId16" Type="http://schemas.openxmlformats.org/officeDocument/2006/relationships/hyperlink" Target="http://www.1ppt.com/jiaoan/" TargetMode="External"/><Relationship Id="rId1" Type="http://schemas.openxmlformats.org/officeDocument/2006/relationships/slideLayout" Target="../slideLayouts/slideLayout10.xml"/><Relationship Id="rId6" Type="http://schemas.openxmlformats.org/officeDocument/2006/relationships/hyperlink" Target="http://www.1ppt.com/beijing/" TargetMode="External"/><Relationship Id="rId11" Type="http://schemas.openxmlformats.org/officeDocument/2006/relationships/hyperlink" Target="http://www.1ppt.com/excel/" TargetMode="External"/><Relationship Id="rId5" Type="http://schemas.openxmlformats.org/officeDocument/2006/relationships/hyperlink" Target="http://www.1ppt.com/sucai/" TargetMode="External"/><Relationship Id="rId15" Type="http://schemas.openxmlformats.org/officeDocument/2006/relationships/hyperlink" Target="http://www.1ppt.com/shiti/" TargetMode="External"/><Relationship Id="rId10" Type="http://schemas.openxmlformats.org/officeDocument/2006/relationships/hyperlink" Target="http://www.1ppt.com/word/" TargetMode="External"/><Relationship Id="rId4" Type="http://schemas.openxmlformats.org/officeDocument/2006/relationships/hyperlink" Target="http://www.1ppt.com/jieri/" TargetMode="External"/><Relationship Id="rId9" Type="http://schemas.openxmlformats.org/officeDocument/2006/relationships/hyperlink" Target="http://www.1ppt.com/powerpoint/" TargetMode="External"/><Relationship Id="rId14" Type="http://schemas.openxmlformats.org/officeDocument/2006/relationships/hyperlink" Target="http://www.1ppt.com/shouchaobao/" TargetMode="External"/></Relationships>
</file>

<file path=ppt/slides/_rels/slide6.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slideLayout" Target="../slideLayouts/slideLayout21.xml"/><Relationship Id="rId1" Type="http://schemas.openxmlformats.org/officeDocument/2006/relationships/tags" Target="../tags/tag8.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 Id="rId9" Type="http://schemas.openxmlformats.org/officeDocument/2006/relationships/image" Target="../media/image20.png"/></Relationships>
</file>

<file path=ppt/slides/_rels/slide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png"/><Relationship Id="rId1" Type="http://schemas.openxmlformats.org/officeDocument/2006/relationships/slideLayout" Target="../slideLayouts/slideLayout21.xml"/><Relationship Id="rId5" Type="http://schemas.openxmlformats.org/officeDocument/2006/relationships/image" Target="../media/image20.png"/><Relationship Id="rId4" Type="http://schemas.openxmlformats.org/officeDocument/2006/relationships/image" Target="../media/image23.jpeg"/></Relationships>
</file>

<file path=ppt/slides/_rels/slide8.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0.png"/><Relationship Id="rId1" Type="http://schemas.openxmlformats.org/officeDocument/2006/relationships/slideLayout" Target="../slideLayouts/slideLayout21.xml"/></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eg"/><Relationship Id="rId1" Type="http://schemas.openxmlformats.org/officeDocument/2006/relationships/slideLayout" Target="../slideLayouts/slideLayout21.xml"/><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图片 29" descr="资源 211"/>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23190" y="-48895"/>
            <a:ext cx="12419965" cy="6955790"/>
          </a:xfrm>
          <a:prstGeom prst="rect">
            <a:avLst/>
          </a:prstGeom>
        </p:spPr>
      </p:pic>
      <p:pic>
        <p:nvPicPr>
          <p:cNvPr id="20" name="图片 19" descr="资源 3311"/>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69595" y="454025"/>
            <a:ext cx="3613150" cy="3442970"/>
          </a:xfrm>
          <a:prstGeom prst="rect">
            <a:avLst/>
          </a:prstGeom>
        </p:spPr>
      </p:pic>
      <p:pic>
        <p:nvPicPr>
          <p:cNvPr id="34" name="图片 33" descr="资源 1311"/>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698308" y="4122828"/>
            <a:ext cx="1527810" cy="1630045"/>
          </a:xfrm>
          <a:prstGeom prst="rect">
            <a:avLst/>
          </a:prstGeom>
        </p:spPr>
      </p:pic>
      <p:pic>
        <p:nvPicPr>
          <p:cNvPr id="17" name="图片 16" descr="资源 3011"/>
          <p:cNvPicPr>
            <a:picLocks noChangeAspect="1"/>
          </p:cNvPicPr>
          <p:nvPr/>
        </p:nvPicPr>
        <p:blipFill>
          <a:blip r:embed="rId7" cstate="screen">
            <a:extLst>
              <a:ext uri="{28A0092B-C50C-407E-A947-70E740481C1C}">
                <a14:useLocalDpi xmlns:a14="http://schemas.microsoft.com/office/drawing/2010/main"/>
              </a:ext>
            </a:extLst>
          </a:blip>
          <a:srcRect t="51908" r="-3575"/>
          <a:stretch>
            <a:fillRect/>
          </a:stretch>
        </p:blipFill>
        <p:spPr>
          <a:xfrm>
            <a:off x="4773295" y="-26035"/>
            <a:ext cx="2999105" cy="1464310"/>
          </a:xfrm>
          <a:prstGeom prst="rect">
            <a:avLst/>
          </a:prstGeom>
        </p:spPr>
      </p:pic>
      <p:pic>
        <p:nvPicPr>
          <p:cNvPr id="19" name="图片 18" descr="资源 3211"/>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4462145" y="1438275"/>
            <a:ext cx="1089025" cy="850900"/>
          </a:xfrm>
          <a:prstGeom prst="rect">
            <a:avLst/>
          </a:prstGeom>
        </p:spPr>
      </p:pic>
      <p:pic>
        <p:nvPicPr>
          <p:cNvPr id="3" name="图片 2" descr="资源 3511"/>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9098280" y="-48895"/>
            <a:ext cx="3079750" cy="3067050"/>
          </a:xfrm>
          <a:prstGeom prst="rect">
            <a:avLst/>
          </a:prstGeom>
        </p:spPr>
      </p:pic>
      <p:sp>
        <p:nvSpPr>
          <p:cNvPr id="13" name="文本框 12"/>
          <p:cNvSpPr txBox="1"/>
          <p:nvPr/>
        </p:nvSpPr>
        <p:spPr>
          <a:xfrm>
            <a:off x="3977196" y="3291831"/>
            <a:ext cx="8214804" cy="830997"/>
          </a:xfrm>
          <a:prstGeom prst="rect">
            <a:avLst/>
          </a:prstGeom>
          <a:noFill/>
        </p:spPr>
        <p:txBody>
          <a:bodyPr wrap="square" rtlCol="0">
            <a:spAutoFit/>
          </a:bodyPr>
          <a:lstStyle/>
          <a:p>
            <a:r>
              <a:rPr lang="zh-CN" altLang="en-US" sz="4800" b="1" dirty="0">
                <a:effectLst>
                  <a:outerShdw blurRad="38100" dist="38100" dir="2700000" algn="tl">
                    <a:srgbClr val="000000">
                      <a:alpha val="43137"/>
                    </a:srgbClr>
                  </a:outerShdw>
                </a:effectLst>
                <a:latin typeface="方正尚酷简体" panose="02000000000000000000" pitchFamily="2" charset="-122"/>
                <a:ea typeface="方正尚酷简体" panose="02000000000000000000" pitchFamily="2" charset="-122"/>
                <a:cs typeface="+mn-ea"/>
                <a:sym typeface="+mn-lt"/>
              </a:rPr>
              <a:t>日常记录及信息分享服务软件</a:t>
            </a:r>
            <a:endParaRPr lang="en-US" altLang="zh-CN" sz="4800" b="1" dirty="0">
              <a:effectLst>
                <a:outerShdw blurRad="38100" dist="38100" dir="2700000" algn="tl">
                  <a:srgbClr val="000000">
                    <a:alpha val="43137"/>
                  </a:srgbClr>
                </a:outerShdw>
              </a:effectLst>
              <a:latin typeface="方正尚酷简体" panose="02000000000000000000" pitchFamily="2" charset="-122"/>
              <a:ea typeface="方正尚酷简体" panose="02000000000000000000" pitchFamily="2" charset="-122"/>
              <a:cs typeface="+mn-ea"/>
              <a:sym typeface="+mn-lt"/>
            </a:endParaRPr>
          </a:p>
        </p:txBody>
      </p:sp>
      <p:sp>
        <p:nvSpPr>
          <p:cNvPr id="6" name="Rectangle 4"/>
          <p:cNvSpPr txBox="1">
            <a:spLocks noChangeArrowheads="1"/>
          </p:cNvSpPr>
          <p:nvPr/>
        </p:nvSpPr>
        <p:spPr bwMode="auto">
          <a:xfrm>
            <a:off x="6575425" y="4396504"/>
            <a:ext cx="5923280" cy="3733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lvl="0" algn="l" fontAlgn="base">
              <a:spcBef>
                <a:spcPct val="0"/>
              </a:spcBef>
              <a:spcAft>
                <a:spcPct val="0"/>
              </a:spcAft>
              <a:defRPr/>
            </a:pPr>
            <a:r>
              <a:rPr lang="en-US" altLang="zh-CN" sz="1600" b="0" dirty="0">
                <a:solidFill>
                  <a:schemeClr val="tx1"/>
                </a:solidFill>
                <a:effectLst>
                  <a:outerShdw blurRad="38100" dist="38100" dir="2700000" algn="tl">
                    <a:srgbClr val="000000">
                      <a:alpha val="43137"/>
                    </a:srgbClr>
                  </a:outerShdw>
                </a:effectLst>
                <a:latin typeface="+mn-lt"/>
                <a:ea typeface="+mn-ea"/>
                <a:cs typeface="+mn-ea"/>
                <a:sym typeface="+mn-lt"/>
              </a:rPr>
              <a:t>————</a:t>
            </a:r>
            <a:r>
              <a:rPr lang="zh-CN" altLang="en-US" sz="1600" b="0" dirty="0">
                <a:solidFill>
                  <a:schemeClr val="tx1"/>
                </a:solidFill>
                <a:effectLst>
                  <a:outerShdw blurRad="38100" dist="38100" dir="2700000" algn="tl">
                    <a:srgbClr val="000000">
                      <a:alpha val="43137"/>
                    </a:srgbClr>
                  </a:outerShdw>
                </a:effectLst>
                <a:latin typeface="+mn-lt"/>
                <a:ea typeface="+mn-ea"/>
                <a:cs typeface="+mn-ea"/>
                <a:sym typeface="+mn-lt"/>
              </a:rPr>
              <a:t>基于</a:t>
            </a:r>
            <a:r>
              <a:rPr lang="en-US" altLang="zh-CN" sz="1600" b="0" dirty="0">
                <a:solidFill>
                  <a:schemeClr val="tx1"/>
                </a:solidFill>
                <a:effectLst>
                  <a:outerShdw blurRad="38100" dist="38100" dir="2700000" algn="tl">
                    <a:srgbClr val="000000">
                      <a:alpha val="43137"/>
                    </a:srgbClr>
                  </a:outerShdw>
                </a:effectLst>
                <a:latin typeface="+mn-lt"/>
                <a:ea typeface="+mn-ea"/>
                <a:cs typeface="+mn-ea"/>
                <a:sym typeface="+mn-lt"/>
              </a:rPr>
              <a:t>App</a:t>
            </a:r>
            <a:r>
              <a:rPr lang="zh-CN" altLang="en-US" sz="1600" b="0" dirty="0">
                <a:solidFill>
                  <a:schemeClr val="tx1"/>
                </a:solidFill>
                <a:effectLst>
                  <a:outerShdw blurRad="38100" dist="38100" dir="2700000" algn="tl">
                    <a:srgbClr val="000000">
                      <a:alpha val="43137"/>
                    </a:srgbClr>
                  </a:outerShdw>
                </a:effectLst>
                <a:latin typeface="+mn-lt"/>
                <a:ea typeface="+mn-ea"/>
                <a:cs typeface="+mn-ea"/>
                <a:sym typeface="+mn-lt"/>
              </a:rPr>
              <a:t>的类博客式分享交流软件设计与开发</a:t>
            </a:r>
            <a:endParaRPr kumimoji="0" lang="zh-CN" altLang="en-US" sz="1600" b="0" i="0"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mn-lt"/>
              <a:ea typeface="+mn-ea"/>
              <a:cs typeface="+mn-ea"/>
              <a:sym typeface="+mn-lt"/>
            </a:endParaRPr>
          </a:p>
        </p:txBody>
      </p:sp>
      <p:sp>
        <p:nvSpPr>
          <p:cNvPr id="7" name="TextBox 25"/>
          <p:cNvSpPr txBox="1"/>
          <p:nvPr/>
        </p:nvSpPr>
        <p:spPr>
          <a:xfrm>
            <a:off x="4562475" y="5250448"/>
            <a:ext cx="2150208" cy="338554"/>
          </a:xfrm>
          <a:prstGeom prst="rect">
            <a:avLst/>
          </a:prstGeom>
          <a:noFill/>
        </p:spPr>
        <p:txBody>
          <a:bodyPr wrap="square" rtlCol="0">
            <a:spAutoFit/>
          </a:bodyPr>
          <a:lstStyle/>
          <a:p>
            <a:pPr marL="285750" indent="-285750" defTabSz="685165" fontAlgn="base">
              <a:spcBef>
                <a:spcPct val="0"/>
              </a:spcBef>
              <a:spcAft>
                <a:spcPct val="0"/>
              </a:spcAft>
              <a:buFont typeface="Wingdings" panose="05000000000000000000" charset="0"/>
              <a:buChar char=""/>
              <a:defRPr/>
            </a:pPr>
            <a:r>
              <a:rPr lang="zh-CN" altLang="en-US" sz="1600" dirty="0">
                <a:cs typeface="+mn-ea"/>
                <a:sym typeface="+mn-lt"/>
              </a:rPr>
              <a:t>小组</a:t>
            </a:r>
            <a:r>
              <a:rPr lang="zh-CN" altLang="en-US" sz="1600" dirty="0">
                <a:solidFill>
                  <a:schemeClr val="tx1"/>
                </a:solidFill>
                <a:cs typeface="+mn-ea"/>
                <a:sym typeface="+mn-lt"/>
              </a:rPr>
              <a:t>：</a:t>
            </a:r>
            <a:r>
              <a:rPr lang="en-US" altLang="zh-CN" sz="1600" dirty="0">
                <a:solidFill>
                  <a:schemeClr val="tx1"/>
                </a:solidFill>
                <a:cs typeface="+mn-ea"/>
                <a:sym typeface="+mn-lt"/>
              </a:rPr>
              <a:t>G13</a:t>
            </a:r>
          </a:p>
        </p:txBody>
      </p:sp>
      <p:sp>
        <p:nvSpPr>
          <p:cNvPr id="8" name="TextBox 26"/>
          <p:cNvSpPr txBox="1"/>
          <p:nvPr/>
        </p:nvSpPr>
        <p:spPr>
          <a:xfrm>
            <a:off x="7166609" y="5250448"/>
            <a:ext cx="3708537" cy="338554"/>
          </a:xfrm>
          <a:prstGeom prst="rect">
            <a:avLst/>
          </a:prstGeom>
          <a:noFill/>
          <a:ln w="9525">
            <a:noFill/>
          </a:ln>
        </p:spPr>
        <p:txBody>
          <a:bodyPr wrap="square">
            <a:spAutoFit/>
          </a:bodyPr>
          <a:lstStyle/>
          <a:p>
            <a:pPr marL="285750" indent="-285750" defTabSz="685165" fontAlgn="base">
              <a:spcBef>
                <a:spcPct val="0"/>
              </a:spcBef>
              <a:spcAft>
                <a:spcPct val="0"/>
              </a:spcAft>
              <a:buFont typeface="Wingdings" panose="05000000000000000000" charset="0"/>
              <a:buChar char=""/>
            </a:pPr>
            <a:r>
              <a:rPr lang="zh-CN" altLang="en-US" sz="1600" dirty="0">
                <a:cs typeface="+mn-ea"/>
                <a:sym typeface="+mn-lt"/>
              </a:rPr>
              <a:t>组员</a:t>
            </a:r>
            <a:r>
              <a:rPr lang="zh-CN" altLang="en-US" sz="1600" dirty="0">
                <a:solidFill>
                  <a:schemeClr val="tx1"/>
                </a:solidFill>
                <a:cs typeface="+mn-ea"/>
                <a:sym typeface="+mn-lt"/>
              </a:rPr>
              <a:t>：</a:t>
            </a:r>
            <a:r>
              <a:rPr lang="zh-CN" altLang="en-US" sz="1600" dirty="0">
                <a:cs typeface="+mn-ea"/>
                <a:sym typeface="+mn-lt"/>
              </a:rPr>
              <a:t>陈玲曦    刘书宇    童峻涛</a:t>
            </a:r>
            <a:endParaRPr lang="en-US" altLang="zh-CN" sz="1600" dirty="0">
              <a:solidFill>
                <a:schemeClr val="tx1"/>
              </a:solidFill>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p14:dur="0" advClick="0" advTm="3000"/>
    </mc:Choice>
    <mc:Fallback xmlns="">
      <p:transition advClick="0" advTm="300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图片 29" descr="资源 211"/>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13983" y="0"/>
            <a:ext cx="12419965" cy="6955790"/>
          </a:xfrm>
          <a:prstGeom prst="rect">
            <a:avLst/>
          </a:prstGeom>
        </p:spPr>
      </p:pic>
      <p:pic>
        <p:nvPicPr>
          <p:cNvPr id="12" name="图片 11" descr="资源 811"/>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4465320" y="3714750"/>
            <a:ext cx="320675" cy="1308100"/>
          </a:xfrm>
          <a:prstGeom prst="rect">
            <a:avLst/>
          </a:prstGeom>
        </p:spPr>
      </p:pic>
      <p:pic>
        <p:nvPicPr>
          <p:cNvPr id="23" name="图片 22" descr="资源 1611"/>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3173095" y="1620520"/>
            <a:ext cx="1771650" cy="869950"/>
          </a:xfrm>
          <a:prstGeom prst="rect">
            <a:avLst/>
          </a:prstGeom>
        </p:spPr>
      </p:pic>
      <p:sp>
        <p:nvSpPr>
          <p:cNvPr id="7" name="矩形 6"/>
          <p:cNvSpPr/>
          <p:nvPr/>
        </p:nvSpPr>
        <p:spPr>
          <a:xfrm>
            <a:off x="5782945" y="3257550"/>
            <a:ext cx="4997450" cy="768350"/>
          </a:xfrm>
          <a:prstGeom prst="rect">
            <a:avLst/>
          </a:prstGeom>
        </p:spPr>
        <p:txBody>
          <a:bodyPr wrap="square">
            <a:spAutoFit/>
          </a:bodyPr>
          <a:lstStyle/>
          <a:p>
            <a:pPr algn="ctr"/>
            <a:r>
              <a:rPr lang="zh-CN" altLang="en-US" sz="4400" b="1" dirty="0">
                <a:cs typeface="+mn-ea"/>
                <a:sym typeface="+mn-lt"/>
              </a:rPr>
              <a:t>总体设计</a:t>
            </a:r>
          </a:p>
        </p:txBody>
      </p:sp>
      <p:sp>
        <p:nvSpPr>
          <p:cNvPr id="3" name="矩形 2"/>
          <p:cNvSpPr/>
          <p:nvPr/>
        </p:nvSpPr>
        <p:spPr>
          <a:xfrm>
            <a:off x="6584973" y="1319441"/>
            <a:ext cx="3393878" cy="1862048"/>
          </a:xfrm>
          <a:prstGeom prst="rect">
            <a:avLst/>
          </a:prstGeom>
        </p:spPr>
        <p:txBody>
          <a:bodyPr wrap="none">
            <a:spAutoFit/>
          </a:bodyPr>
          <a:lstStyle/>
          <a:p>
            <a:pPr algn="ctr"/>
            <a:r>
              <a:rPr lang="en-US" altLang="zh-CN" sz="6600" b="1" dirty="0">
                <a:solidFill>
                  <a:schemeClr val="tx1"/>
                </a:solidFill>
                <a:cs typeface="+mn-ea"/>
                <a:sym typeface="+mn-lt"/>
              </a:rPr>
              <a:t>part</a:t>
            </a:r>
            <a:r>
              <a:rPr lang="en-US" altLang="zh-CN" sz="11500" b="1" dirty="0">
                <a:solidFill>
                  <a:schemeClr val="tx1"/>
                </a:solidFill>
                <a:cs typeface="+mn-ea"/>
                <a:sym typeface="+mn-lt"/>
              </a:rPr>
              <a:t>03</a:t>
            </a:r>
          </a:p>
        </p:txBody>
      </p:sp>
      <p:cxnSp>
        <p:nvCxnSpPr>
          <p:cNvPr id="5" name="PA_直接连接符 14"/>
          <p:cNvCxnSpPr/>
          <p:nvPr>
            <p:custDataLst>
              <p:tags r:id="rId1"/>
            </p:custDataLst>
          </p:nvPr>
        </p:nvCxnSpPr>
        <p:spPr>
          <a:xfrm>
            <a:off x="7006227" y="3215395"/>
            <a:ext cx="1134043"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1" name="PA_直接连接符 14"/>
          <p:cNvCxnSpPr/>
          <p:nvPr>
            <p:custDataLst>
              <p:tags r:id="rId2"/>
            </p:custDataLst>
          </p:nvPr>
        </p:nvCxnSpPr>
        <p:spPr>
          <a:xfrm>
            <a:off x="8433230" y="3219359"/>
            <a:ext cx="1134043"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6" name="PA_椭圆 16"/>
          <p:cNvSpPr/>
          <p:nvPr>
            <p:custDataLst>
              <p:tags r:id="rId3"/>
            </p:custDataLst>
          </p:nvPr>
        </p:nvSpPr>
        <p:spPr>
          <a:xfrm>
            <a:off x="8240709" y="3180665"/>
            <a:ext cx="108000" cy="10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solidFill>
              <a:cs typeface="+mn-ea"/>
              <a:sym typeface="+mn-lt"/>
            </a:endParaRPr>
          </a:p>
        </p:txBody>
      </p:sp>
      <p:pic>
        <p:nvPicPr>
          <p:cNvPr id="8" name="图片 7">
            <a:extLst>
              <a:ext uri="{FF2B5EF4-FFF2-40B4-BE49-F238E27FC236}">
                <a16:creationId xmlns:a16="http://schemas.microsoft.com/office/drawing/2014/main" id="{B7676AD4-E932-486A-8849-560334FEB935}"/>
              </a:ext>
            </a:extLst>
          </p:cNvPr>
          <p:cNvPicPr>
            <a:picLocks noChangeAspect="1"/>
          </p:cNvPicPr>
          <p:nvPr/>
        </p:nvPicPr>
        <p:blipFill>
          <a:blip r:embed="rId9"/>
          <a:stretch>
            <a:fillRect/>
          </a:stretch>
        </p:blipFill>
        <p:spPr>
          <a:xfrm>
            <a:off x="1769968" y="2607059"/>
            <a:ext cx="2437954" cy="2415791"/>
          </a:xfrm>
          <a:prstGeom prst="rect">
            <a:avLst/>
          </a:prstGeom>
        </p:spPr>
      </p:pic>
      <p:sp>
        <p:nvSpPr>
          <p:cNvPr id="26" name="菱形 25">
            <a:extLst>
              <a:ext uri="{FF2B5EF4-FFF2-40B4-BE49-F238E27FC236}">
                <a16:creationId xmlns:a16="http://schemas.microsoft.com/office/drawing/2014/main" id="{11F78E16-EFD0-4321-AA0E-EC6ADC62816F}"/>
              </a:ext>
            </a:extLst>
          </p:cNvPr>
          <p:cNvSpPr/>
          <p:nvPr/>
        </p:nvSpPr>
        <p:spPr>
          <a:xfrm>
            <a:off x="6239846" y="4261945"/>
            <a:ext cx="204716" cy="204716"/>
          </a:xfrm>
          <a:prstGeom prst="diamond">
            <a:avLst/>
          </a:prstGeom>
          <a:solidFill>
            <a:schemeClr val="accent5">
              <a:alpha val="8980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菱形 26">
            <a:extLst>
              <a:ext uri="{FF2B5EF4-FFF2-40B4-BE49-F238E27FC236}">
                <a16:creationId xmlns:a16="http://schemas.microsoft.com/office/drawing/2014/main" id="{4D4C8031-122D-427F-ACDD-6B6A6049006F}"/>
              </a:ext>
            </a:extLst>
          </p:cNvPr>
          <p:cNvSpPr/>
          <p:nvPr/>
        </p:nvSpPr>
        <p:spPr>
          <a:xfrm>
            <a:off x="9287652" y="4261945"/>
            <a:ext cx="204716" cy="204716"/>
          </a:xfrm>
          <a:prstGeom prst="diamond">
            <a:avLst/>
          </a:prstGeom>
          <a:solidFill>
            <a:schemeClr val="accent5">
              <a:alpha val="8980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文本框 36">
            <a:extLst>
              <a:ext uri="{FF2B5EF4-FFF2-40B4-BE49-F238E27FC236}">
                <a16:creationId xmlns:a16="http://schemas.microsoft.com/office/drawing/2014/main" id="{9BD5E3ED-C5AC-47D9-BFF5-020454AF4C12}"/>
              </a:ext>
            </a:extLst>
          </p:cNvPr>
          <p:cNvSpPr txBox="1"/>
          <p:nvPr/>
        </p:nvSpPr>
        <p:spPr>
          <a:xfrm>
            <a:off x="6444562" y="4210414"/>
            <a:ext cx="2442950" cy="307777"/>
          </a:xfrm>
          <a:prstGeom prst="rect">
            <a:avLst/>
          </a:prstGeom>
          <a:noFill/>
        </p:spPr>
        <p:txBody>
          <a:bodyPr wrap="square" rtlCol="0">
            <a:spAutoFit/>
          </a:bodyPr>
          <a:lstStyle/>
          <a:p>
            <a:r>
              <a:rPr lang="zh-CN" altLang="en-US" sz="1400" dirty="0"/>
              <a:t>需求规定</a:t>
            </a:r>
          </a:p>
        </p:txBody>
      </p:sp>
      <p:sp>
        <p:nvSpPr>
          <p:cNvPr id="38" name="文本框 37">
            <a:extLst>
              <a:ext uri="{FF2B5EF4-FFF2-40B4-BE49-F238E27FC236}">
                <a16:creationId xmlns:a16="http://schemas.microsoft.com/office/drawing/2014/main" id="{5F0372EB-8142-4D8E-B94E-BBF4D1C78A17}"/>
              </a:ext>
            </a:extLst>
          </p:cNvPr>
          <p:cNvSpPr txBox="1"/>
          <p:nvPr/>
        </p:nvSpPr>
        <p:spPr>
          <a:xfrm>
            <a:off x="9492368" y="4210414"/>
            <a:ext cx="2442950" cy="307777"/>
          </a:xfrm>
          <a:prstGeom prst="rect">
            <a:avLst/>
          </a:prstGeom>
          <a:noFill/>
        </p:spPr>
        <p:txBody>
          <a:bodyPr wrap="square" rtlCol="0">
            <a:spAutoFit/>
          </a:bodyPr>
          <a:lstStyle/>
          <a:p>
            <a:r>
              <a:rPr lang="zh-CN" altLang="en-US" sz="1400" dirty="0"/>
              <a:t>基本设计概念和处理流程</a:t>
            </a:r>
          </a:p>
        </p:txBody>
      </p:sp>
      <p:sp>
        <p:nvSpPr>
          <p:cNvPr id="39" name="菱形 38">
            <a:extLst>
              <a:ext uri="{FF2B5EF4-FFF2-40B4-BE49-F238E27FC236}">
                <a16:creationId xmlns:a16="http://schemas.microsoft.com/office/drawing/2014/main" id="{E71230A9-7E9C-49BD-B8C7-0E09535CC315}"/>
              </a:ext>
            </a:extLst>
          </p:cNvPr>
          <p:cNvSpPr/>
          <p:nvPr/>
        </p:nvSpPr>
        <p:spPr>
          <a:xfrm>
            <a:off x="6239846" y="4908599"/>
            <a:ext cx="204716" cy="204716"/>
          </a:xfrm>
          <a:prstGeom prst="diamond">
            <a:avLst/>
          </a:prstGeom>
          <a:solidFill>
            <a:schemeClr val="accent5">
              <a:alpha val="8980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文本框 39">
            <a:extLst>
              <a:ext uri="{FF2B5EF4-FFF2-40B4-BE49-F238E27FC236}">
                <a16:creationId xmlns:a16="http://schemas.microsoft.com/office/drawing/2014/main" id="{A2D9C559-EB22-4F9B-9D45-DBC53B5D507B}"/>
              </a:ext>
            </a:extLst>
          </p:cNvPr>
          <p:cNvSpPr txBox="1"/>
          <p:nvPr/>
        </p:nvSpPr>
        <p:spPr>
          <a:xfrm>
            <a:off x="6444562" y="4857068"/>
            <a:ext cx="2442950" cy="307777"/>
          </a:xfrm>
          <a:prstGeom prst="rect">
            <a:avLst/>
          </a:prstGeom>
          <a:noFill/>
        </p:spPr>
        <p:txBody>
          <a:bodyPr wrap="square" rtlCol="0">
            <a:spAutoFit/>
          </a:bodyPr>
          <a:lstStyle/>
          <a:p>
            <a:r>
              <a:rPr lang="zh-CN" altLang="en-US" sz="1400" dirty="0"/>
              <a:t>功能需求与人工处理过程</a:t>
            </a:r>
          </a:p>
        </p:txBody>
      </p:sp>
    </p:spTree>
    <p:extLst>
      <p:ext uri="{BB962C8B-B14F-4D97-AF65-F5344CB8AC3E}">
        <p14:creationId xmlns:p14="http://schemas.microsoft.com/office/powerpoint/2010/main" val="323860420"/>
      </p:ext>
    </p:extLst>
  </p:cSld>
  <p:clrMapOvr>
    <a:masterClrMapping/>
  </p:clrMapOvr>
  <mc:AlternateContent xmlns:mc="http://schemas.openxmlformats.org/markup-compatibility/2006" xmlns:p14="http://schemas.microsoft.com/office/powerpoint/2010/main">
    <mc:Choice Requires="p14">
      <p:transition p14:dur="0" advClick="0" advTm="3000"/>
    </mc:Choice>
    <mc:Fallback xmlns="">
      <p:transition advClick="0" advTm="3000"/>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0" name="直接连接符 39"/>
          <p:cNvCxnSpPr/>
          <p:nvPr/>
        </p:nvCxnSpPr>
        <p:spPr>
          <a:xfrm>
            <a:off x="1661334" y="2975195"/>
            <a:ext cx="9824484" cy="0"/>
          </a:xfrm>
          <a:prstGeom prst="line">
            <a:avLst/>
          </a:prstGeom>
          <a:ln w="28575">
            <a:solidFill>
              <a:schemeClr val="bg1">
                <a:lumMod val="65000"/>
              </a:schemeClr>
            </a:solidFill>
            <a:headEnd type="oval" w="med" len="med"/>
            <a:tailEnd type="stealth" w="lg" len="lg"/>
          </a:ln>
        </p:spPr>
        <p:style>
          <a:lnRef idx="1">
            <a:schemeClr val="accent1"/>
          </a:lnRef>
          <a:fillRef idx="0">
            <a:schemeClr val="accent1"/>
          </a:fillRef>
          <a:effectRef idx="0">
            <a:schemeClr val="accent1"/>
          </a:effectRef>
          <a:fontRef idx="minor">
            <a:schemeClr val="tx1"/>
          </a:fontRef>
        </p:style>
      </p:cxnSp>
      <p:grpSp>
        <p:nvGrpSpPr>
          <p:cNvPr id="41" name="组合 40"/>
          <p:cNvGrpSpPr/>
          <p:nvPr/>
        </p:nvGrpSpPr>
        <p:grpSpPr>
          <a:xfrm>
            <a:off x="2749108" y="2849195"/>
            <a:ext cx="252000" cy="252000"/>
            <a:chOff x="2987749" y="4514735"/>
            <a:chExt cx="252000" cy="252000"/>
          </a:xfrm>
        </p:grpSpPr>
        <p:sp>
          <p:nvSpPr>
            <p:cNvPr id="42" name="椭圆 41"/>
            <p:cNvSpPr>
              <a:spLocks noChangeAspect="1"/>
            </p:cNvSpPr>
            <p:nvPr/>
          </p:nvSpPr>
          <p:spPr>
            <a:xfrm>
              <a:off x="3023749" y="4550735"/>
              <a:ext cx="180000" cy="180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2"/>
                </a:solidFill>
              </a:endParaRPr>
            </a:p>
          </p:txBody>
        </p:sp>
        <p:sp>
          <p:nvSpPr>
            <p:cNvPr id="43" name="椭圆 42"/>
            <p:cNvSpPr>
              <a:spLocks noChangeAspect="1"/>
            </p:cNvSpPr>
            <p:nvPr/>
          </p:nvSpPr>
          <p:spPr>
            <a:xfrm>
              <a:off x="2987749" y="4514735"/>
              <a:ext cx="252000" cy="252000"/>
            </a:xfrm>
            <a:prstGeom prst="ellipse">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2"/>
                </a:solidFill>
              </a:endParaRPr>
            </a:p>
          </p:txBody>
        </p:sp>
      </p:grpSp>
      <p:grpSp>
        <p:nvGrpSpPr>
          <p:cNvPr id="44" name="组合 43"/>
          <p:cNvGrpSpPr/>
          <p:nvPr/>
        </p:nvGrpSpPr>
        <p:grpSpPr>
          <a:xfrm>
            <a:off x="10170931" y="2849195"/>
            <a:ext cx="252000" cy="252000"/>
            <a:chOff x="2987749" y="4514735"/>
            <a:chExt cx="252000" cy="252000"/>
          </a:xfrm>
        </p:grpSpPr>
        <p:sp>
          <p:nvSpPr>
            <p:cNvPr id="45" name="椭圆 44"/>
            <p:cNvSpPr>
              <a:spLocks noChangeAspect="1"/>
            </p:cNvSpPr>
            <p:nvPr/>
          </p:nvSpPr>
          <p:spPr>
            <a:xfrm>
              <a:off x="3023749" y="4550735"/>
              <a:ext cx="180000" cy="180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2"/>
                </a:solidFill>
              </a:endParaRPr>
            </a:p>
          </p:txBody>
        </p:sp>
        <p:sp>
          <p:nvSpPr>
            <p:cNvPr id="46" name="椭圆 45"/>
            <p:cNvSpPr>
              <a:spLocks noChangeAspect="1"/>
            </p:cNvSpPr>
            <p:nvPr/>
          </p:nvSpPr>
          <p:spPr>
            <a:xfrm>
              <a:off x="2987749" y="4514735"/>
              <a:ext cx="252000" cy="252000"/>
            </a:xfrm>
            <a:prstGeom prst="ellipse">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2"/>
                </a:solidFill>
              </a:endParaRPr>
            </a:p>
          </p:txBody>
        </p:sp>
      </p:grpSp>
      <p:grpSp>
        <p:nvGrpSpPr>
          <p:cNvPr id="47" name="组合 46"/>
          <p:cNvGrpSpPr/>
          <p:nvPr/>
        </p:nvGrpSpPr>
        <p:grpSpPr>
          <a:xfrm>
            <a:off x="4604564" y="2849195"/>
            <a:ext cx="252000" cy="252000"/>
            <a:chOff x="2987749" y="4514735"/>
            <a:chExt cx="252000" cy="252000"/>
          </a:xfrm>
        </p:grpSpPr>
        <p:sp>
          <p:nvSpPr>
            <p:cNvPr id="48" name="椭圆 47"/>
            <p:cNvSpPr>
              <a:spLocks noChangeAspect="1"/>
            </p:cNvSpPr>
            <p:nvPr/>
          </p:nvSpPr>
          <p:spPr>
            <a:xfrm>
              <a:off x="3023749" y="4550735"/>
              <a:ext cx="180000" cy="180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a:spLocks noChangeAspect="1"/>
            </p:cNvSpPr>
            <p:nvPr/>
          </p:nvSpPr>
          <p:spPr>
            <a:xfrm>
              <a:off x="2987749" y="4514735"/>
              <a:ext cx="252000" cy="252000"/>
            </a:xfrm>
            <a:prstGeom prst="ellipse">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0" name="组合 49"/>
          <p:cNvGrpSpPr/>
          <p:nvPr/>
        </p:nvGrpSpPr>
        <p:grpSpPr>
          <a:xfrm>
            <a:off x="8315476" y="2849195"/>
            <a:ext cx="252000" cy="252000"/>
            <a:chOff x="2987749" y="4514735"/>
            <a:chExt cx="252000" cy="252000"/>
          </a:xfrm>
        </p:grpSpPr>
        <p:sp>
          <p:nvSpPr>
            <p:cNvPr id="51" name="椭圆 50"/>
            <p:cNvSpPr>
              <a:spLocks noChangeAspect="1"/>
            </p:cNvSpPr>
            <p:nvPr/>
          </p:nvSpPr>
          <p:spPr>
            <a:xfrm>
              <a:off x="3023749" y="4550735"/>
              <a:ext cx="180000" cy="180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a:spLocks noChangeAspect="1"/>
            </p:cNvSpPr>
            <p:nvPr/>
          </p:nvSpPr>
          <p:spPr>
            <a:xfrm>
              <a:off x="2987749" y="4514735"/>
              <a:ext cx="252000" cy="252000"/>
            </a:xfrm>
            <a:prstGeom prst="ellipse">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3" name="组合 52"/>
          <p:cNvGrpSpPr/>
          <p:nvPr/>
        </p:nvGrpSpPr>
        <p:grpSpPr>
          <a:xfrm>
            <a:off x="6460020" y="2849195"/>
            <a:ext cx="252000" cy="252000"/>
            <a:chOff x="2987749" y="4514735"/>
            <a:chExt cx="252000" cy="252000"/>
          </a:xfrm>
        </p:grpSpPr>
        <p:sp>
          <p:nvSpPr>
            <p:cNvPr id="54" name="椭圆 53"/>
            <p:cNvSpPr>
              <a:spLocks noChangeAspect="1"/>
            </p:cNvSpPr>
            <p:nvPr/>
          </p:nvSpPr>
          <p:spPr>
            <a:xfrm>
              <a:off x="3023749" y="4550735"/>
              <a:ext cx="180000" cy="180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2"/>
                </a:solidFill>
              </a:endParaRPr>
            </a:p>
          </p:txBody>
        </p:sp>
        <p:sp>
          <p:nvSpPr>
            <p:cNvPr id="55" name="椭圆 54"/>
            <p:cNvSpPr>
              <a:spLocks noChangeAspect="1"/>
            </p:cNvSpPr>
            <p:nvPr/>
          </p:nvSpPr>
          <p:spPr>
            <a:xfrm>
              <a:off x="2987749" y="4514735"/>
              <a:ext cx="252000" cy="252000"/>
            </a:xfrm>
            <a:prstGeom prst="ellipse">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2"/>
                </a:solidFill>
              </a:endParaRPr>
            </a:p>
          </p:txBody>
        </p:sp>
      </p:grpSp>
      <p:cxnSp>
        <p:nvCxnSpPr>
          <p:cNvPr id="56" name="直接连接符 55"/>
          <p:cNvCxnSpPr>
            <a:stCxn id="49" idx="0"/>
          </p:cNvCxnSpPr>
          <p:nvPr/>
        </p:nvCxnSpPr>
        <p:spPr>
          <a:xfrm flipV="1">
            <a:off x="4730564" y="2353186"/>
            <a:ext cx="0" cy="496009"/>
          </a:xfrm>
          <a:prstGeom prst="line">
            <a:avLst/>
          </a:prstGeom>
          <a:ln w="19050">
            <a:solidFill>
              <a:schemeClr val="bg1">
                <a:lumMod val="65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57" name="直接连接符 56"/>
          <p:cNvCxnSpPr>
            <a:stCxn id="52" idx="0"/>
          </p:cNvCxnSpPr>
          <p:nvPr/>
        </p:nvCxnSpPr>
        <p:spPr>
          <a:xfrm flipH="1" flipV="1">
            <a:off x="8441440" y="2353186"/>
            <a:ext cx="36" cy="496009"/>
          </a:xfrm>
          <a:prstGeom prst="line">
            <a:avLst/>
          </a:prstGeom>
          <a:ln w="19050">
            <a:solidFill>
              <a:schemeClr val="bg1">
                <a:lumMod val="65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58" name="直接连接符 57"/>
          <p:cNvCxnSpPr>
            <a:stCxn id="43" idx="4"/>
          </p:cNvCxnSpPr>
          <p:nvPr/>
        </p:nvCxnSpPr>
        <p:spPr>
          <a:xfrm>
            <a:off x="2875108" y="3101195"/>
            <a:ext cx="0" cy="496009"/>
          </a:xfrm>
          <a:prstGeom prst="line">
            <a:avLst/>
          </a:prstGeom>
          <a:ln w="19050">
            <a:solidFill>
              <a:schemeClr val="bg1">
                <a:lumMod val="65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59" name="直接连接符 58"/>
          <p:cNvCxnSpPr>
            <a:stCxn id="55" idx="4"/>
          </p:cNvCxnSpPr>
          <p:nvPr/>
        </p:nvCxnSpPr>
        <p:spPr>
          <a:xfrm>
            <a:off x="6586020" y="3101195"/>
            <a:ext cx="1733" cy="496009"/>
          </a:xfrm>
          <a:prstGeom prst="line">
            <a:avLst/>
          </a:prstGeom>
          <a:ln w="19050">
            <a:solidFill>
              <a:schemeClr val="bg1">
                <a:lumMod val="65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60" name="直接连接符 59"/>
          <p:cNvCxnSpPr>
            <a:stCxn id="46" idx="4"/>
          </p:cNvCxnSpPr>
          <p:nvPr/>
        </p:nvCxnSpPr>
        <p:spPr>
          <a:xfrm>
            <a:off x="10296931" y="3101195"/>
            <a:ext cx="1733" cy="475399"/>
          </a:xfrm>
          <a:prstGeom prst="line">
            <a:avLst/>
          </a:prstGeom>
          <a:ln w="19050">
            <a:solidFill>
              <a:schemeClr val="bg1">
                <a:lumMod val="65000"/>
              </a:schemeClr>
            </a:solidFill>
            <a:tailEnd type="oval"/>
          </a:ln>
        </p:spPr>
        <p:style>
          <a:lnRef idx="1">
            <a:schemeClr val="accent1"/>
          </a:lnRef>
          <a:fillRef idx="0">
            <a:schemeClr val="accent1"/>
          </a:fillRef>
          <a:effectRef idx="0">
            <a:schemeClr val="accent1"/>
          </a:effectRef>
          <a:fontRef idx="minor">
            <a:schemeClr val="tx1"/>
          </a:fontRef>
        </p:style>
      </p:cxnSp>
      <p:sp>
        <p:nvSpPr>
          <p:cNvPr id="66" name="文本框 65"/>
          <p:cNvSpPr txBox="1"/>
          <p:nvPr/>
        </p:nvSpPr>
        <p:spPr>
          <a:xfrm>
            <a:off x="1599672" y="3814245"/>
            <a:ext cx="2550872" cy="338554"/>
          </a:xfrm>
          <a:prstGeom prst="rect">
            <a:avLst/>
          </a:prstGeom>
          <a:noFill/>
        </p:spPr>
        <p:txBody>
          <a:bodyPr wrap="square" rtlCol="0">
            <a:spAutoFit/>
          </a:bodyPr>
          <a:lstStyle/>
          <a:p>
            <a:pPr algn="ctr"/>
            <a:r>
              <a:rPr lang="zh-CN" altLang="en-US" sz="1600" b="1" dirty="0"/>
              <a:t>功能</a:t>
            </a:r>
          </a:p>
        </p:txBody>
      </p:sp>
      <p:sp>
        <p:nvSpPr>
          <p:cNvPr id="67" name="文本框 66"/>
          <p:cNvSpPr txBox="1"/>
          <p:nvPr/>
        </p:nvSpPr>
        <p:spPr>
          <a:xfrm>
            <a:off x="1769801" y="4201991"/>
            <a:ext cx="2713782" cy="2123658"/>
          </a:xfrm>
          <a:prstGeom prst="rect">
            <a:avLst/>
          </a:prstGeom>
          <a:noFill/>
        </p:spPr>
        <p:txBody>
          <a:bodyPr wrap="square" rtlCol="0">
            <a:spAutoFit/>
          </a:bodyPr>
          <a:lstStyle/>
          <a:p>
            <a:r>
              <a:rPr lang="zh-CN" altLang="zh-CN" sz="1100" b="1" dirty="0"/>
              <a:t>已注册用户方：</a:t>
            </a:r>
            <a:endParaRPr lang="zh-CN" altLang="zh-CN" sz="1100" dirty="0"/>
          </a:p>
          <a:p>
            <a:r>
              <a:rPr lang="en-US" altLang="zh-CN" sz="1100" dirty="0"/>
              <a:t>  1.</a:t>
            </a:r>
            <a:r>
              <a:rPr lang="zh-CN" altLang="zh-CN" sz="1100" dirty="0"/>
              <a:t>用户登陆</a:t>
            </a:r>
          </a:p>
          <a:p>
            <a:r>
              <a:rPr lang="en-US" altLang="zh-CN" sz="1100" dirty="0"/>
              <a:t>  2.</a:t>
            </a:r>
            <a:r>
              <a:rPr lang="zh-CN" altLang="zh-CN" sz="1100" dirty="0"/>
              <a:t>用户忘记密码</a:t>
            </a:r>
          </a:p>
          <a:p>
            <a:r>
              <a:rPr lang="en-US" altLang="zh-CN" sz="1100" dirty="0"/>
              <a:t>  3.</a:t>
            </a:r>
            <a:r>
              <a:rPr lang="zh-CN" altLang="zh-CN" sz="1100" dirty="0"/>
              <a:t>用户注销账户</a:t>
            </a:r>
          </a:p>
          <a:p>
            <a:r>
              <a:rPr lang="en-US" altLang="zh-CN" sz="1100" dirty="0"/>
              <a:t>  4.</a:t>
            </a:r>
            <a:r>
              <a:rPr lang="zh-CN" altLang="zh-CN" sz="1100" dirty="0"/>
              <a:t>用户退出登录</a:t>
            </a:r>
          </a:p>
          <a:p>
            <a:r>
              <a:rPr lang="en-US" altLang="zh-CN" sz="1100" dirty="0"/>
              <a:t>  5.</a:t>
            </a:r>
            <a:r>
              <a:rPr lang="zh-CN" altLang="zh-CN" sz="1100" dirty="0"/>
              <a:t>用户固定词条搜索</a:t>
            </a:r>
          </a:p>
          <a:p>
            <a:r>
              <a:rPr lang="en-US" altLang="zh-CN" sz="1100" dirty="0"/>
              <a:t>  6.</a:t>
            </a:r>
            <a:r>
              <a:rPr lang="zh-CN" altLang="zh-CN" sz="1100" dirty="0"/>
              <a:t>用户查看历史记录</a:t>
            </a:r>
          </a:p>
          <a:p>
            <a:r>
              <a:rPr lang="zh-CN" altLang="zh-CN" sz="1100" b="1" dirty="0"/>
              <a:t>管理员方：</a:t>
            </a:r>
            <a:endParaRPr lang="zh-CN" altLang="zh-CN" sz="1100" dirty="0"/>
          </a:p>
          <a:p>
            <a:r>
              <a:rPr lang="en-US" altLang="zh-CN" sz="1100" dirty="0"/>
              <a:t>  1.</a:t>
            </a:r>
            <a:r>
              <a:rPr lang="zh-CN" altLang="zh-CN" sz="1100" dirty="0"/>
              <a:t>管理员登录</a:t>
            </a:r>
          </a:p>
          <a:p>
            <a:r>
              <a:rPr lang="en-US" altLang="zh-CN" sz="1100" dirty="0"/>
              <a:t>  2.</a:t>
            </a:r>
            <a:r>
              <a:rPr lang="zh-CN" altLang="zh-CN" sz="1100" dirty="0"/>
              <a:t>管理员管理用户</a:t>
            </a:r>
          </a:p>
          <a:p>
            <a:r>
              <a:rPr lang="en-US" altLang="zh-CN" sz="1100" dirty="0"/>
              <a:t>  3.</a:t>
            </a:r>
            <a:r>
              <a:rPr lang="zh-CN" altLang="zh-CN" sz="1100" dirty="0"/>
              <a:t>管理员浏览信息</a:t>
            </a:r>
          </a:p>
          <a:p>
            <a:r>
              <a:rPr lang="en-US" altLang="zh-CN" sz="1100" dirty="0"/>
              <a:t>  4.</a:t>
            </a:r>
            <a:r>
              <a:rPr lang="zh-CN" altLang="zh-CN" sz="1100" dirty="0"/>
              <a:t>管理员退出登录</a:t>
            </a:r>
            <a:r>
              <a:rPr lang="en-US" altLang="zh-CN" sz="1100" dirty="0"/>
              <a:t> </a:t>
            </a:r>
            <a:endParaRPr lang="zh-CN" altLang="zh-CN" sz="1100" dirty="0"/>
          </a:p>
        </p:txBody>
      </p:sp>
      <p:sp>
        <p:nvSpPr>
          <p:cNvPr id="68" name="矩形 67"/>
          <p:cNvSpPr/>
          <p:nvPr/>
        </p:nvSpPr>
        <p:spPr>
          <a:xfrm>
            <a:off x="2155108" y="3769609"/>
            <a:ext cx="1440000" cy="36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文本框 69"/>
          <p:cNvSpPr txBox="1"/>
          <p:nvPr/>
        </p:nvSpPr>
        <p:spPr>
          <a:xfrm>
            <a:off x="5310584" y="3869367"/>
            <a:ext cx="2550872" cy="338554"/>
          </a:xfrm>
          <a:prstGeom prst="rect">
            <a:avLst/>
          </a:prstGeom>
          <a:noFill/>
        </p:spPr>
        <p:txBody>
          <a:bodyPr wrap="square" rtlCol="0">
            <a:spAutoFit/>
          </a:bodyPr>
          <a:lstStyle/>
          <a:p>
            <a:pPr algn="ctr"/>
            <a:r>
              <a:rPr lang="zh-CN" altLang="en-US" sz="1600" b="1" dirty="0"/>
              <a:t>数据来源</a:t>
            </a:r>
          </a:p>
        </p:txBody>
      </p:sp>
      <p:sp>
        <p:nvSpPr>
          <p:cNvPr id="71" name="文本框 70"/>
          <p:cNvSpPr txBox="1"/>
          <p:nvPr/>
        </p:nvSpPr>
        <p:spPr>
          <a:xfrm>
            <a:off x="5504259" y="4367791"/>
            <a:ext cx="2713782" cy="600164"/>
          </a:xfrm>
          <a:prstGeom prst="rect">
            <a:avLst/>
          </a:prstGeom>
          <a:noFill/>
        </p:spPr>
        <p:txBody>
          <a:bodyPr wrap="square" rtlCol="0">
            <a:spAutoFit/>
          </a:bodyPr>
          <a:lstStyle/>
          <a:p>
            <a:r>
              <a:rPr lang="en-US" altLang="zh-CN" sz="1100" dirty="0"/>
              <a:t>1.</a:t>
            </a:r>
            <a:r>
              <a:rPr lang="zh-CN" altLang="zh-CN" sz="1100" dirty="0"/>
              <a:t>用户手动输入的用户数据</a:t>
            </a:r>
          </a:p>
          <a:p>
            <a:r>
              <a:rPr lang="en-US" altLang="zh-CN" sz="1100" dirty="0"/>
              <a:t>2.</a:t>
            </a:r>
            <a:r>
              <a:rPr lang="zh-CN" altLang="zh-CN" sz="1100" dirty="0"/>
              <a:t>已保存在云端数据库的用户数据</a:t>
            </a:r>
          </a:p>
          <a:p>
            <a:r>
              <a:rPr lang="en-US" altLang="zh-CN" sz="1100" dirty="0"/>
              <a:t>3.</a:t>
            </a:r>
            <a:r>
              <a:rPr lang="zh-CN" altLang="zh-CN" sz="1100" dirty="0"/>
              <a:t>搜索引擎中搜索关键字所得到的数据</a:t>
            </a:r>
          </a:p>
        </p:txBody>
      </p:sp>
      <p:sp>
        <p:nvSpPr>
          <p:cNvPr id="72" name="矩形 71"/>
          <p:cNvSpPr/>
          <p:nvPr/>
        </p:nvSpPr>
        <p:spPr>
          <a:xfrm>
            <a:off x="5866020" y="3773347"/>
            <a:ext cx="1440000" cy="36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文本框 73"/>
          <p:cNvSpPr txBox="1"/>
          <p:nvPr/>
        </p:nvSpPr>
        <p:spPr>
          <a:xfrm>
            <a:off x="9030925" y="3875581"/>
            <a:ext cx="2550872" cy="338554"/>
          </a:xfrm>
          <a:prstGeom prst="rect">
            <a:avLst/>
          </a:prstGeom>
          <a:noFill/>
        </p:spPr>
        <p:txBody>
          <a:bodyPr wrap="square" rtlCol="0">
            <a:spAutoFit/>
          </a:bodyPr>
          <a:lstStyle/>
          <a:p>
            <a:pPr algn="ctr"/>
            <a:r>
              <a:rPr lang="zh-CN" altLang="en-US" sz="1600" b="1" dirty="0"/>
              <a:t>输出要求</a:t>
            </a:r>
          </a:p>
        </p:txBody>
      </p:sp>
      <p:sp>
        <p:nvSpPr>
          <p:cNvPr id="75" name="文本框 74"/>
          <p:cNvSpPr txBox="1"/>
          <p:nvPr/>
        </p:nvSpPr>
        <p:spPr>
          <a:xfrm>
            <a:off x="9066040" y="4365096"/>
            <a:ext cx="2713782" cy="600164"/>
          </a:xfrm>
          <a:prstGeom prst="rect">
            <a:avLst/>
          </a:prstGeom>
          <a:noFill/>
        </p:spPr>
        <p:txBody>
          <a:bodyPr wrap="square" rtlCol="0">
            <a:spAutoFit/>
          </a:bodyPr>
          <a:lstStyle/>
          <a:p>
            <a:r>
              <a:rPr lang="en-US" altLang="zh-CN" sz="1100" dirty="0"/>
              <a:t>1.</a:t>
            </a:r>
            <a:r>
              <a:rPr lang="zh-CN" altLang="zh-CN" sz="1100" dirty="0"/>
              <a:t>提供的话题中不能包含错别字</a:t>
            </a:r>
          </a:p>
          <a:p>
            <a:r>
              <a:rPr lang="en-US" altLang="zh-CN" sz="1100" dirty="0"/>
              <a:t>2.</a:t>
            </a:r>
            <a:r>
              <a:rPr lang="zh-CN" altLang="zh-CN" sz="1100" dirty="0"/>
              <a:t>提供的话题中不能包含敏感词汇</a:t>
            </a:r>
          </a:p>
          <a:p>
            <a:r>
              <a:rPr lang="en-US" altLang="zh-CN" sz="1100" dirty="0"/>
              <a:t>3.</a:t>
            </a:r>
            <a:r>
              <a:rPr lang="zh-CN" altLang="zh-CN" sz="1100" dirty="0"/>
              <a:t>提供的话题要符合正常的语法逻辑</a:t>
            </a:r>
          </a:p>
        </p:txBody>
      </p:sp>
      <p:sp>
        <p:nvSpPr>
          <p:cNvPr id="76" name="矩形 75"/>
          <p:cNvSpPr/>
          <p:nvPr/>
        </p:nvSpPr>
        <p:spPr>
          <a:xfrm>
            <a:off x="9586361" y="3763698"/>
            <a:ext cx="1440000" cy="36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文本框 77"/>
          <p:cNvSpPr txBox="1"/>
          <p:nvPr/>
        </p:nvSpPr>
        <p:spPr>
          <a:xfrm>
            <a:off x="3545128" y="881913"/>
            <a:ext cx="2550872" cy="338554"/>
          </a:xfrm>
          <a:prstGeom prst="rect">
            <a:avLst/>
          </a:prstGeom>
          <a:noFill/>
        </p:spPr>
        <p:txBody>
          <a:bodyPr wrap="square" rtlCol="0">
            <a:spAutoFit/>
          </a:bodyPr>
          <a:lstStyle/>
          <a:p>
            <a:pPr algn="ctr"/>
            <a:r>
              <a:rPr lang="zh-CN" altLang="en-US" sz="1600" b="1" dirty="0"/>
              <a:t>性能</a:t>
            </a:r>
          </a:p>
        </p:txBody>
      </p:sp>
      <p:sp>
        <p:nvSpPr>
          <p:cNvPr id="79" name="文本框 78"/>
          <p:cNvSpPr txBox="1"/>
          <p:nvPr/>
        </p:nvSpPr>
        <p:spPr>
          <a:xfrm>
            <a:off x="3463673" y="1351501"/>
            <a:ext cx="2713782" cy="1107996"/>
          </a:xfrm>
          <a:prstGeom prst="rect">
            <a:avLst/>
          </a:prstGeom>
          <a:noFill/>
        </p:spPr>
        <p:txBody>
          <a:bodyPr wrap="square" rtlCol="0">
            <a:spAutoFit/>
          </a:bodyPr>
          <a:lstStyle/>
          <a:p>
            <a:r>
              <a:rPr lang="zh-CN" altLang="zh-CN" sz="1100" dirty="0"/>
              <a:t>日记记录以及信息分享</a:t>
            </a:r>
            <a:r>
              <a:rPr lang="en-US" altLang="zh-CN" sz="1100" dirty="0"/>
              <a:t>App</a:t>
            </a:r>
            <a:r>
              <a:rPr lang="zh-CN" altLang="zh-CN" sz="1100" dirty="0"/>
              <a:t>应用程序在日常处理中的响应速度为秒级，达到实时要求，以及时反馈信息。在进行统计分析时，根据所需数据量的不同而从秒级到分钟级，原则是保证操作人员不会因为速度问题而影响工作效率。</a:t>
            </a:r>
          </a:p>
        </p:txBody>
      </p:sp>
      <p:sp>
        <p:nvSpPr>
          <p:cNvPr id="80" name="矩形 79"/>
          <p:cNvSpPr/>
          <p:nvPr/>
        </p:nvSpPr>
        <p:spPr>
          <a:xfrm>
            <a:off x="4100564" y="1227428"/>
            <a:ext cx="1440000" cy="3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文本框 80"/>
          <p:cNvSpPr txBox="1"/>
          <p:nvPr/>
        </p:nvSpPr>
        <p:spPr>
          <a:xfrm>
            <a:off x="7256040" y="881913"/>
            <a:ext cx="2550872" cy="338554"/>
          </a:xfrm>
          <a:prstGeom prst="rect">
            <a:avLst/>
          </a:prstGeom>
          <a:noFill/>
        </p:spPr>
        <p:txBody>
          <a:bodyPr wrap="square" rtlCol="0">
            <a:spAutoFit/>
          </a:bodyPr>
          <a:lstStyle/>
          <a:p>
            <a:pPr algn="ctr"/>
            <a:r>
              <a:rPr lang="zh-CN" altLang="en-US" sz="1600" b="1" dirty="0"/>
              <a:t>输入要求</a:t>
            </a:r>
          </a:p>
        </p:txBody>
      </p:sp>
      <p:sp>
        <p:nvSpPr>
          <p:cNvPr id="82" name="文本框 81"/>
          <p:cNvSpPr txBox="1"/>
          <p:nvPr/>
        </p:nvSpPr>
        <p:spPr>
          <a:xfrm>
            <a:off x="7210585" y="1351501"/>
            <a:ext cx="2713782" cy="1107996"/>
          </a:xfrm>
          <a:prstGeom prst="rect">
            <a:avLst/>
          </a:prstGeom>
          <a:noFill/>
        </p:spPr>
        <p:txBody>
          <a:bodyPr wrap="square" rtlCol="0">
            <a:spAutoFit/>
          </a:bodyPr>
          <a:lstStyle/>
          <a:p>
            <a:r>
              <a:rPr lang="en-US" altLang="zh-CN" sz="1100" dirty="0"/>
              <a:t>1.</a:t>
            </a:r>
            <a:r>
              <a:rPr lang="zh-CN" altLang="zh-CN" sz="1100" dirty="0"/>
              <a:t>用户登录账号时，账号需详实准确</a:t>
            </a:r>
          </a:p>
          <a:p>
            <a:r>
              <a:rPr lang="en-US" altLang="zh-CN" sz="1100" dirty="0"/>
              <a:t>2.</a:t>
            </a:r>
            <a:r>
              <a:rPr lang="zh-CN" altLang="zh-CN" sz="1100" dirty="0"/>
              <a:t>用户登录账号时，密码需与账号相匹配</a:t>
            </a:r>
          </a:p>
          <a:p>
            <a:r>
              <a:rPr lang="en-US" altLang="zh-CN" sz="1100" dirty="0"/>
              <a:t>3.</a:t>
            </a:r>
            <a:r>
              <a:rPr lang="zh-CN" altLang="zh-CN" sz="1100" dirty="0"/>
              <a:t>用户进行词条搜索时，词条不能超出限定字数范围</a:t>
            </a:r>
          </a:p>
          <a:p>
            <a:r>
              <a:rPr lang="en-US" altLang="zh-CN" sz="1100" dirty="0"/>
              <a:t>4.</a:t>
            </a:r>
            <a:r>
              <a:rPr lang="zh-CN" altLang="zh-CN" sz="1100" dirty="0"/>
              <a:t>用户进行词条搜索时，词条中不能包含敏感词汇</a:t>
            </a:r>
          </a:p>
        </p:txBody>
      </p:sp>
      <p:sp>
        <p:nvSpPr>
          <p:cNvPr id="83" name="矩形 82"/>
          <p:cNvSpPr/>
          <p:nvPr/>
        </p:nvSpPr>
        <p:spPr>
          <a:xfrm>
            <a:off x="7811476" y="1227428"/>
            <a:ext cx="1440000" cy="3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îṡ1îďe">
            <a:extLst>
              <a:ext uri="{FF2B5EF4-FFF2-40B4-BE49-F238E27FC236}">
                <a16:creationId xmlns:a16="http://schemas.microsoft.com/office/drawing/2014/main" id="{F13C8046-5F2E-4098-A6FC-72001334693E}"/>
              </a:ext>
            </a:extLst>
          </p:cNvPr>
          <p:cNvSpPr txBox="1"/>
          <p:nvPr/>
        </p:nvSpPr>
        <p:spPr bwMode="auto">
          <a:xfrm>
            <a:off x="1235708" y="499441"/>
            <a:ext cx="1549400" cy="4199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rIns="90000" anchor="ctr">
            <a:normAutofit/>
          </a:bodyPr>
          <a:lstStyle/>
          <a:p>
            <a:pPr algn="ctr">
              <a:spcBef>
                <a:spcPct val="0"/>
              </a:spcBef>
            </a:pPr>
            <a:r>
              <a:rPr lang="zh-CN" altLang="en-US" b="1" dirty="0"/>
              <a:t>需求规定</a:t>
            </a:r>
            <a:endParaRPr lang="en-US" altLang="zh-CN" b="1" dirty="0"/>
          </a:p>
        </p:txBody>
      </p:sp>
      <p:pic>
        <p:nvPicPr>
          <p:cNvPr id="63" name="图片 62">
            <a:extLst>
              <a:ext uri="{FF2B5EF4-FFF2-40B4-BE49-F238E27FC236}">
                <a16:creationId xmlns:a16="http://schemas.microsoft.com/office/drawing/2014/main" id="{1B98225D-99FF-454F-85EF-7DA33FB5B702}"/>
              </a:ext>
            </a:extLst>
          </p:cNvPr>
          <p:cNvPicPr>
            <a:picLocks noChangeAspect="1"/>
          </p:cNvPicPr>
          <p:nvPr/>
        </p:nvPicPr>
        <p:blipFill>
          <a:blip r:embed="rId2"/>
          <a:stretch>
            <a:fillRect/>
          </a:stretch>
        </p:blipFill>
        <p:spPr>
          <a:xfrm>
            <a:off x="384888" y="343632"/>
            <a:ext cx="762066" cy="731583"/>
          </a:xfrm>
          <a:prstGeom prst="rect">
            <a:avLst/>
          </a:prstGeom>
        </p:spPr>
      </p:pic>
      <p:pic>
        <p:nvPicPr>
          <p:cNvPr id="64" name="图片 63" descr="资源 1111">
            <a:extLst>
              <a:ext uri="{FF2B5EF4-FFF2-40B4-BE49-F238E27FC236}">
                <a16:creationId xmlns:a16="http://schemas.microsoft.com/office/drawing/2014/main" id="{165038D8-1797-403C-ABBF-3A4D65508B7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599672" y="1619383"/>
            <a:ext cx="1241425" cy="777875"/>
          </a:xfrm>
          <a:prstGeom prst="rect">
            <a:avLst/>
          </a:prstGeom>
        </p:spPr>
      </p:pic>
      <p:pic>
        <p:nvPicPr>
          <p:cNvPr id="65" name="图片 64" descr="资源 1611">
            <a:extLst>
              <a:ext uri="{FF2B5EF4-FFF2-40B4-BE49-F238E27FC236}">
                <a16:creationId xmlns:a16="http://schemas.microsoft.com/office/drawing/2014/main" id="{2F536CA4-989C-42AF-B696-FE3C01CC957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035262" y="5263820"/>
            <a:ext cx="1771650" cy="869950"/>
          </a:xfrm>
          <a:prstGeom prst="rect">
            <a:avLst/>
          </a:prstGeom>
        </p:spPr>
      </p:pic>
    </p:spTree>
    <p:extLst>
      <p:ext uri="{BB962C8B-B14F-4D97-AF65-F5344CB8AC3E}">
        <p14:creationId xmlns:p14="http://schemas.microsoft.com/office/powerpoint/2010/main" val="38893053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îṡ1îďe">
            <a:extLst>
              <a:ext uri="{FF2B5EF4-FFF2-40B4-BE49-F238E27FC236}">
                <a16:creationId xmlns:a16="http://schemas.microsoft.com/office/drawing/2014/main" id="{20690E85-ED27-48F9-9091-8C13DC3AB75C}"/>
              </a:ext>
            </a:extLst>
          </p:cNvPr>
          <p:cNvSpPr txBox="1"/>
          <p:nvPr/>
        </p:nvSpPr>
        <p:spPr bwMode="auto">
          <a:xfrm>
            <a:off x="1235708" y="499441"/>
            <a:ext cx="2574292" cy="4199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rIns="90000" anchor="ctr">
            <a:normAutofit/>
          </a:bodyPr>
          <a:lstStyle/>
          <a:p>
            <a:pPr algn="ctr">
              <a:spcBef>
                <a:spcPct val="0"/>
              </a:spcBef>
            </a:pPr>
            <a:r>
              <a:rPr lang="zh-CN" altLang="en-US" b="1" dirty="0"/>
              <a:t>基本设计概念和处理流程</a:t>
            </a:r>
          </a:p>
        </p:txBody>
      </p:sp>
      <p:pic>
        <p:nvPicPr>
          <p:cNvPr id="9" name="图片 8">
            <a:extLst>
              <a:ext uri="{FF2B5EF4-FFF2-40B4-BE49-F238E27FC236}">
                <a16:creationId xmlns:a16="http://schemas.microsoft.com/office/drawing/2014/main" id="{35951B0E-5D9D-4D8D-BCED-E5B55199AC90}"/>
              </a:ext>
            </a:extLst>
          </p:cNvPr>
          <p:cNvPicPr>
            <a:picLocks noChangeAspect="1"/>
          </p:cNvPicPr>
          <p:nvPr/>
        </p:nvPicPr>
        <p:blipFill>
          <a:blip r:embed="rId2"/>
          <a:stretch>
            <a:fillRect/>
          </a:stretch>
        </p:blipFill>
        <p:spPr>
          <a:xfrm>
            <a:off x="384888" y="343632"/>
            <a:ext cx="762066" cy="731583"/>
          </a:xfrm>
          <a:prstGeom prst="rect">
            <a:avLst/>
          </a:prstGeom>
        </p:spPr>
      </p:pic>
      <p:pic>
        <p:nvPicPr>
          <p:cNvPr id="14337" name="图片 1">
            <a:extLst>
              <a:ext uri="{FF2B5EF4-FFF2-40B4-BE49-F238E27FC236}">
                <a16:creationId xmlns:a16="http://schemas.microsoft.com/office/drawing/2014/main" id="{E5D561F5-065E-46B1-8FF7-AB838BCF7F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4888" y="1690688"/>
            <a:ext cx="5276850" cy="262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图片 4">
            <a:extLst>
              <a:ext uri="{FF2B5EF4-FFF2-40B4-BE49-F238E27FC236}">
                <a16:creationId xmlns:a16="http://schemas.microsoft.com/office/drawing/2014/main" id="{DC887C4E-0350-4520-A7A9-9332E11A97B0}"/>
              </a:ext>
            </a:extLst>
          </p:cNvPr>
          <p:cNvPicPr>
            <a:picLocks noChangeAspect="1"/>
          </p:cNvPicPr>
          <p:nvPr/>
        </p:nvPicPr>
        <p:blipFill>
          <a:blip r:embed="rId4"/>
          <a:stretch>
            <a:fillRect/>
          </a:stretch>
        </p:blipFill>
        <p:spPr>
          <a:xfrm>
            <a:off x="6625306" y="2078226"/>
            <a:ext cx="4922992" cy="2241362"/>
          </a:xfrm>
          <a:prstGeom prst="rect">
            <a:avLst/>
          </a:prstGeom>
        </p:spPr>
      </p:pic>
      <p:sp>
        <p:nvSpPr>
          <p:cNvPr id="10" name="文本框 9">
            <a:extLst>
              <a:ext uri="{FF2B5EF4-FFF2-40B4-BE49-F238E27FC236}">
                <a16:creationId xmlns:a16="http://schemas.microsoft.com/office/drawing/2014/main" id="{F379DB63-4005-45E6-89AD-8CE0E7F79F4E}"/>
              </a:ext>
            </a:extLst>
          </p:cNvPr>
          <p:cNvSpPr txBox="1"/>
          <p:nvPr/>
        </p:nvSpPr>
        <p:spPr>
          <a:xfrm>
            <a:off x="2611611" y="4515048"/>
            <a:ext cx="1823594" cy="276999"/>
          </a:xfrm>
          <a:prstGeom prst="rect">
            <a:avLst/>
          </a:prstGeom>
          <a:noFill/>
        </p:spPr>
        <p:txBody>
          <a:bodyPr wrap="square" rtlCol="0">
            <a:spAutoFit/>
          </a:bodyPr>
          <a:lstStyle/>
          <a:p>
            <a:pPr algn="ctr"/>
            <a:r>
              <a:rPr lang="zh-CN" altLang="en-US" sz="1200" dirty="0"/>
              <a:t>系统层次图</a:t>
            </a:r>
            <a:endParaRPr lang="en-US" altLang="zh-CN" sz="1200" dirty="0"/>
          </a:p>
        </p:txBody>
      </p:sp>
      <p:sp>
        <p:nvSpPr>
          <p:cNvPr id="11" name="文本框 10">
            <a:extLst>
              <a:ext uri="{FF2B5EF4-FFF2-40B4-BE49-F238E27FC236}">
                <a16:creationId xmlns:a16="http://schemas.microsoft.com/office/drawing/2014/main" id="{2294DBDE-1673-420F-87B9-D2CB8A1990F5}"/>
              </a:ext>
            </a:extLst>
          </p:cNvPr>
          <p:cNvSpPr txBox="1"/>
          <p:nvPr/>
        </p:nvSpPr>
        <p:spPr>
          <a:xfrm>
            <a:off x="8278986" y="4515047"/>
            <a:ext cx="1823594" cy="276999"/>
          </a:xfrm>
          <a:prstGeom prst="rect">
            <a:avLst/>
          </a:prstGeom>
          <a:noFill/>
        </p:spPr>
        <p:txBody>
          <a:bodyPr wrap="square" rtlCol="0">
            <a:spAutoFit/>
          </a:bodyPr>
          <a:lstStyle/>
          <a:p>
            <a:pPr algn="ctr"/>
            <a:r>
              <a:rPr lang="zh-CN" altLang="en-US" sz="1200" dirty="0"/>
              <a:t>总体</a:t>
            </a:r>
            <a:r>
              <a:rPr lang="en-US" altLang="zh-CN" sz="1200" dirty="0"/>
              <a:t>IPO</a:t>
            </a:r>
            <a:r>
              <a:rPr lang="zh-CN" altLang="en-US" sz="1200" dirty="0"/>
              <a:t>图</a:t>
            </a:r>
            <a:endParaRPr lang="en-US" altLang="zh-CN" sz="1200" dirty="0"/>
          </a:p>
        </p:txBody>
      </p:sp>
    </p:spTree>
    <p:extLst>
      <p:ext uri="{BB962C8B-B14F-4D97-AF65-F5344CB8AC3E}">
        <p14:creationId xmlns:p14="http://schemas.microsoft.com/office/powerpoint/2010/main" val="3281746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îṡ1îďe">
            <a:extLst>
              <a:ext uri="{FF2B5EF4-FFF2-40B4-BE49-F238E27FC236}">
                <a16:creationId xmlns:a16="http://schemas.microsoft.com/office/drawing/2014/main" id="{20690E85-ED27-48F9-9091-8C13DC3AB75C}"/>
              </a:ext>
            </a:extLst>
          </p:cNvPr>
          <p:cNvSpPr txBox="1"/>
          <p:nvPr/>
        </p:nvSpPr>
        <p:spPr bwMode="auto">
          <a:xfrm>
            <a:off x="1235708" y="499441"/>
            <a:ext cx="2574292" cy="4199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rIns="90000" anchor="ctr">
            <a:normAutofit/>
          </a:bodyPr>
          <a:lstStyle/>
          <a:p>
            <a:pPr algn="ctr">
              <a:spcBef>
                <a:spcPct val="0"/>
              </a:spcBef>
            </a:pPr>
            <a:r>
              <a:rPr lang="zh-CN" altLang="en-US" b="1" dirty="0"/>
              <a:t>基本设计概念和处理流程</a:t>
            </a:r>
          </a:p>
        </p:txBody>
      </p:sp>
      <p:pic>
        <p:nvPicPr>
          <p:cNvPr id="9" name="图片 8">
            <a:extLst>
              <a:ext uri="{FF2B5EF4-FFF2-40B4-BE49-F238E27FC236}">
                <a16:creationId xmlns:a16="http://schemas.microsoft.com/office/drawing/2014/main" id="{35951B0E-5D9D-4D8D-BCED-E5B55199AC90}"/>
              </a:ext>
            </a:extLst>
          </p:cNvPr>
          <p:cNvPicPr>
            <a:picLocks noChangeAspect="1"/>
          </p:cNvPicPr>
          <p:nvPr/>
        </p:nvPicPr>
        <p:blipFill>
          <a:blip r:embed="rId2"/>
          <a:stretch>
            <a:fillRect/>
          </a:stretch>
        </p:blipFill>
        <p:spPr>
          <a:xfrm>
            <a:off x="384888" y="343632"/>
            <a:ext cx="762066" cy="731583"/>
          </a:xfrm>
          <a:prstGeom prst="rect">
            <a:avLst/>
          </a:prstGeom>
        </p:spPr>
      </p:pic>
      <p:sp>
        <p:nvSpPr>
          <p:cNvPr id="10" name="文本框 9">
            <a:extLst>
              <a:ext uri="{FF2B5EF4-FFF2-40B4-BE49-F238E27FC236}">
                <a16:creationId xmlns:a16="http://schemas.microsoft.com/office/drawing/2014/main" id="{F379DB63-4005-45E6-89AD-8CE0E7F79F4E}"/>
              </a:ext>
            </a:extLst>
          </p:cNvPr>
          <p:cNvSpPr txBox="1"/>
          <p:nvPr/>
        </p:nvSpPr>
        <p:spPr>
          <a:xfrm>
            <a:off x="2522854" y="5934075"/>
            <a:ext cx="1823594" cy="276999"/>
          </a:xfrm>
          <a:prstGeom prst="rect">
            <a:avLst/>
          </a:prstGeom>
          <a:noFill/>
        </p:spPr>
        <p:txBody>
          <a:bodyPr wrap="square" rtlCol="0">
            <a:spAutoFit/>
          </a:bodyPr>
          <a:lstStyle/>
          <a:p>
            <a:pPr algn="ctr"/>
            <a:r>
              <a:rPr lang="zh-CN" altLang="en-US" sz="1200" dirty="0"/>
              <a:t>用户业务流程图</a:t>
            </a:r>
            <a:endParaRPr lang="en-US" altLang="zh-CN" sz="1200" dirty="0"/>
          </a:p>
        </p:txBody>
      </p:sp>
      <p:sp>
        <p:nvSpPr>
          <p:cNvPr id="11" name="文本框 10">
            <a:extLst>
              <a:ext uri="{FF2B5EF4-FFF2-40B4-BE49-F238E27FC236}">
                <a16:creationId xmlns:a16="http://schemas.microsoft.com/office/drawing/2014/main" id="{2294DBDE-1673-420F-87B9-D2CB8A1990F5}"/>
              </a:ext>
            </a:extLst>
          </p:cNvPr>
          <p:cNvSpPr txBox="1"/>
          <p:nvPr/>
        </p:nvSpPr>
        <p:spPr>
          <a:xfrm>
            <a:off x="8640936" y="5934074"/>
            <a:ext cx="1823594" cy="276999"/>
          </a:xfrm>
          <a:prstGeom prst="rect">
            <a:avLst/>
          </a:prstGeom>
          <a:noFill/>
        </p:spPr>
        <p:txBody>
          <a:bodyPr wrap="square" rtlCol="0">
            <a:spAutoFit/>
          </a:bodyPr>
          <a:lstStyle/>
          <a:p>
            <a:pPr algn="ctr"/>
            <a:r>
              <a:rPr lang="zh-CN" altLang="en-US" sz="1200" dirty="0"/>
              <a:t>管理员业务流程图</a:t>
            </a:r>
            <a:endParaRPr lang="en-US" altLang="zh-CN" sz="1200" dirty="0"/>
          </a:p>
        </p:txBody>
      </p:sp>
      <p:pic>
        <p:nvPicPr>
          <p:cNvPr id="18435" name="图片 1">
            <a:extLst>
              <a:ext uri="{FF2B5EF4-FFF2-40B4-BE49-F238E27FC236}">
                <a16:creationId xmlns:a16="http://schemas.microsoft.com/office/drawing/2014/main" id="{BE688F4A-BE3D-49D7-9E75-6882D89DD7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3942" y="1308297"/>
            <a:ext cx="6598146" cy="46257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6" name="图片 1">
            <a:extLst>
              <a:ext uri="{FF2B5EF4-FFF2-40B4-BE49-F238E27FC236}">
                <a16:creationId xmlns:a16="http://schemas.microsoft.com/office/drawing/2014/main" id="{F05EC1C3-B040-49B4-9A76-26C2115AA78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95333" y="1246664"/>
            <a:ext cx="4267200" cy="4687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980076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îṡ1îďe">
            <a:extLst>
              <a:ext uri="{FF2B5EF4-FFF2-40B4-BE49-F238E27FC236}">
                <a16:creationId xmlns:a16="http://schemas.microsoft.com/office/drawing/2014/main" id="{20690E85-ED27-48F9-9091-8C13DC3AB75C}"/>
              </a:ext>
            </a:extLst>
          </p:cNvPr>
          <p:cNvSpPr txBox="1"/>
          <p:nvPr/>
        </p:nvSpPr>
        <p:spPr bwMode="auto">
          <a:xfrm>
            <a:off x="1235708" y="499441"/>
            <a:ext cx="2574292" cy="4199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rIns="90000" anchor="ctr">
            <a:normAutofit/>
          </a:bodyPr>
          <a:lstStyle/>
          <a:p>
            <a:pPr algn="ctr">
              <a:spcBef>
                <a:spcPct val="0"/>
              </a:spcBef>
            </a:pPr>
            <a:r>
              <a:rPr lang="zh-CN" altLang="en-US" b="1" dirty="0"/>
              <a:t>基本设计概念和处理流程</a:t>
            </a:r>
          </a:p>
        </p:txBody>
      </p:sp>
      <p:pic>
        <p:nvPicPr>
          <p:cNvPr id="9" name="图片 8">
            <a:extLst>
              <a:ext uri="{FF2B5EF4-FFF2-40B4-BE49-F238E27FC236}">
                <a16:creationId xmlns:a16="http://schemas.microsoft.com/office/drawing/2014/main" id="{35951B0E-5D9D-4D8D-BCED-E5B55199AC90}"/>
              </a:ext>
            </a:extLst>
          </p:cNvPr>
          <p:cNvPicPr>
            <a:picLocks noChangeAspect="1"/>
          </p:cNvPicPr>
          <p:nvPr/>
        </p:nvPicPr>
        <p:blipFill>
          <a:blip r:embed="rId2"/>
          <a:stretch>
            <a:fillRect/>
          </a:stretch>
        </p:blipFill>
        <p:spPr>
          <a:xfrm>
            <a:off x="384888" y="343632"/>
            <a:ext cx="762066" cy="731583"/>
          </a:xfrm>
          <a:prstGeom prst="rect">
            <a:avLst/>
          </a:prstGeom>
        </p:spPr>
      </p:pic>
      <p:sp>
        <p:nvSpPr>
          <p:cNvPr id="10" name="文本框 9">
            <a:extLst>
              <a:ext uri="{FF2B5EF4-FFF2-40B4-BE49-F238E27FC236}">
                <a16:creationId xmlns:a16="http://schemas.microsoft.com/office/drawing/2014/main" id="{F379DB63-4005-45E6-89AD-8CE0E7F79F4E}"/>
              </a:ext>
            </a:extLst>
          </p:cNvPr>
          <p:cNvSpPr txBox="1"/>
          <p:nvPr/>
        </p:nvSpPr>
        <p:spPr>
          <a:xfrm>
            <a:off x="1986406" y="6003552"/>
            <a:ext cx="1823594" cy="276999"/>
          </a:xfrm>
          <a:prstGeom prst="rect">
            <a:avLst/>
          </a:prstGeom>
          <a:noFill/>
        </p:spPr>
        <p:txBody>
          <a:bodyPr wrap="square" rtlCol="0">
            <a:spAutoFit/>
          </a:bodyPr>
          <a:lstStyle/>
          <a:p>
            <a:pPr algn="ctr"/>
            <a:r>
              <a:rPr lang="zh-CN" altLang="en-US" sz="1200" dirty="0"/>
              <a:t>用户数据流程图</a:t>
            </a:r>
            <a:endParaRPr lang="en-US" altLang="zh-CN" sz="1200" dirty="0"/>
          </a:p>
        </p:txBody>
      </p:sp>
      <p:sp>
        <p:nvSpPr>
          <p:cNvPr id="11" name="文本框 10">
            <a:extLst>
              <a:ext uri="{FF2B5EF4-FFF2-40B4-BE49-F238E27FC236}">
                <a16:creationId xmlns:a16="http://schemas.microsoft.com/office/drawing/2014/main" id="{2294DBDE-1673-420F-87B9-D2CB8A1990F5}"/>
              </a:ext>
            </a:extLst>
          </p:cNvPr>
          <p:cNvSpPr txBox="1"/>
          <p:nvPr/>
        </p:nvSpPr>
        <p:spPr>
          <a:xfrm>
            <a:off x="7728252" y="6003551"/>
            <a:ext cx="1823594" cy="276999"/>
          </a:xfrm>
          <a:prstGeom prst="rect">
            <a:avLst/>
          </a:prstGeom>
          <a:noFill/>
        </p:spPr>
        <p:txBody>
          <a:bodyPr wrap="square" rtlCol="0">
            <a:spAutoFit/>
          </a:bodyPr>
          <a:lstStyle/>
          <a:p>
            <a:pPr algn="ctr"/>
            <a:r>
              <a:rPr lang="zh-CN" altLang="en-US" sz="1200" dirty="0"/>
              <a:t>管理员数据流程图</a:t>
            </a:r>
            <a:endParaRPr lang="en-US" altLang="zh-CN" sz="1200" dirty="0"/>
          </a:p>
        </p:txBody>
      </p:sp>
      <p:pic>
        <p:nvPicPr>
          <p:cNvPr id="19458" name="图片 1">
            <a:extLst>
              <a:ext uri="{FF2B5EF4-FFF2-40B4-BE49-F238E27FC236}">
                <a16:creationId xmlns:a16="http://schemas.microsoft.com/office/drawing/2014/main" id="{4F1025E4-3A24-4626-B22E-5876288C3E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6263" y="1075215"/>
            <a:ext cx="5519737" cy="4928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59" name="图片 1">
            <a:extLst>
              <a:ext uri="{FF2B5EF4-FFF2-40B4-BE49-F238E27FC236}">
                <a16:creationId xmlns:a16="http://schemas.microsoft.com/office/drawing/2014/main" id="{CEC51DF4-B49A-4EED-A209-D15E6E1ADDC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87374" y="919407"/>
            <a:ext cx="5519738" cy="5084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46577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7" name="Straight Connector 35"/>
          <p:cNvCxnSpPr/>
          <p:nvPr/>
        </p:nvCxnSpPr>
        <p:spPr>
          <a:xfrm>
            <a:off x="6096000" y="1655533"/>
            <a:ext cx="0" cy="4144511"/>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37" name="图片 36">
            <a:extLst>
              <a:ext uri="{FF2B5EF4-FFF2-40B4-BE49-F238E27FC236}">
                <a16:creationId xmlns:a16="http://schemas.microsoft.com/office/drawing/2014/main" id="{EF410C72-ACA2-48FD-828F-D07AC0CE9462}"/>
              </a:ext>
            </a:extLst>
          </p:cNvPr>
          <p:cNvPicPr>
            <a:picLocks noChangeAspect="1"/>
          </p:cNvPicPr>
          <p:nvPr/>
        </p:nvPicPr>
        <p:blipFill>
          <a:blip r:embed="rId2"/>
          <a:stretch>
            <a:fillRect/>
          </a:stretch>
        </p:blipFill>
        <p:spPr>
          <a:xfrm>
            <a:off x="1060736" y="2422772"/>
            <a:ext cx="4703571" cy="2610034"/>
          </a:xfrm>
          <a:prstGeom prst="rect">
            <a:avLst/>
          </a:prstGeom>
        </p:spPr>
      </p:pic>
      <p:sp>
        <p:nvSpPr>
          <p:cNvPr id="38" name="文本框 37">
            <a:extLst>
              <a:ext uri="{FF2B5EF4-FFF2-40B4-BE49-F238E27FC236}">
                <a16:creationId xmlns:a16="http://schemas.microsoft.com/office/drawing/2014/main" id="{969B315F-44B9-40C9-AD78-1F082B0051ED}"/>
              </a:ext>
            </a:extLst>
          </p:cNvPr>
          <p:cNvSpPr txBox="1"/>
          <p:nvPr/>
        </p:nvSpPr>
        <p:spPr>
          <a:xfrm>
            <a:off x="1213220" y="1855350"/>
            <a:ext cx="976303" cy="307777"/>
          </a:xfrm>
          <a:prstGeom prst="rect">
            <a:avLst/>
          </a:prstGeom>
          <a:noFill/>
        </p:spPr>
        <p:txBody>
          <a:bodyPr wrap="square" rtlCol="0">
            <a:spAutoFit/>
          </a:bodyPr>
          <a:lstStyle/>
          <a:p>
            <a:r>
              <a:rPr lang="zh-CN" altLang="en-US" sz="1400" dirty="0"/>
              <a:t>功能需求</a:t>
            </a:r>
          </a:p>
        </p:txBody>
      </p:sp>
      <p:sp>
        <p:nvSpPr>
          <p:cNvPr id="39" name="文本框 38">
            <a:extLst>
              <a:ext uri="{FF2B5EF4-FFF2-40B4-BE49-F238E27FC236}">
                <a16:creationId xmlns:a16="http://schemas.microsoft.com/office/drawing/2014/main" id="{7A5A8748-68A1-469B-87C7-59C6EAE5D473}"/>
              </a:ext>
            </a:extLst>
          </p:cNvPr>
          <p:cNvSpPr txBox="1"/>
          <p:nvPr/>
        </p:nvSpPr>
        <p:spPr>
          <a:xfrm>
            <a:off x="6538380" y="1855349"/>
            <a:ext cx="2442950" cy="307777"/>
          </a:xfrm>
          <a:prstGeom prst="rect">
            <a:avLst/>
          </a:prstGeom>
          <a:noFill/>
        </p:spPr>
        <p:txBody>
          <a:bodyPr wrap="square" rtlCol="0">
            <a:spAutoFit/>
          </a:bodyPr>
          <a:lstStyle/>
          <a:p>
            <a:r>
              <a:rPr lang="zh-CN" altLang="en-US" sz="1400" dirty="0"/>
              <a:t>人工处理过程</a:t>
            </a:r>
          </a:p>
        </p:txBody>
      </p:sp>
      <p:pic>
        <p:nvPicPr>
          <p:cNvPr id="41" name="图片 40">
            <a:extLst>
              <a:ext uri="{FF2B5EF4-FFF2-40B4-BE49-F238E27FC236}">
                <a16:creationId xmlns:a16="http://schemas.microsoft.com/office/drawing/2014/main" id="{834716C3-E541-4FDE-B5DB-C29615BBF335}"/>
              </a:ext>
            </a:extLst>
          </p:cNvPr>
          <p:cNvPicPr>
            <a:picLocks noChangeAspect="1"/>
          </p:cNvPicPr>
          <p:nvPr/>
        </p:nvPicPr>
        <p:blipFill>
          <a:blip r:embed="rId3"/>
          <a:stretch>
            <a:fillRect/>
          </a:stretch>
        </p:blipFill>
        <p:spPr>
          <a:xfrm>
            <a:off x="6339310" y="2422772"/>
            <a:ext cx="4160881" cy="2217612"/>
          </a:xfrm>
          <a:prstGeom prst="rect">
            <a:avLst/>
          </a:prstGeom>
        </p:spPr>
      </p:pic>
      <p:sp>
        <p:nvSpPr>
          <p:cNvPr id="10" name="îṡ1îďe">
            <a:extLst>
              <a:ext uri="{FF2B5EF4-FFF2-40B4-BE49-F238E27FC236}">
                <a16:creationId xmlns:a16="http://schemas.microsoft.com/office/drawing/2014/main" id="{38E863AE-AD3E-4B6C-AED6-2897813DF2F4}"/>
              </a:ext>
            </a:extLst>
          </p:cNvPr>
          <p:cNvSpPr txBox="1"/>
          <p:nvPr/>
        </p:nvSpPr>
        <p:spPr bwMode="auto">
          <a:xfrm>
            <a:off x="1235708" y="499441"/>
            <a:ext cx="2783842" cy="4199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rIns="90000" anchor="ctr">
            <a:normAutofit/>
          </a:bodyPr>
          <a:lstStyle/>
          <a:p>
            <a:pPr algn="ctr">
              <a:spcBef>
                <a:spcPct val="0"/>
              </a:spcBef>
            </a:pPr>
            <a:r>
              <a:rPr lang="zh-CN" altLang="en-US" b="1" dirty="0"/>
              <a:t>功能需求与人工处理过程</a:t>
            </a:r>
          </a:p>
        </p:txBody>
      </p:sp>
      <p:pic>
        <p:nvPicPr>
          <p:cNvPr id="11" name="图片 10">
            <a:extLst>
              <a:ext uri="{FF2B5EF4-FFF2-40B4-BE49-F238E27FC236}">
                <a16:creationId xmlns:a16="http://schemas.microsoft.com/office/drawing/2014/main" id="{7EB92463-3F57-42B0-94A4-D17734A98C7B}"/>
              </a:ext>
            </a:extLst>
          </p:cNvPr>
          <p:cNvPicPr>
            <a:picLocks noChangeAspect="1"/>
          </p:cNvPicPr>
          <p:nvPr/>
        </p:nvPicPr>
        <p:blipFill>
          <a:blip r:embed="rId4"/>
          <a:stretch>
            <a:fillRect/>
          </a:stretch>
        </p:blipFill>
        <p:spPr>
          <a:xfrm>
            <a:off x="384888" y="343632"/>
            <a:ext cx="762066" cy="731583"/>
          </a:xfrm>
          <a:prstGeom prst="rect">
            <a:avLst/>
          </a:prstGeom>
        </p:spPr>
      </p:pic>
      <p:pic>
        <p:nvPicPr>
          <p:cNvPr id="3" name="图片 2">
            <a:extLst>
              <a:ext uri="{FF2B5EF4-FFF2-40B4-BE49-F238E27FC236}">
                <a16:creationId xmlns:a16="http://schemas.microsoft.com/office/drawing/2014/main" id="{66E28FD4-59D9-4530-9A78-BE777D338F08}"/>
              </a:ext>
            </a:extLst>
          </p:cNvPr>
          <p:cNvPicPr>
            <a:picLocks noChangeAspect="1"/>
          </p:cNvPicPr>
          <p:nvPr/>
        </p:nvPicPr>
        <p:blipFill>
          <a:blip r:embed="rId5"/>
          <a:stretch>
            <a:fillRect/>
          </a:stretch>
        </p:blipFill>
        <p:spPr>
          <a:xfrm>
            <a:off x="9319082" y="343632"/>
            <a:ext cx="1979362" cy="2027102"/>
          </a:xfrm>
          <a:prstGeom prst="rect">
            <a:avLst/>
          </a:prstGeom>
        </p:spPr>
      </p:pic>
    </p:spTree>
    <p:extLst>
      <p:ext uri="{BB962C8B-B14F-4D97-AF65-F5344CB8AC3E}">
        <p14:creationId xmlns:p14="http://schemas.microsoft.com/office/powerpoint/2010/main" val="16736723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图片 29" descr="资源 211"/>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13983" y="0"/>
            <a:ext cx="12419965" cy="6955790"/>
          </a:xfrm>
          <a:prstGeom prst="rect">
            <a:avLst/>
          </a:prstGeom>
        </p:spPr>
      </p:pic>
      <p:pic>
        <p:nvPicPr>
          <p:cNvPr id="12" name="图片 11" descr="资源 811"/>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4465320" y="3714750"/>
            <a:ext cx="320675" cy="1308100"/>
          </a:xfrm>
          <a:prstGeom prst="rect">
            <a:avLst/>
          </a:prstGeom>
        </p:spPr>
      </p:pic>
      <p:pic>
        <p:nvPicPr>
          <p:cNvPr id="23" name="图片 22" descr="资源 1611"/>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3173095" y="1620520"/>
            <a:ext cx="1771650" cy="869950"/>
          </a:xfrm>
          <a:prstGeom prst="rect">
            <a:avLst/>
          </a:prstGeom>
        </p:spPr>
      </p:pic>
      <p:sp>
        <p:nvSpPr>
          <p:cNvPr id="7" name="矩形 6"/>
          <p:cNvSpPr/>
          <p:nvPr/>
        </p:nvSpPr>
        <p:spPr>
          <a:xfrm>
            <a:off x="5782945" y="3257550"/>
            <a:ext cx="4997450" cy="768350"/>
          </a:xfrm>
          <a:prstGeom prst="rect">
            <a:avLst/>
          </a:prstGeom>
        </p:spPr>
        <p:txBody>
          <a:bodyPr wrap="square">
            <a:spAutoFit/>
          </a:bodyPr>
          <a:lstStyle/>
          <a:p>
            <a:pPr algn="ctr"/>
            <a:r>
              <a:rPr lang="zh-CN" altLang="en-US" sz="4400" b="1" dirty="0">
                <a:cs typeface="+mn-ea"/>
                <a:sym typeface="+mn-lt"/>
              </a:rPr>
              <a:t>详细设计</a:t>
            </a:r>
          </a:p>
        </p:txBody>
      </p:sp>
      <p:sp>
        <p:nvSpPr>
          <p:cNvPr id="3" name="矩形 2"/>
          <p:cNvSpPr/>
          <p:nvPr/>
        </p:nvSpPr>
        <p:spPr>
          <a:xfrm>
            <a:off x="6584973" y="1319441"/>
            <a:ext cx="3393878" cy="1862048"/>
          </a:xfrm>
          <a:prstGeom prst="rect">
            <a:avLst/>
          </a:prstGeom>
        </p:spPr>
        <p:txBody>
          <a:bodyPr wrap="none">
            <a:spAutoFit/>
          </a:bodyPr>
          <a:lstStyle/>
          <a:p>
            <a:pPr algn="ctr"/>
            <a:r>
              <a:rPr lang="en-US" altLang="zh-CN" sz="6600" b="1" dirty="0">
                <a:solidFill>
                  <a:schemeClr val="tx1"/>
                </a:solidFill>
                <a:cs typeface="+mn-ea"/>
                <a:sym typeface="+mn-lt"/>
              </a:rPr>
              <a:t>part</a:t>
            </a:r>
            <a:r>
              <a:rPr lang="en-US" altLang="zh-CN" sz="11500" b="1" dirty="0">
                <a:solidFill>
                  <a:schemeClr val="tx1"/>
                </a:solidFill>
                <a:cs typeface="+mn-ea"/>
                <a:sym typeface="+mn-lt"/>
              </a:rPr>
              <a:t>04</a:t>
            </a:r>
          </a:p>
        </p:txBody>
      </p:sp>
      <p:cxnSp>
        <p:nvCxnSpPr>
          <p:cNvPr id="5" name="PA_直接连接符 14"/>
          <p:cNvCxnSpPr/>
          <p:nvPr>
            <p:custDataLst>
              <p:tags r:id="rId1"/>
            </p:custDataLst>
          </p:nvPr>
        </p:nvCxnSpPr>
        <p:spPr>
          <a:xfrm>
            <a:off x="7006227" y="3215395"/>
            <a:ext cx="1134043"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1" name="PA_直接连接符 14"/>
          <p:cNvCxnSpPr/>
          <p:nvPr>
            <p:custDataLst>
              <p:tags r:id="rId2"/>
            </p:custDataLst>
          </p:nvPr>
        </p:nvCxnSpPr>
        <p:spPr>
          <a:xfrm>
            <a:off x="8433230" y="3219359"/>
            <a:ext cx="1134043"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6" name="PA_椭圆 16"/>
          <p:cNvSpPr/>
          <p:nvPr>
            <p:custDataLst>
              <p:tags r:id="rId3"/>
            </p:custDataLst>
          </p:nvPr>
        </p:nvSpPr>
        <p:spPr>
          <a:xfrm>
            <a:off x="8240709" y="3180665"/>
            <a:ext cx="108000" cy="10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solidFill>
              <a:cs typeface="+mn-ea"/>
              <a:sym typeface="+mn-lt"/>
            </a:endParaRPr>
          </a:p>
        </p:txBody>
      </p:sp>
      <p:pic>
        <p:nvPicPr>
          <p:cNvPr id="8" name="图片 7">
            <a:extLst>
              <a:ext uri="{FF2B5EF4-FFF2-40B4-BE49-F238E27FC236}">
                <a16:creationId xmlns:a16="http://schemas.microsoft.com/office/drawing/2014/main" id="{B7676AD4-E932-486A-8849-560334FEB935}"/>
              </a:ext>
            </a:extLst>
          </p:cNvPr>
          <p:cNvPicPr>
            <a:picLocks noChangeAspect="1"/>
          </p:cNvPicPr>
          <p:nvPr/>
        </p:nvPicPr>
        <p:blipFill>
          <a:blip r:embed="rId9"/>
          <a:stretch>
            <a:fillRect/>
          </a:stretch>
        </p:blipFill>
        <p:spPr>
          <a:xfrm>
            <a:off x="1769968" y="2607059"/>
            <a:ext cx="2437954" cy="2415791"/>
          </a:xfrm>
          <a:prstGeom prst="rect">
            <a:avLst/>
          </a:prstGeom>
        </p:spPr>
      </p:pic>
      <p:sp>
        <p:nvSpPr>
          <p:cNvPr id="17" name="菱形 16">
            <a:extLst>
              <a:ext uri="{FF2B5EF4-FFF2-40B4-BE49-F238E27FC236}">
                <a16:creationId xmlns:a16="http://schemas.microsoft.com/office/drawing/2014/main" id="{90F7AEA3-2058-4CF4-AA73-EDD2ACD952A8}"/>
              </a:ext>
            </a:extLst>
          </p:cNvPr>
          <p:cNvSpPr/>
          <p:nvPr/>
        </p:nvSpPr>
        <p:spPr>
          <a:xfrm>
            <a:off x="6249371" y="4283431"/>
            <a:ext cx="204716" cy="204716"/>
          </a:xfrm>
          <a:prstGeom prst="diamond">
            <a:avLst/>
          </a:prstGeom>
          <a:solidFill>
            <a:schemeClr val="accent5">
              <a:alpha val="8980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菱形 17">
            <a:extLst>
              <a:ext uri="{FF2B5EF4-FFF2-40B4-BE49-F238E27FC236}">
                <a16:creationId xmlns:a16="http://schemas.microsoft.com/office/drawing/2014/main" id="{C9802CBF-339D-4152-8FA2-022117026FC6}"/>
              </a:ext>
            </a:extLst>
          </p:cNvPr>
          <p:cNvSpPr/>
          <p:nvPr/>
        </p:nvSpPr>
        <p:spPr>
          <a:xfrm>
            <a:off x="9297177" y="4283431"/>
            <a:ext cx="204716" cy="204716"/>
          </a:xfrm>
          <a:prstGeom prst="diamond">
            <a:avLst/>
          </a:prstGeom>
          <a:solidFill>
            <a:schemeClr val="accent5">
              <a:alpha val="8980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a:extLst>
              <a:ext uri="{FF2B5EF4-FFF2-40B4-BE49-F238E27FC236}">
                <a16:creationId xmlns:a16="http://schemas.microsoft.com/office/drawing/2014/main" id="{3F956B07-BDB8-487E-906B-914018B45792}"/>
              </a:ext>
            </a:extLst>
          </p:cNvPr>
          <p:cNvSpPr txBox="1"/>
          <p:nvPr/>
        </p:nvSpPr>
        <p:spPr>
          <a:xfrm>
            <a:off x="6454087" y="4231900"/>
            <a:ext cx="2442950" cy="307777"/>
          </a:xfrm>
          <a:prstGeom prst="rect">
            <a:avLst/>
          </a:prstGeom>
          <a:noFill/>
        </p:spPr>
        <p:txBody>
          <a:bodyPr wrap="square" rtlCol="0">
            <a:spAutoFit/>
          </a:bodyPr>
          <a:lstStyle/>
          <a:p>
            <a:r>
              <a:rPr lang="zh-CN" altLang="en-US" sz="1400" dirty="0"/>
              <a:t>界面设计</a:t>
            </a:r>
          </a:p>
        </p:txBody>
      </p:sp>
      <p:sp>
        <p:nvSpPr>
          <p:cNvPr id="20" name="文本框 19">
            <a:extLst>
              <a:ext uri="{FF2B5EF4-FFF2-40B4-BE49-F238E27FC236}">
                <a16:creationId xmlns:a16="http://schemas.microsoft.com/office/drawing/2014/main" id="{650F9160-2F16-4175-BA21-C91BB57F8FEB}"/>
              </a:ext>
            </a:extLst>
          </p:cNvPr>
          <p:cNvSpPr txBox="1"/>
          <p:nvPr/>
        </p:nvSpPr>
        <p:spPr>
          <a:xfrm>
            <a:off x="9501893" y="4231900"/>
            <a:ext cx="2442950" cy="307777"/>
          </a:xfrm>
          <a:prstGeom prst="rect">
            <a:avLst/>
          </a:prstGeom>
          <a:noFill/>
        </p:spPr>
        <p:txBody>
          <a:bodyPr wrap="square" rtlCol="0">
            <a:spAutoFit/>
          </a:bodyPr>
          <a:lstStyle/>
          <a:p>
            <a:r>
              <a:rPr lang="zh-CN" altLang="en-US" sz="1400" dirty="0"/>
              <a:t>数据库设计</a:t>
            </a:r>
          </a:p>
        </p:txBody>
      </p:sp>
      <p:sp>
        <p:nvSpPr>
          <p:cNvPr id="21" name="菱形 20">
            <a:extLst>
              <a:ext uri="{FF2B5EF4-FFF2-40B4-BE49-F238E27FC236}">
                <a16:creationId xmlns:a16="http://schemas.microsoft.com/office/drawing/2014/main" id="{CB95F2CE-DD41-4ED4-8C2E-1A610883996E}"/>
              </a:ext>
            </a:extLst>
          </p:cNvPr>
          <p:cNvSpPr/>
          <p:nvPr/>
        </p:nvSpPr>
        <p:spPr>
          <a:xfrm>
            <a:off x="6249371" y="4893643"/>
            <a:ext cx="204716" cy="204716"/>
          </a:xfrm>
          <a:prstGeom prst="diamond">
            <a:avLst/>
          </a:prstGeom>
          <a:solidFill>
            <a:schemeClr val="accent5">
              <a:alpha val="8980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a:extLst>
              <a:ext uri="{FF2B5EF4-FFF2-40B4-BE49-F238E27FC236}">
                <a16:creationId xmlns:a16="http://schemas.microsoft.com/office/drawing/2014/main" id="{17D5982B-0064-4AE7-8610-BFF28BA809AF}"/>
              </a:ext>
            </a:extLst>
          </p:cNvPr>
          <p:cNvSpPr txBox="1"/>
          <p:nvPr/>
        </p:nvSpPr>
        <p:spPr>
          <a:xfrm>
            <a:off x="6454087" y="4842112"/>
            <a:ext cx="1960420" cy="307777"/>
          </a:xfrm>
          <a:prstGeom prst="rect">
            <a:avLst/>
          </a:prstGeom>
          <a:noFill/>
        </p:spPr>
        <p:txBody>
          <a:bodyPr wrap="square" rtlCol="0">
            <a:spAutoFit/>
          </a:bodyPr>
          <a:lstStyle/>
          <a:p>
            <a:r>
              <a:rPr lang="zh-CN" altLang="en-US" sz="1400" dirty="0"/>
              <a:t>关键算法设计</a:t>
            </a:r>
          </a:p>
        </p:txBody>
      </p:sp>
      <p:sp>
        <p:nvSpPr>
          <p:cNvPr id="33" name="菱形 32">
            <a:extLst>
              <a:ext uri="{FF2B5EF4-FFF2-40B4-BE49-F238E27FC236}">
                <a16:creationId xmlns:a16="http://schemas.microsoft.com/office/drawing/2014/main" id="{DD3D0B7D-2F93-47B2-8D37-0A8503858CCE}"/>
              </a:ext>
            </a:extLst>
          </p:cNvPr>
          <p:cNvSpPr/>
          <p:nvPr/>
        </p:nvSpPr>
        <p:spPr>
          <a:xfrm>
            <a:off x="9297177" y="4849587"/>
            <a:ext cx="204716" cy="204716"/>
          </a:xfrm>
          <a:prstGeom prst="diamond">
            <a:avLst/>
          </a:prstGeom>
          <a:solidFill>
            <a:schemeClr val="accent5">
              <a:alpha val="8980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文本框 33">
            <a:extLst>
              <a:ext uri="{FF2B5EF4-FFF2-40B4-BE49-F238E27FC236}">
                <a16:creationId xmlns:a16="http://schemas.microsoft.com/office/drawing/2014/main" id="{0339BA3A-EC13-4A3B-BF89-3158F5B5C5F1}"/>
              </a:ext>
            </a:extLst>
          </p:cNvPr>
          <p:cNvSpPr txBox="1"/>
          <p:nvPr/>
        </p:nvSpPr>
        <p:spPr>
          <a:xfrm>
            <a:off x="9501893" y="4798056"/>
            <a:ext cx="2442950" cy="307777"/>
          </a:xfrm>
          <a:prstGeom prst="rect">
            <a:avLst/>
          </a:prstGeom>
          <a:noFill/>
        </p:spPr>
        <p:txBody>
          <a:bodyPr wrap="square" rtlCol="0">
            <a:spAutoFit/>
          </a:bodyPr>
          <a:lstStyle/>
          <a:p>
            <a:r>
              <a:rPr lang="zh-CN" altLang="en-US" sz="1400" dirty="0"/>
              <a:t>相关文件审查</a:t>
            </a:r>
          </a:p>
        </p:txBody>
      </p:sp>
    </p:spTree>
    <p:extLst>
      <p:ext uri="{BB962C8B-B14F-4D97-AF65-F5344CB8AC3E}">
        <p14:creationId xmlns:p14="http://schemas.microsoft.com/office/powerpoint/2010/main" val="2116382849"/>
      </p:ext>
    </p:extLst>
  </p:cSld>
  <p:clrMapOvr>
    <a:masterClrMapping/>
  </p:clrMapOvr>
  <mc:AlternateContent xmlns:mc="http://schemas.openxmlformats.org/markup-compatibility/2006" xmlns:p14="http://schemas.microsoft.com/office/powerpoint/2010/main">
    <mc:Choice Requires="p14">
      <p:transition p14:dur="0" advClick="0" advTm="3000"/>
    </mc:Choice>
    <mc:Fallback xmlns="">
      <p:transition advClick="0" advTm="3000"/>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îṡ1îďe">
            <a:extLst>
              <a:ext uri="{FF2B5EF4-FFF2-40B4-BE49-F238E27FC236}">
                <a16:creationId xmlns:a16="http://schemas.microsoft.com/office/drawing/2014/main" id="{20690E85-ED27-48F9-9091-8C13DC3AB75C}"/>
              </a:ext>
            </a:extLst>
          </p:cNvPr>
          <p:cNvSpPr txBox="1"/>
          <p:nvPr/>
        </p:nvSpPr>
        <p:spPr bwMode="auto">
          <a:xfrm>
            <a:off x="1235708" y="499441"/>
            <a:ext cx="1678942" cy="4199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rIns="90000" anchor="ctr">
            <a:normAutofit/>
          </a:bodyPr>
          <a:lstStyle/>
          <a:p>
            <a:pPr algn="ctr">
              <a:spcBef>
                <a:spcPct val="0"/>
              </a:spcBef>
            </a:pPr>
            <a:r>
              <a:rPr lang="zh-CN" altLang="en-US" b="1" dirty="0"/>
              <a:t>界面设计</a:t>
            </a:r>
          </a:p>
        </p:txBody>
      </p:sp>
      <p:pic>
        <p:nvPicPr>
          <p:cNvPr id="9" name="图片 8">
            <a:extLst>
              <a:ext uri="{FF2B5EF4-FFF2-40B4-BE49-F238E27FC236}">
                <a16:creationId xmlns:a16="http://schemas.microsoft.com/office/drawing/2014/main" id="{35951B0E-5D9D-4D8D-BCED-E5B55199AC90}"/>
              </a:ext>
            </a:extLst>
          </p:cNvPr>
          <p:cNvPicPr>
            <a:picLocks noChangeAspect="1"/>
          </p:cNvPicPr>
          <p:nvPr/>
        </p:nvPicPr>
        <p:blipFill>
          <a:blip r:embed="rId2"/>
          <a:stretch>
            <a:fillRect/>
          </a:stretch>
        </p:blipFill>
        <p:spPr>
          <a:xfrm>
            <a:off x="384888" y="343632"/>
            <a:ext cx="762066" cy="731583"/>
          </a:xfrm>
          <a:prstGeom prst="rect">
            <a:avLst/>
          </a:prstGeom>
        </p:spPr>
      </p:pic>
      <p:pic>
        <p:nvPicPr>
          <p:cNvPr id="3" name="图片 2">
            <a:extLst>
              <a:ext uri="{FF2B5EF4-FFF2-40B4-BE49-F238E27FC236}">
                <a16:creationId xmlns:a16="http://schemas.microsoft.com/office/drawing/2014/main" id="{133B9080-5D20-486F-9D1D-DB31E31DE62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27509" y="1075215"/>
            <a:ext cx="1861647" cy="3649184"/>
          </a:xfrm>
          <a:prstGeom prst="rect">
            <a:avLst/>
          </a:prstGeom>
        </p:spPr>
      </p:pic>
      <p:pic>
        <p:nvPicPr>
          <p:cNvPr id="5" name="图片 4">
            <a:extLst>
              <a:ext uri="{FF2B5EF4-FFF2-40B4-BE49-F238E27FC236}">
                <a16:creationId xmlns:a16="http://schemas.microsoft.com/office/drawing/2014/main" id="{722AA078-ACD3-4F39-BF40-9F4CD48A255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3479" y="1228724"/>
            <a:ext cx="1861647" cy="3495675"/>
          </a:xfrm>
          <a:prstGeom prst="rect">
            <a:avLst/>
          </a:prstGeom>
        </p:spPr>
      </p:pic>
      <p:pic>
        <p:nvPicPr>
          <p:cNvPr id="7" name="图片 6">
            <a:extLst>
              <a:ext uri="{FF2B5EF4-FFF2-40B4-BE49-F238E27FC236}">
                <a16:creationId xmlns:a16="http://schemas.microsoft.com/office/drawing/2014/main" id="{08144DF5-477B-4E15-92FD-25025F1A726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585330" y="1075215"/>
            <a:ext cx="1861648" cy="3649184"/>
          </a:xfrm>
          <a:prstGeom prst="rect">
            <a:avLst/>
          </a:prstGeom>
        </p:spPr>
      </p:pic>
      <p:pic>
        <p:nvPicPr>
          <p:cNvPr id="13" name="图片 12">
            <a:extLst>
              <a:ext uri="{FF2B5EF4-FFF2-40B4-BE49-F238E27FC236}">
                <a16:creationId xmlns:a16="http://schemas.microsoft.com/office/drawing/2014/main" id="{EEF1B17B-4002-4013-8BCD-5E035936538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943153" y="1075216"/>
            <a:ext cx="1861648" cy="3649184"/>
          </a:xfrm>
          <a:prstGeom prst="rect">
            <a:avLst/>
          </a:prstGeom>
        </p:spPr>
      </p:pic>
      <p:pic>
        <p:nvPicPr>
          <p:cNvPr id="15" name="图片 14">
            <a:extLst>
              <a:ext uri="{FF2B5EF4-FFF2-40B4-BE49-F238E27FC236}">
                <a16:creationId xmlns:a16="http://schemas.microsoft.com/office/drawing/2014/main" id="{B56B8EFE-16DB-4D15-83B2-4D2F111F5807}"/>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159944" y="1075216"/>
            <a:ext cx="1861648" cy="3649184"/>
          </a:xfrm>
          <a:prstGeom prst="rect">
            <a:avLst/>
          </a:prstGeom>
        </p:spPr>
      </p:pic>
      <p:sp>
        <p:nvSpPr>
          <p:cNvPr id="16" name="文本框 15">
            <a:extLst>
              <a:ext uri="{FF2B5EF4-FFF2-40B4-BE49-F238E27FC236}">
                <a16:creationId xmlns:a16="http://schemas.microsoft.com/office/drawing/2014/main" id="{4340D95D-0A3A-4B47-BCA6-075427FECCF7}"/>
              </a:ext>
            </a:extLst>
          </p:cNvPr>
          <p:cNvSpPr txBox="1"/>
          <p:nvPr/>
        </p:nvSpPr>
        <p:spPr>
          <a:xfrm>
            <a:off x="851532" y="4849334"/>
            <a:ext cx="1823594" cy="276999"/>
          </a:xfrm>
          <a:prstGeom prst="rect">
            <a:avLst/>
          </a:prstGeom>
          <a:noFill/>
        </p:spPr>
        <p:txBody>
          <a:bodyPr wrap="square" rtlCol="0">
            <a:spAutoFit/>
          </a:bodyPr>
          <a:lstStyle/>
          <a:p>
            <a:pPr algn="ctr"/>
            <a:r>
              <a:rPr lang="zh-CN" altLang="en-US" sz="1200" dirty="0"/>
              <a:t>用户登录界面</a:t>
            </a:r>
            <a:endParaRPr lang="en-US" altLang="zh-CN" sz="1200" dirty="0"/>
          </a:p>
        </p:txBody>
      </p:sp>
      <p:sp>
        <p:nvSpPr>
          <p:cNvPr id="17" name="文本框 16">
            <a:extLst>
              <a:ext uri="{FF2B5EF4-FFF2-40B4-BE49-F238E27FC236}">
                <a16:creationId xmlns:a16="http://schemas.microsoft.com/office/drawing/2014/main" id="{B477097D-1BB9-4959-9B49-F738BAE4EFA8}"/>
              </a:ext>
            </a:extLst>
          </p:cNvPr>
          <p:cNvSpPr txBox="1"/>
          <p:nvPr/>
        </p:nvSpPr>
        <p:spPr>
          <a:xfrm>
            <a:off x="3206993" y="4849334"/>
            <a:ext cx="1823594" cy="276999"/>
          </a:xfrm>
          <a:prstGeom prst="rect">
            <a:avLst/>
          </a:prstGeom>
          <a:noFill/>
        </p:spPr>
        <p:txBody>
          <a:bodyPr wrap="square" rtlCol="0">
            <a:spAutoFit/>
          </a:bodyPr>
          <a:lstStyle/>
          <a:p>
            <a:pPr algn="ctr"/>
            <a:r>
              <a:rPr lang="zh-CN" altLang="en-US" sz="1200" dirty="0"/>
              <a:t>用户主界面</a:t>
            </a:r>
            <a:endParaRPr lang="en-US" altLang="zh-CN" sz="1200" dirty="0"/>
          </a:p>
        </p:txBody>
      </p:sp>
      <p:sp>
        <p:nvSpPr>
          <p:cNvPr id="18" name="文本框 17">
            <a:extLst>
              <a:ext uri="{FF2B5EF4-FFF2-40B4-BE49-F238E27FC236}">
                <a16:creationId xmlns:a16="http://schemas.microsoft.com/office/drawing/2014/main" id="{CB8C14F9-69F0-403F-9113-3A0FF88021DB}"/>
              </a:ext>
            </a:extLst>
          </p:cNvPr>
          <p:cNvSpPr txBox="1"/>
          <p:nvPr/>
        </p:nvSpPr>
        <p:spPr>
          <a:xfrm>
            <a:off x="5623384" y="4849333"/>
            <a:ext cx="1823594" cy="276999"/>
          </a:xfrm>
          <a:prstGeom prst="rect">
            <a:avLst/>
          </a:prstGeom>
          <a:noFill/>
        </p:spPr>
        <p:txBody>
          <a:bodyPr wrap="square" rtlCol="0">
            <a:spAutoFit/>
          </a:bodyPr>
          <a:lstStyle/>
          <a:p>
            <a:pPr algn="ctr"/>
            <a:r>
              <a:rPr lang="zh-CN" altLang="en-US" sz="1200" dirty="0"/>
              <a:t>用户消息界面</a:t>
            </a:r>
            <a:endParaRPr lang="en-US" altLang="zh-CN" sz="1200" dirty="0"/>
          </a:p>
        </p:txBody>
      </p:sp>
      <p:sp>
        <p:nvSpPr>
          <p:cNvPr id="19" name="文本框 18">
            <a:extLst>
              <a:ext uri="{FF2B5EF4-FFF2-40B4-BE49-F238E27FC236}">
                <a16:creationId xmlns:a16="http://schemas.microsoft.com/office/drawing/2014/main" id="{3C8E6604-7D81-4F34-B8A6-4D6235D6A1D6}"/>
              </a:ext>
            </a:extLst>
          </p:cNvPr>
          <p:cNvSpPr txBox="1"/>
          <p:nvPr/>
        </p:nvSpPr>
        <p:spPr>
          <a:xfrm>
            <a:off x="7978845" y="4849333"/>
            <a:ext cx="1823594" cy="276999"/>
          </a:xfrm>
          <a:prstGeom prst="rect">
            <a:avLst/>
          </a:prstGeom>
          <a:noFill/>
        </p:spPr>
        <p:txBody>
          <a:bodyPr wrap="square" rtlCol="0">
            <a:spAutoFit/>
          </a:bodyPr>
          <a:lstStyle/>
          <a:p>
            <a:pPr algn="ctr"/>
            <a:r>
              <a:rPr lang="zh-CN" altLang="en-US" sz="1200" dirty="0"/>
              <a:t>用户个人主页</a:t>
            </a:r>
            <a:endParaRPr lang="en-US" altLang="zh-CN" sz="1200" dirty="0"/>
          </a:p>
        </p:txBody>
      </p:sp>
      <p:sp>
        <p:nvSpPr>
          <p:cNvPr id="20" name="文本框 19">
            <a:extLst>
              <a:ext uri="{FF2B5EF4-FFF2-40B4-BE49-F238E27FC236}">
                <a16:creationId xmlns:a16="http://schemas.microsoft.com/office/drawing/2014/main" id="{89C8B5E4-43FE-4096-8602-1DEB832820B1}"/>
              </a:ext>
            </a:extLst>
          </p:cNvPr>
          <p:cNvSpPr txBox="1"/>
          <p:nvPr/>
        </p:nvSpPr>
        <p:spPr>
          <a:xfrm>
            <a:off x="10159944" y="4849333"/>
            <a:ext cx="1823594" cy="276999"/>
          </a:xfrm>
          <a:prstGeom prst="rect">
            <a:avLst/>
          </a:prstGeom>
          <a:noFill/>
        </p:spPr>
        <p:txBody>
          <a:bodyPr wrap="square" rtlCol="0">
            <a:spAutoFit/>
          </a:bodyPr>
          <a:lstStyle/>
          <a:p>
            <a:pPr algn="ctr"/>
            <a:r>
              <a:rPr lang="zh-CN" altLang="en-US" sz="1200" dirty="0"/>
              <a:t>管理员主页面</a:t>
            </a:r>
            <a:endParaRPr lang="en-US" altLang="zh-CN" sz="1200" dirty="0"/>
          </a:p>
        </p:txBody>
      </p:sp>
    </p:spTree>
    <p:extLst>
      <p:ext uri="{BB962C8B-B14F-4D97-AF65-F5344CB8AC3E}">
        <p14:creationId xmlns:p14="http://schemas.microsoft.com/office/powerpoint/2010/main" val="13763455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îṡ1îďe">
            <a:extLst>
              <a:ext uri="{FF2B5EF4-FFF2-40B4-BE49-F238E27FC236}">
                <a16:creationId xmlns:a16="http://schemas.microsoft.com/office/drawing/2014/main" id="{20690E85-ED27-48F9-9091-8C13DC3AB75C}"/>
              </a:ext>
            </a:extLst>
          </p:cNvPr>
          <p:cNvSpPr txBox="1"/>
          <p:nvPr/>
        </p:nvSpPr>
        <p:spPr bwMode="auto">
          <a:xfrm>
            <a:off x="1235708" y="499441"/>
            <a:ext cx="1678942" cy="4199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rIns="90000" anchor="ctr">
            <a:normAutofit/>
          </a:bodyPr>
          <a:lstStyle/>
          <a:p>
            <a:pPr algn="ctr">
              <a:spcBef>
                <a:spcPct val="0"/>
              </a:spcBef>
            </a:pPr>
            <a:r>
              <a:rPr lang="zh-CN" altLang="en-US" b="1" dirty="0"/>
              <a:t>数据库设计</a:t>
            </a:r>
          </a:p>
        </p:txBody>
      </p:sp>
      <p:pic>
        <p:nvPicPr>
          <p:cNvPr id="9" name="图片 8">
            <a:extLst>
              <a:ext uri="{FF2B5EF4-FFF2-40B4-BE49-F238E27FC236}">
                <a16:creationId xmlns:a16="http://schemas.microsoft.com/office/drawing/2014/main" id="{35951B0E-5D9D-4D8D-BCED-E5B55199AC90}"/>
              </a:ext>
            </a:extLst>
          </p:cNvPr>
          <p:cNvPicPr>
            <a:picLocks noChangeAspect="1"/>
          </p:cNvPicPr>
          <p:nvPr/>
        </p:nvPicPr>
        <p:blipFill>
          <a:blip r:embed="rId2"/>
          <a:stretch>
            <a:fillRect/>
          </a:stretch>
        </p:blipFill>
        <p:spPr>
          <a:xfrm>
            <a:off x="384888" y="343632"/>
            <a:ext cx="762066" cy="731583"/>
          </a:xfrm>
          <a:prstGeom prst="rect">
            <a:avLst/>
          </a:prstGeom>
        </p:spPr>
      </p:pic>
      <p:pic>
        <p:nvPicPr>
          <p:cNvPr id="12290" name="图片 2" descr="1606312597(1)">
            <a:extLst>
              <a:ext uri="{FF2B5EF4-FFF2-40B4-BE49-F238E27FC236}">
                <a16:creationId xmlns:a16="http://schemas.microsoft.com/office/drawing/2014/main" id="{4BE1231D-F881-486C-BE5E-BA10C9F2146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l="1205" r="4819"/>
          <a:stretch>
            <a:fillRect/>
          </a:stretch>
        </p:blipFill>
        <p:spPr bwMode="auto">
          <a:xfrm>
            <a:off x="765921" y="1758950"/>
            <a:ext cx="5248275" cy="306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文本框 4">
            <a:extLst>
              <a:ext uri="{FF2B5EF4-FFF2-40B4-BE49-F238E27FC236}">
                <a16:creationId xmlns:a16="http://schemas.microsoft.com/office/drawing/2014/main" id="{BC767730-D609-4A69-BDE9-585F8D7126AF}"/>
              </a:ext>
            </a:extLst>
          </p:cNvPr>
          <p:cNvSpPr txBox="1"/>
          <p:nvPr/>
        </p:nvSpPr>
        <p:spPr>
          <a:xfrm>
            <a:off x="2478261" y="5086548"/>
            <a:ext cx="1823594" cy="276999"/>
          </a:xfrm>
          <a:prstGeom prst="rect">
            <a:avLst/>
          </a:prstGeom>
          <a:noFill/>
        </p:spPr>
        <p:txBody>
          <a:bodyPr wrap="square" rtlCol="0">
            <a:spAutoFit/>
          </a:bodyPr>
          <a:lstStyle/>
          <a:p>
            <a:pPr algn="ctr"/>
            <a:r>
              <a:rPr lang="en-US" altLang="zh-CN" sz="1200" dirty="0"/>
              <a:t>E-R</a:t>
            </a:r>
            <a:r>
              <a:rPr lang="zh-CN" altLang="en-US" sz="1200" dirty="0"/>
              <a:t>图</a:t>
            </a:r>
            <a:endParaRPr lang="en-US" altLang="zh-CN" sz="1200" dirty="0"/>
          </a:p>
        </p:txBody>
      </p:sp>
      <p:pic>
        <p:nvPicPr>
          <p:cNvPr id="12291" name="图片 4">
            <a:extLst>
              <a:ext uri="{FF2B5EF4-FFF2-40B4-BE49-F238E27FC236}">
                <a16:creationId xmlns:a16="http://schemas.microsoft.com/office/drawing/2014/main" id="{E6E71311-A15C-4E2A-A4F7-C2F63C80A66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l="1515" r="1128"/>
          <a:stretch>
            <a:fillRect/>
          </a:stretch>
        </p:blipFill>
        <p:spPr bwMode="auto">
          <a:xfrm>
            <a:off x="6449171" y="1782762"/>
            <a:ext cx="5426075" cy="30400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 name="文本框 6">
            <a:extLst>
              <a:ext uri="{FF2B5EF4-FFF2-40B4-BE49-F238E27FC236}">
                <a16:creationId xmlns:a16="http://schemas.microsoft.com/office/drawing/2014/main" id="{A4D8040F-6573-44F5-B822-8729E50416FB}"/>
              </a:ext>
            </a:extLst>
          </p:cNvPr>
          <p:cNvSpPr txBox="1"/>
          <p:nvPr/>
        </p:nvSpPr>
        <p:spPr>
          <a:xfrm>
            <a:off x="8250411" y="5086547"/>
            <a:ext cx="1823594" cy="276999"/>
          </a:xfrm>
          <a:prstGeom prst="rect">
            <a:avLst/>
          </a:prstGeom>
          <a:noFill/>
        </p:spPr>
        <p:txBody>
          <a:bodyPr wrap="square" rtlCol="0">
            <a:spAutoFit/>
          </a:bodyPr>
          <a:lstStyle/>
          <a:p>
            <a:pPr algn="ctr"/>
            <a:r>
              <a:rPr lang="en-US" altLang="zh-CN" sz="1200" dirty="0"/>
              <a:t>CDM</a:t>
            </a:r>
            <a:r>
              <a:rPr lang="zh-CN" altLang="en-US" sz="1200" dirty="0"/>
              <a:t>概念模型</a:t>
            </a:r>
            <a:endParaRPr lang="en-US" altLang="zh-CN" sz="1200" dirty="0"/>
          </a:p>
        </p:txBody>
      </p:sp>
    </p:spTree>
    <p:extLst>
      <p:ext uri="{BB962C8B-B14F-4D97-AF65-F5344CB8AC3E}">
        <p14:creationId xmlns:p14="http://schemas.microsoft.com/office/powerpoint/2010/main" val="39614384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îṡ1îďe">
            <a:extLst>
              <a:ext uri="{FF2B5EF4-FFF2-40B4-BE49-F238E27FC236}">
                <a16:creationId xmlns:a16="http://schemas.microsoft.com/office/drawing/2014/main" id="{20690E85-ED27-48F9-9091-8C13DC3AB75C}"/>
              </a:ext>
            </a:extLst>
          </p:cNvPr>
          <p:cNvSpPr txBox="1"/>
          <p:nvPr/>
        </p:nvSpPr>
        <p:spPr bwMode="auto">
          <a:xfrm>
            <a:off x="1235708" y="499441"/>
            <a:ext cx="1678942" cy="4199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rIns="90000" anchor="ctr">
            <a:normAutofit/>
          </a:bodyPr>
          <a:lstStyle/>
          <a:p>
            <a:pPr algn="ctr">
              <a:spcBef>
                <a:spcPct val="0"/>
              </a:spcBef>
            </a:pPr>
            <a:r>
              <a:rPr lang="zh-CN" altLang="en-US" b="1" dirty="0"/>
              <a:t>关键算法设计</a:t>
            </a:r>
          </a:p>
        </p:txBody>
      </p:sp>
      <p:pic>
        <p:nvPicPr>
          <p:cNvPr id="9" name="图片 8">
            <a:extLst>
              <a:ext uri="{FF2B5EF4-FFF2-40B4-BE49-F238E27FC236}">
                <a16:creationId xmlns:a16="http://schemas.microsoft.com/office/drawing/2014/main" id="{35951B0E-5D9D-4D8D-BCED-E5B55199AC90}"/>
              </a:ext>
            </a:extLst>
          </p:cNvPr>
          <p:cNvPicPr>
            <a:picLocks noChangeAspect="1"/>
          </p:cNvPicPr>
          <p:nvPr/>
        </p:nvPicPr>
        <p:blipFill>
          <a:blip r:embed="rId2"/>
          <a:stretch>
            <a:fillRect/>
          </a:stretch>
        </p:blipFill>
        <p:spPr>
          <a:xfrm>
            <a:off x="384888" y="343632"/>
            <a:ext cx="762066" cy="731583"/>
          </a:xfrm>
          <a:prstGeom prst="rect">
            <a:avLst/>
          </a:prstGeom>
        </p:spPr>
      </p:pic>
      <p:pic>
        <p:nvPicPr>
          <p:cNvPr id="3" name="图片 2">
            <a:extLst>
              <a:ext uri="{FF2B5EF4-FFF2-40B4-BE49-F238E27FC236}">
                <a16:creationId xmlns:a16="http://schemas.microsoft.com/office/drawing/2014/main" id="{EEC42DC4-77D0-4E6E-A0AE-6AA38411C301}"/>
              </a:ext>
            </a:extLst>
          </p:cNvPr>
          <p:cNvPicPr>
            <a:picLocks noChangeAspect="1"/>
          </p:cNvPicPr>
          <p:nvPr/>
        </p:nvPicPr>
        <p:blipFill>
          <a:blip r:embed="rId3"/>
          <a:stretch>
            <a:fillRect/>
          </a:stretch>
        </p:blipFill>
        <p:spPr>
          <a:xfrm>
            <a:off x="1808479" y="1075215"/>
            <a:ext cx="3192146" cy="4505325"/>
          </a:xfrm>
          <a:prstGeom prst="rect">
            <a:avLst/>
          </a:prstGeom>
        </p:spPr>
      </p:pic>
      <p:sp>
        <p:nvSpPr>
          <p:cNvPr id="6" name="文本框 5">
            <a:extLst>
              <a:ext uri="{FF2B5EF4-FFF2-40B4-BE49-F238E27FC236}">
                <a16:creationId xmlns:a16="http://schemas.microsoft.com/office/drawing/2014/main" id="{16347713-2A4D-4E75-A2F8-85CEB65B54AB}"/>
              </a:ext>
            </a:extLst>
          </p:cNvPr>
          <p:cNvSpPr txBox="1"/>
          <p:nvPr/>
        </p:nvSpPr>
        <p:spPr>
          <a:xfrm>
            <a:off x="2002853" y="5628896"/>
            <a:ext cx="1823594" cy="276999"/>
          </a:xfrm>
          <a:prstGeom prst="rect">
            <a:avLst/>
          </a:prstGeom>
          <a:noFill/>
        </p:spPr>
        <p:txBody>
          <a:bodyPr wrap="square" rtlCol="0">
            <a:spAutoFit/>
          </a:bodyPr>
          <a:lstStyle/>
          <a:p>
            <a:pPr algn="ctr"/>
            <a:r>
              <a:rPr lang="zh-CN" altLang="en-US" sz="1200" dirty="0"/>
              <a:t>用户模块部分伪码描述</a:t>
            </a:r>
            <a:endParaRPr lang="en-US" altLang="zh-CN" sz="1200" dirty="0"/>
          </a:p>
        </p:txBody>
      </p:sp>
      <p:sp>
        <p:nvSpPr>
          <p:cNvPr id="7" name="文本框 6">
            <a:extLst>
              <a:ext uri="{FF2B5EF4-FFF2-40B4-BE49-F238E27FC236}">
                <a16:creationId xmlns:a16="http://schemas.microsoft.com/office/drawing/2014/main" id="{718E68A9-B844-41BD-98CD-1ABB6AABF592}"/>
              </a:ext>
            </a:extLst>
          </p:cNvPr>
          <p:cNvSpPr txBox="1"/>
          <p:nvPr/>
        </p:nvSpPr>
        <p:spPr>
          <a:xfrm>
            <a:off x="7096125" y="5608736"/>
            <a:ext cx="1948055" cy="276999"/>
          </a:xfrm>
          <a:prstGeom prst="rect">
            <a:avLst/>
          </a:prstGeom>
          <a:noFill/>
        </p:spPr>
        <p:txBody>
          <a:bodyPr wrap="square" rtlCol="0">
            <a:spAutoFit/>
          </a:bodyPr>
          <a:lstStyle/>
          <a:p>
            <a:pPr algn="ctr"/>
            <a:r>
              <a:rPr lang="zh-CN" altLang="en-US" sz="1200" dirty="0"/>
              <a:t>管理员模块部分伪码描述</a:t>
            </a:r>
            <a:endParaRPr lang="en-US" altLang="zh-CN" sz="1200" dirty="0"/>
          </a:p>
        </p:txBody>
      </p:sp>
      <p:pic>
        <p:nvPicPr>
          <p:cNvPr id="5" name="图片 4">
            <a:extLst>
              <a:ext uri="{FF2B5EF4-FFF2-40B4-BE49-F238E27FC236}">
                <a16:creationId xmlns:a16="http://schemas.microsoft.com/office/drawing/2014/main" id="{49103E29-9C4D-483A-8B73-4E5CD5DCAB4D}"/>
              </a:ext>
            </a:extLst>
          </p:cNvPr>
          <p:cNvPicPr>
            <a:picLocks noChangeAspect="1"/>
          </p:cNvPicPr>
          <p:nvPr/>
        </p:nvPicPr>
        <p:blipFill>
          <a:blip r:embed="rId4"/>
          <a:stretch>
            <a:fillRect/>
          </a:stretch>
        </p:blipFill>
        <p:spPr>
          <a:xfrm>
            <a:off x="6732846" y="1075215"/>
            <a:ext cx="2799075" cy="4505325"/>
          </a:xfrm>
          <a:prstGeom prst="rect">
            <a:avLst/>
          </a:prstGeom>
        </p:spPr>
      </p:pic>
    </p:spTree>
    <p:extLst>
      <p:ext uri="{BB962C8B-B14F-4D97-AF65-F5344CB8AC3E}">
        <p14:creationId xmlns:p14="http://schemas.microsoft.com/office/powerpoint/2010/main" val="15431553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图片 29" descr="资源 211"/>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23190" y="-48895"/>
            <a:ext cx="12419965" cy="6955790"/>
          </a:xfrm>
          <a:prstGeom prst="rect">
            <a:avLst/>
          </a:prstGeom>
        </p:spPr>
      </p:pic>
      <p:pic>
        <p:nvPicPr>
          <p:cNvPr id="9" name="图片 8" descr="资源 2511"/>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98093" y="1020489"/>
            <a:ext cx="2460625" cy="3203575"/>
          </a:xfrm>
          <a:prstGeom prst="rect">
            <a:avLst/>
          </a:prstGeom>
        </p:spPr>
      </p:pic>
      <p:pic>
        <p:nvPicPr>
          <p:cNvPr id="2" name="图片 1" descr="资源 3211"/>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200988" y="3433529"/>
            <a:ext cx="1089025" cy="850900"/>
          </a:xfrm>
          <a:prstGeom prst="rect">
            <a:avLst/>
          </a:prstGeom>
        </p:spPr>
      </p:pic>
      <p:grpSp>
        <p:nvGrpSpPr>
          <p:cNvPr id="13" name="组合 12"/>
          <p:cNvGrpSpPr/>
          <p:nvPr/>
        </p:nvGrpSpPr>
        <p:grpSpPr>
          <a:xfrm>
            <a:off x="3134604" y="2098634"/>
            <a:ext cx="2754153" cy="546885"/>
            <a:chOff x="4735218" y="1517134"/>
            <a:chExt cx="2754153" cy="546885"/>
          </a:xfrm>
        </p:grpSpPr>
        <p:sp>
          <p:nvSpPr>
            <p:cNvPr id="14" name="矩形 13"/>
            <p:cNvSpPr/>
            <p:nvPr/>
          </p:nvSpPr>
          <p:spPr>
            <a:xfrm>
              <a:off x="4735218" y="1517134"/>
              <a:ext cx="1843774" cy="461665"/>
            </a:xfrm>
            <a:prstGeom prst="rect">
              <a:avLst/>
            </a:prstGeom>
          </p:spPr>
          <p:txBody>
            <a:bodyPr wrap="none">
              <a:spAutoFit/>
            </a:bodyPr>
            <a:lstStyle/>
            <a:p>
              <a:r>
                <a:rPr lang="en-US" altLang="zh-CN" sz="2400" dirty="0">
                  <a:solidFill>
                    <a:schemeClr val="tx1"/>
                  </a:solidFill>
                  <a:cs typeface="+mn-ea"/>
                  <a:sym typeface="+mn-lt"/>
                </a:rPr>
                <a:t>01 </a:t>
              </a:r>
              <a:r>
                <a:rPr lang="zh-CN" altLang="en-US" sz="2400" dirty="0">
                  <a:solidFill>
                    <a:schemeClr val="tx1"/>
                  </a:solidFill>
                  <a:cs typeface="+mn-ea"/>
                  <a:sym typeface="+mn-lt"/>
                </a:rPr>
                <a:t>项目介绍</a:t>
              </a:r>
            </a:p>
          </p:txBody>
        </p:sp>
        <p:cxnSp>
          <p:nvCxnSpPr>
            <p:cNvPr id="15" name="直接连接符 14"/>
            <p:cNvCxnSpPr/>
            <p:nvPr/>
          </p:nvCxnSpPr>
          <p:spPr>
            <a:xfrm>
              <a:off x="4789714" y="2064019"/>
              <a:ext cx="2699657" cy="0"/>
            </a:xfrm>
            <a:prstGeom prst="line">
              <a:avLst/>
            </a:prstGeom>
            <a:ln w="12700">
              <a:solidFill>
                <a:schemeClr val="tx1"/>
              </a:solidFill>
              <a:prstDash val="dashDot"/>
            </a:ln>
          </p:spPr>
          <p:style>
            <a:lnRef idx="1">
              <a:schemeClr val="accent1"/>
            </a:lnRef>
            <a:fillRef idx="0">
              <a:schemeClr val="accent1"/>
            </a:fillRef>
            <a:effectRef idx="0">
              <a:schemeClr val="accent1"/>
            </a:effectRef>
            <a:fontRef idx="minor">
              <a:schemeClr val="tx1"/>
            </a:fontRef>
          </p:style>
        </p:cxnSp>
      </p:grpSp>
      <p:grpSp>
        <p:nvGrpSpPr>
          <p:cNvPr id="16" name="组合 15"/>
          <p:cNvGrpSpPr/>
          <p:nvPr/>
        </p:nvGrpSpPr>
        <p:grpSpPr>
          <a:xfrm>
            <a:off x="3128493" y="2873671"/>
            <a:ext cx="2767104" cy="546885"/>
            <a:chOff x="4735218" y="1517134"/>
            <a:chExt cx="2767104" cy="546885"/>
          </a:xfrm>
        </p:grpSpPr>
        <p:sp>
          <p:nvSpPr>
            <p:cNvPr id="4" name="矩形 3"/>
            <p:cNvSpPr/>
            <p:nvPr/>
          </p:nvSpPr>
          <p:spPr>
            <a:xfrm>
              <a:off x="4735218" y="1517134"/>
              <a:ext cx="2767104" cy="461665"/>
            </a:xfrm>
            <a:prstGeom prst="rect">
              <a:avLst/>
            </a:prstGeom>
          </p:spPr>
          <p:txBody>
            <a:bodyPr wrap="none">
              <a:spAutoFit/>
            </a:bodyPr>
            <a:lstStyle/>
            <a:p>
              <a:r>
                <a:rPr lang="en-US" altLang="zh-CN" sz="2400" dirty="0">
                  <a:solidFill>
                    <a:schemeClr val="tx1"/>
                  </a:solidFill>
                  <a:cs typeface="+mn-ea"/>
                  <a:sym typeface="+mn-lt"/>
                </a:rPr>
                <a:t>02 </a:t>
              </a:r>
              <a:r>
                <a:rPr lang="zh-CN" altLang="en-US" sz="2400" dirty="0">
                  <a:cs typeface="+mn-ea"/>
                  <a:sym typeface="+mn-lt"/>
                </a:rPr>
                <a:t>系统级设计决策</a:t>
              </a:r>
              <a:endParaRPr lang="zh-CN" altLang="en-US" sz="2400" dirty="0">
                <a:solidFill>
                  <a:schemeClr val="tx1"/>
                </a:solidFill>
                <a:cs typeface="+mn-ea"/>
                <a:sym typeface="+mn-lt"/>
              </a:endParaRPr>
            </a:p>
          </p:txBody>
        </p:sp>
        <p:cxnSp>
          <p:nvCxnSpPr>
            <p:cNvPr id="18" name="直接连接符 17"/>
            <p:cNvCxnSpPr/>
            <p:nvPr/>
          </p:nvCxnSpPr>
          <p:spPr>
            <a:xfrm>
              <a:off x="4789714" y="2064019"/>
              <a:ext cx="2699657" cy="0"/>
            </a:xfrm>
            <a:prstGeom prst="line">
              <a:avLst/>
            </a:prstGeom>
            <a:ln w="12700">
              <a:solidFill>
                <a:schemeClr val="tx1"/>
              </a:solidFill>
              <a:prstDash val="dashDot"/>
            </a:ln>
          </p:spPr>
          <p:style>
            <a:lnRef idx="1">
              <a:schemeClr val="accent1"/>
            </a:lnRef>
            <a:fillRef idx="0">
              <a:schemeClr val="accent1"/>
            </a:fillRef>
            <a:effectRef idx="0">
              <a:schemeClr val="accent1"/>
            </a:effectRef>
            <a:fontRef idx="minor">
              <a:schemeClr val="tx1"/>
            </a:fontRef>
          </p:style>
        </p:cxnSp>
      </p:grpSp>
      <p:grpSp>
        <p:nvGrpSpPr>
          <p:cNvPr id="5" name="组合 4"/>
          <p:cNvGrpSpPr/>
          <p:nvPr/>
        </p:nvGrpSpPr>
        <p:grpSpPr>
          <a:xfrm>
            <a:off x="3128493" y="3648708"/>
            <a:ext cx="2754153" cy="546885"/>
            <a:chOff x="4735218" y="1517134"/>
            <a:chExt cx="2754153" cy="546885"/>
          </a:xfrm>
        </p:grpSpPr>
        <p:sp>
          <p:nvSpPr>
            <p:cNvPr id="6" name="矩形 5"/>
            <p:cNvSpPr/>
            <p:nvPr/>
          </p:nvSpPr>
          <p:spPr>
            <a:xfrm>
              <a:off x="4735218" y="1517134"/>
              <a:ext cx="1843774" cy="461665"/>
            </a:xfrm>
            <a:prstGeom prst="rect">
              <a:avLst/>
            </a:prstGeom>
          </p:spPr>
          <p:txBody>
            <a:bodyPr wrap="none">
              <a:spAutoFit/>
            </a:bodyPr>
            <a:lstStyle/>
            <a:p>
              <a:r>
                <a:rPr lang="en-US" altLang="zh-CN" sz="2400" dirty="0">
                  <a:solidFill>
                    <a:schemeClr val="tx1"/>
                  </a:solidFill>
                  <a:cs typeface="+mn-ea"/>
                  <a:sym typeface="+mn-lt"/>
                </a:rPr>
                <a:t>03 </a:t>
              </a:r>
              <a:r>
                <a:rPr lang="zh-CN" altLang="en-US" sz="2400" dirty="0">
                  <a:solidFill>
                    <a:schemeClr val="tx1"/>
                  </a:solidFill>
                  <a:cs typeface="+mn-ea"/>
                  <a:sym typeface="+mn-lt"/>
                </a:rPr>
                <a:t>总体设计</a:t>
              </a:r>
            </a:p>
          </p:txBody>
        </p:sp>
        <p:cxnSp>
          <p:nvCxnSpPr>
            <p:cNvPr id="21" name="直接连接符 20"/>
            <p:cNvCxnSpPr/>
            <p:nvPr/>
          </p:nvCxnSpPr>
          <p:spPr>
            <a:xfrm>
              <a:off x="4789714" y="2064019"/>
              <a:ext cx="2699657" cy="0"/>
            </a:xfrm>
            <a:prstGeom prst="line">
              <a:avLst/>
            </a:prstGeom>
            <a:ln w="12700">
              <a:solidFill>
                <a:schemeClr val="tx1"/>
              </a:solidFill>
              <a:prstDash val="dashDot"/>
            </a:ln>
          </p:spPr>
          <p:style>
            <a:lnRef idx="1">
              <a:schemeClr val="accent1"/>
            </a:lnRef>
            <a:fillRef idx="0">
              <a:schemeClr val="accent1"/>
            </a:fillRef>
            <a:effectRef idx="0">
              <a:schemeClr val="accent1"/>
            </a:effectRef>
            <a:fontRef idx="minor">
              <a:schemeClr val="tx1"/>
            </a:fontRef>
          </p:style>
        </p:cxnSp>
      </p:grpSp>
      <p:grpSp>
        <p:nvGrpSpPr>
          <p:cNvPr id="22" name="组合 21"/>
          <p:cNvGrpSpPr/>
          <p:nvPr/>
        </p:nvGrpSpPr>
        <p:grpSpPr>
          <a:xfrm>
            <a:off x="3118336" y="4372863"/>
            <a:ext cx="2754153" cy="546885"/>
            <a:chOff x="4735218" y="1517134"/>
            <a:chExt cx="2754153" cy="546885"/>
          </a:xfrm>
        </p:grpSpPr>
        <p:sp>
          <p:nvSpPr>
            <p:cNvPr id="23" name="矩形 22"/>
            <p:cNvSpPr/>
            <p:nvPr/>
          </p:nvSpPr>
          <p:spPr>
            <a:xfrm>
              <a:off x="4735218" y="1517134"/>
              <a:ext cx="1843774" cy="461665"/>
            </a:xfrm>
            <a:prstGeom prst="rect">
              <a:avLst/>
            </a:prstGeom>
          </p:spPr>
          <p:txBody>
            <a:bodyPr wrap="none">
              <a:spAutoFit/>
            </a:bodyPr>
            <a:lstStyle/>
            <a:p>
              <a:r>
                <a:rPr lang="en-US" altLang="zh-CN" sz="2400" dirty="0">
                  <a:solidFill>
                    <a:schemeClr val="tx1"/>
                  </a:solidFill>
                  <a:cs typeface="+mn-ea"/>
                  <a:sym typeface="+mn-lt"/>
                </a:rPr>
                <a:t>04 </a:t>
              </a:r>
              <a:r>
                <a:rPr lang="zh-CN" altLang="en-US" sz="2400" dirty="0">
                  <a:solidFill>
                    <a:schemeClr val="tx1"/>
                  </a:solidFill>
                  <a:cs typeface="+mn-ea"/>
                  <a:sym typeface="+mn-lt"/>
                </a:rPr>
                <a:t>详细设计</a:t>
              </a:r>
            </a:p>
          </p:txBody>
        </p:sp>
        <p:cxnSp>
          <p:nvCxnSpPr>
            <p:cNvPr id="24" name="直接连接符 23"/>
            <p:cNvCxnSpPr/>
            <p:nvPr/>
          </p:nvCxnSpPr>
          <p:spPr>
            <a:xfrm>
              <a:off x="4789714" y="2064019"/>
              <a:ext cx="2699657" cy="0"/>
            </a:xfrm>
            <a:prstGeom prst="line">
              <a:avLst/>
            </a:prstGeom>
            <a:ln w="12700">
              <a:solidFill>
                <a:schemeClr val="tx1"/>
              </a:solidFill>
              <a:prstDash val="dashDot"/>
            </a:ln>
          </p:spPr>
          <p:style>
            <a:lnRef idx="1">
              <a:schemeClr val="accent1"/>
            </a:lnRef>
            <a:fillRef idx="0">
              <a:schemeClr val="accent1"/>
            </a:fillRef>
            <a:effectRef idx="0">
              <a:schemeClr val="accent1"/>
            </a:effectRef>
            <a:fontRef idx="minor">
              <a:schemeClr val="tx1"/>
            </a:fontRef>
          </p:style>
        </p:cxnSp>
      </p:grpSp>
      <p:sp>
        <p:nvSpPr>
          <p:cNvPr id="12" name="文本框 11"/>
          <p:cNvSpPr txBox="1"/>
          <p:nvPr/>
        </p:nvSpPr>
        <p:spPr>
          <a:xfrm>
            <a:off x="4698365" y="264618"/>
            <a:ext cx="2795270" cy="1241425"/>
          </a:xfrm>
          <a:prstGeom prst="rect">
            <a:avLst/>
          </a:prstGeom>
          <a:noFill/>
          <a:ln>
            <a:solidFill>
              <a:schemeClr val="bg2"/>
            </a:solidFill>
          </a:ln>
        </p:spPr>
        <p:txBody>
          <a:bodyPr wrap="none" rtlCol="0">
            <a:spAutoFit/>
          </a:bodyPr>
          <a:lstStyle/>
          <a:p>
            <a:pPr algn="ctr"/>
            <a:r>
              <a:rPr lang="zh-CN" altLang="en-US" sz="3735" b="1" dirty="0">
                <a:solidFill>
                  <a:schemeClr val="tx1"/>
                </a:solidFill>
                <a:cs typeface="+mn-ea"/>
                <a:sym typeface="+mn-lt"/>
              </a:rPr>
              <a:t>目录</a:t>
            </a:r>
          </a:p>
          <a:p>
            <a:pPr algn="ctr"/>
            <a:r>
              <a:rPr lang="en-US" altLang="zh-CN" sz="3735" b="1" dirty="0">
                <a:solidFill>
                  <a:schemeClr val="tx1"/>
                </a:solidFill>
                <a:cs typeface="+mn-ea"/>
                <a:sym typeface="+mn-lt"/>
              </a:rPr>
              <a:t>CONTENTS</a:t>
            </a:r>
          </a:p>
        </p:txBody>
      </p:sp>
      <p:grpSp>
        <p:nvGrpSpPr>
          <p:cNvPr id="20" name="组合 19">
            <a:extLst>
              <a:ext uri="{FF2B5EF4-FFF2-40B4-BE49-F238E27FC236}">
                <a16:creationId xmlns:a16="http://schemas.microsoft.com/office/drawing/2014/main" id="{ECB459F2-2C0D-49B9-AA76-BB400F22CE67}"/>
              </a:ext>
            </a:extLst>
          </p:cNvPr>
          <p:cNvGrpSpPr/>
          <p:nvPr/>
        </p:nvGrpSpPr>
        <p:grpSpPr>
          <a:xfrm>
            <a:off x="6634448" y="2101577"/>
            <a:ext cx="2754153" cy="546885"/>
            <a:chOff x="4735218" y="1517134"/>
            <a:chExt cx="2754153" cy="546885"/>
          </a:xfrm>
        </p:grpSpPr>
        <p:sp>
          <p:nvSpPr>
            <p:cNvPr id="25" name="矩形 24">
              <a:extLst>
                <a:ext uri="{FF2B5EF4-FFF2-40B4-BE49-F238E27FC236}">
                  <a16:creationId xmlns:a16="http://schemas.microsoft.com/office/drawing/2014/main" id="{FA22C8F9-122A-468A-AFE3-1857AD69309B}"/>
                </a:ext>
              </a:extLst>
            </p:cNvPr>
            <p:cNvSpPr/>
            <p:nvPr/>
          </p:nvSpPr>
          <p:spPr>
            <a:xfrm>
              <a:off x="4735218" y="1517134"/>
              <a:ext cx="1843774" cy="461665"/>
            </a:xfrm>
            <a:prstGeom prst="rect">
              <a:avLst/>
            </a:prstGeom>
          </p:spPr>
          <p:txBody>
            <a:bodyPr wrap="none">
              <a:spAutoFit/>
            </a:bodyPr>
            <a:lstStyle/>
            <a:p>
              <a:r>
                <a:rPr lang="en-US" altLang="zh-CN" sz="2400" dirty="0">
                  <a:solidFill>
                    <a:schemeClr val="tx1"/>
                  </a:solidFill>
                  <a:cs typeface="+mn-ea"/>
                  <a:sym typeface="+mn-lt"/>
                </a:rPr>
                <a:t>05 </a:t>
              </a:r>
              <a:r>
                <a:rPr lang="zh-CN" altLang="en-US" sz="2400" dirty="0">
                  <a:solidFill>
                    <a:schemeClr val="tx1"/>
                  </a:solidFill>
                  <a:cs typeface="+mn-ea"/>
                  <a:sym typeface="+mn-lt"/>
                </a:rPr>
                <a:t>运行设计</a:t>
              </a:r>
            </a:p>
          </p:txBody>
        </p:sp>
        <p:cxnSp>
          <p:nvCxnSpPr>
            <p:cNvPr id="26" name="直接连接符 25">
              <a:extLst>
                <a:ext uri="{FF2B5EF4-FFF2-40B4-BE49-F238E27FC236}">
                  <a16:creationId xmlns:a16="http://schemas.microsoft.com/office/drawing/2014/main" id="{05327FA1-8191-4EEE-B74D-4E383AB91969}"/>
                </a:ext>
              </a:extLst>
            </p:cNvPr>
            <p:cNvCxnSpPr/>
            <p:nvPr/>
          </p:nvCxnSpPr>
          <p:spPr>
            <a:xfrm>
              <a:off x="4789714" y="2064019"/>
              <a:ext cx="2699657" cy="0"/>
            </a:xfrm>
            <a:prstGeom prst="line">
              <a:avLst/>
            </a:prstGeom>
            <a:ln w="12700">
              <a:solidFill>
                <a:schemeClr val="tx1"/>
              </a:solidFill>
              <a:prstDash val="dashDot"/>
            </a:ln>
          </p:spPr>
          <p:style>
            <a:lnRef idx="1">
              <a:schemeClr val="accent1"/>
            </a:lnRef>
            <a:fillRef idx="0">
              <a:schemeClr val="accent1"/>
            </a:fillRef>
            <a:effectRef idx="0">
              <a:schemeClr val="accent1"/>
            </a:effectRef>
            <a:fontRef idx="minor">
              <a:schemeClr val="tx1"/>
            </a:fontRef>
          </p:style>
        </p:cxnSp>
      </p:grpSp>
      <p:grpSp>
        <p:nvGrpSpPr>
          <p:cNvPr id="27" name="组合 26">
            <a:extLst>
              <a:ext uri="{FF2B5EF4-FFF2-40B4-BE49-F238E27FC236}">
                <a16:creationId xmlns:a16="http://schemas.microsoft.com/office/drawing/2014/main" id="{67D22A89-CB63-4AC0-BE52-441928782EA7}"/>
              </a:ext>
            </a:extLst>
          </p:cNvPr>
          <p:cNvGrpSpPr/>
          <p:nvPr/>
        </p:nvGrpSpPr>
        <p:grpSpPr>
          <a:xfrm>
            <a:off x="6628337" y="2876614"/>
            <a:ext cx="4076757" cy="546885"/>
            <a:chOff x="4735218" y="1517134"/>
            <a:chExt cx="4076757" cy="546885"/>
          </a:xfrm>
        </p:grpSpPr>
        <p:sp>
          <p:nvSpPr>
            <p:cNvPr id="28" name="矩形 27">
              <a:extLst>
                <a:ext uri="{FF2B5EF4-FFF2-40B4-BE49-F238E27FC236}">
                  <a16:creationId xmlns:a16="http://schemas.microsoft.com/office/drawing/2014/main" id="{45AD3B4B-F2F8-4C08-8C03-84E6BC7831E5}"/>
                </a:ext>
              </a:extLst>
            </p:cNvPr>
            <p:cNvSpPr/>
            <p:nvPr/>
          </p:nvSpPr>
          <p:spPr>
            <a:xfrm>
              <a:off x="4735218" y="1517134"/>
              <a:ext cx="4076757" cy="461665"/>
            </a:xfrm>
            <a:prstGeom prst="rect">
              <a:avLst/>
            </a:prstGeom>
          </p:spPr>
          <p:txBody>
            <a:bodyPr wrap="none">
              <a:spAutoFit/>
            </a:bodyPr>
            <a:lstStyle/>
            <a:p>
              <a:r>
                <a:rPr lang="en-US" altLang="zh-CN" sz="2400" dirty="0">
                  <a:solidFill>
                    <a:schemeClr val="tx1"/>
                  </a:solidFill>
                  <a:cs typeface="+mn-ea"/>
                  <a:sym typeface="+mn-lt"/>
                </a:rPr>
                <a:t>06</a:t>
              </a:r>
              <a:r>
                <a:rPr lang="zh-CN" altLang="en-US" sz="2400" dirty="0">
                  <a:solidFill>
                    <a:schemeClr val="tx1"/>
                  </a:solidFill>
                  <a:cs typeface="+mn-ea"/>
                  <a:sym typeface="+mn-lt"/>
                </a:rPr>
                <a:t> 系统出错处理和维护设计</a:t>
              </a:r>
            </a:p>
          </p:txBody>
        </p:sp>
        <p:cxnSp>
          <p:nvCxnSpPr>
            <p:cNvPr id="29" name="直接连接符 28">
              <a:extLst>
                <a:ext uri="{FF2B5EF4-FFF2-40B4-BE49-F238E27FC236}">
                  <a16:creationId xmlns:a16="http://schemas.microsoft.com/office/drawing/2014/main" id="{117FF9B8-9CE2-4171-8871-53BA6307CE73}"/>
                </a:ext>
              </a:extLst>
            </p:cNvPr>
            <p:cNvCxnSpPr/>
            <p:nvPr/>
          </p:nvCxnSpPr>
          <p:spPr>
            <a:xfrm>
              <a:off x="4789714" y="2064019"/>
              <a:ext cx="2699657" cy="0"/>
            </a:xfrm>
            <a:prstGeom prst="line">
              <a:avLst/>
            </a:prstGeom>
            <a:ln w="12700">
              <a:solidFill>
                <a:schemeClr val="tx1"/>
              </a:solidFill>
              <a:prstDash val="dashDot"/>
            </a:ln>
          </p:spPr>
          <p:style>
            <a:lnRef idx="1">
              <a:schemeClr val="accent1"/>
            </a:lnRef>
            <a:fillRef idx="0">
              <a:schemeClr val="accent1"/>
            </a:fillRef>
            <a:effectRef idx="0">
              <a:schemeClr val="accent1"/>
            </a:effectRef>
            <a:fontRef idx="minor">
              <a:schemeClr val="tx1"/>
            </a:fontRef>
          </p:style>
        </p:cxnSp>
      </p:grpSp>
      <p:grpSp>
        <p:nvGrpSpPr>
          <p:cNvPr id="31" name="组合 30">
            <a:extLst>
              <a:ext uri="{FF2B5EF4-FFF2-40B4-BE49-F238E27FC236}">
                <a16:creationId xmlns:a16="http://schemas.microsoft.com/office/drawing/2014/main" id="{ECCF80EE-F1E8-4ABB-99A1-B0B644A4E156}"/>
              </a:ext>
            </a:extLst>
          </p:cNvPr>
          <p:cNvGrpSpPr/>
          <p:nvPr/>
        </p:nvGrpSpPr>
        <p:grpSpPr>
          <a:xfrm>
            <a:off x="6628337" y="3651651"/>
            <a:ext cx="3382657" cy="546885"/>
            <a:chOff x="4735218" y="1517134"/>
            <a:chExt cx="3382657" cy="546885"/>
          </a:xfrm>
        </p:grpSpPr>
        <p:sp>
          <p:nvSpPr>
            <p:cNvPr id="32" name="矩形 31">
              <a:extLst>
                <a:ext uri="{FF2B5EF4-FFF2-40B4-BE49-F238E27FC236}">
                  <a16:creationId xmlns:a16="http://schemas.microsoft.com/office/drawing/2014/main" id="{C2543FCB-8FBD-4958-895B-FD4160E3794B}"/>
                </a:ext>
              </a:extLst>
            </p:cNvPr>
            <p:cNvSpPr/>
            <p:nvPr/>
          </p:nvSpPr>
          <p:spPr>
            <a:xfrm>
              <a:off x="4735218" y="1517134"/>
              <a:ext cx="3382657" cy="461665"/>
            </a:xfrm>
            <a:prstGeom prst="rect">
              <a:avLst/>
            </a:prstGeom>
          </p:spPr>
          <p:txBody>
            <a:bodyPr wrap="none">
              <a:spAutoFit/>
            </a:bodyPr>
            <a:lstStyle/>
            <a:p>
              <a:r>
                <a:rPr lang="en-US" altLang="zh-CN" sz="2400" dirty="0">
                  <a:solidFill>
                    <a:schemeClr val="tx1"/>
                  </a:solidFill>
                  <a:cs typeface="+mn-ea"/>
                  <a:sym typeface="+mn-lt"/>
                </a:rPr>
                <a:t>07 </a:t>
              </a:r>
              <a:r>
                <a:rPr lang="zh-CN" altLang="en-US" sz="2400" dirty="0">
                  <a:cs typeface="+mn-ea"/>
                  <a:sym typeface="+mn-lt"/>
                </a:rPr>
                <a:t>文件更新与绩效评价</a:t>
              </a:r>
              <a:endParaRPr lang="zh-CN" altLang="en-US" sz="2400" dirty="0">
                <a:solidFill>
                  <a:schemeClr val="tx1"/>
                </a:solidFill>
                <a:cs typeface="+mn-ea"/>
                <a:sym typeface="+mn-lt"/>
              </a:endParaRPr>
            </a:p>
          </p:txBody>
        </p:sp>
        <p:cxnSp>
          <p:nvCxnSpPr>
            <p:cNvPr id="33" name="直接连接符 32">
              <a:extLst>
                <a:ext uri="{FF2B5EF4-FFF2-40B4-BE49-F238E27FC236}">
                  <a16:creationId xmlns:a16="http://schemas.microsoft.com/office/drawing/2014/main" id="{DC993D78-11DA-49F5-AAD9-1F84B23F5AC5}"/>
                </a:ext>
              </a:extLst>
            </p:cNvPr>
            <p:cNvCxnSpPr/>
            <p:nvPr/>
          </p:nvCxnSpPr>
          <p:spPr>
            <a:xfrm>
              <a:off x="4789714" y="2064019"/>
              <a:ext cx="2699657" cy="0"/>
            </a:xfrm>
            <a:prstGeom prst="line">
              <a:avLst/>
            </a:prstGeom>
            <a:ln w="12700">
              <a:solidFill>
                <a:schemeClr val="tx1"/>
              </a:solidFill>
              <a:prstDash val="dashDot"/>
            </a:ln>
          </p:spPr>
          <p:style>
            <a:lnRef idx="1">
              <a:schemeClr val="accent1"/>
            </a:lnRef>
            <a:fillRef idx="0">
              <a:schemeClr val="accent1"/>
            </a:fillRef>
            <a:effectRef idx="0">
              <a:schemeClr val="accent1"/>
            </a:effectRef>
            <a:fontRef idx="minor">
              <a:schemeClr val="tx1"/>
            </a:fontRef>
          </p:style>
        </p:cxnSp>
      </p:grpSp>
      <p:grpSp>
        <p:nvGrpSpPr>
          <p:cNvPr id="34" name="组合 33">
            <a:extLst>
              <a:ext uri="{FF2B5EF4-FFF2-40B4-BE49-F238E27FC236}">
                <a16:creationId xmlns:a16="http://schemas.microsoft.com/office/drawing/2014/main" id="{E026C23D-B830-48C3-AD42-95E8F65FDC9A}"/>
              </a:ext>
            </a:extLst>
          </p:cNvPr>
          <p:cNvGrpSpPr/>
          <p:nvPr/>
        </p:nvGrpSpPr>
        <p:grpSpPr>
          <a:xfrm>
            <a:off x="6618180" y="4375806"/>
            <a:ext cx="2767104" cy="546885"/>
            <a:chOff x="4735218" y="1517134"/>
            <a:chExt cx="2767104" cy="546885"/>
          </a:xfrm>
        </p:grpSpPr>
        <p:sp>
          <p:nvSpPr>
            <p:cNvPr id="35" name="矩形 34">
              <a:extLst>
                <a:ext uri="{FF2B5EF4-FFF2-40B4-BE49-F238E27FC236}">
                  <a16:creationId xmlns:a16="http://schemas.microsoft.com/office/drawing/2014/main" id="{F258F10E-D9F4-44E9-9EA8-64255148FC6C}"/>
                </a:ext>
              </a:extLst>
            </p:cNvPr>
            <p:cNvSpPr/>
            <p:nvPr/>
          </p:nvSpPr>
          <p:spPr>
            <a:xfrm>
              <a:off x="4735218" y="1517134"/>
              <a:ext cx="2767104" cy="461665"/>
            </a:xfrm>
            <a:prstGeom prst="rect">
              <a:avLst/>
            </a:prstGeom>
          </p:spPr>
          <p:txBody>
            <a:bodyPr wrap="none">
              <a:spAutoFit/>
            </a:bodyPr>
            <a:lstStyle/>
            <a:p>
              <a:r>
                <a:rPr lang="en-US" altLang="zh-CN" sz="2400" dirty="0">
                  <a:solidFill>
                    <a:schemeClr val="tx1"/>
                  </a:solidFill>
                  <a:cs typeface="+mn-ea"/>
                  <a:sym typeface="+mn-lt"/>
                </a:rPr>
                <a:t>08 </a:t>
              </a:r>
              <a:r>
                <a:rPr lang="zh-CN" altLang="en-US" sz="2400" dirty="0">
                  <a:solidFill>
                    <a:schemeClr val="tx1"/>
                  </a:solidFill>
                  <a:cs typeface="+mn-ea"/>
                  <a:sym typeface="+mn-lt"/>
                </a:rPr>
                <a:t>参考文献与资料</a:t>
              </a:r>
            </a:p>
          </p:txBody>
        </p:sp>
        <p:cxnSp>
          <p:nvCxnSpPr>
            <p:cNvPr id="36" name="直接连接符 35">
              <a:extLst>
                <a:ext uri="{FF2B5EF4-FFF2-40B4-BE49-F238E27FC236}">
                  <a16:creationId xmlns:a16="http://schemas.microsoft.com/office/drawing/2014/main" id="{69BC7FCE-F487-4657-B2F1-818CE1F0B571}"/>
                </a:ext>
              </a:extLst>
            </p:cNvPr>
            <p:cNvCxnSpPr/>
            <p:nvPr/>
          </p:nvCxnSpPr>
          <p:spPr>
            <a:xfrm>
              <a:off x="4789714" y="2064019"/>
              <a:ext cx="2699657" cy="0"/>
            </a:xfrm>
            <a:prstGeom prst="line">
              <a:avLst/>
            </a:prstGeom>
            <a:ln w="12700">
              <a:solidFill>
                <a:schemeClr val="tx1"/>
              </a:solidFill>
              <a:prstDash val="dashDot"/>
            </a:ln>
          </p:spPr>
          <p:style>
            <a:lnRef idx="1">
              <a:schemeClr val="accent1"/>
            </a:lnRef>
            <a:fillRef idx="0">
              <a:schemeClr val="accent1"/>
            </a:fillRef>
            <a:effectRef idx="0">
              <a:schemeClr val="accent1"/>
            </a:effectRef>
            <a:fontRef idx="minor">
              <a:schemeClr val="tx1"/>
            </a:fontRef>
          </p:style>
        </p:cxnSp>
      </p:grpSp>
      <p:pic>
        <p:nvPicPr>
          <p:cNvPr id="37" name="图片 36" descr="资源 2711">
            <a:extLst>
              <a:ext uri="{FF2B5EF4-FFF2-40B4-BE49-F238E27FC236}">
                <a16:creationId xmlns:a16="http://schemas.microsoft.com/office/drawing/2014/main" id="{3C42A3F9-D5BE-481E-907B-FB4E2219513A}"/>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0253780" y="4263455"/>
            <a:ext cx="1187450" cy="179070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advClick="0" advTm="3000"/>
    </mc:Choice>
    <mc:Fallback xmlns="">
      <p:transition advClick="0" advTm="3000"/>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îṡ1îďe">
            <a:extLst>
              <a:ext uri="{FF2B5EF4-FFF2-40B4-BE49-F238E27FC236}">
                <a16:creationId xmlns:a16="http://schemas.microsoft.com/office/drawing/2014/main" id="{20690E85-ED27-48F9-9091-8C13DC3AB75C}"/>
              </a:ext>
            </a:extLst>
          </p:cNvPr>
          <p:cNvSpPr txBox="1"/>
          <p:nvPr/>
        </p:nvSpPr>
        <p:spPr bwMode="auto">
          <a:xfrm>
            <a:off x="1235708" y="499441"/>
            <a:ext cx="1678942" cy="4199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rIns="90000" anchor="ctr">
            <a:normAutofit/>
          </a:bodyPr>
          <a:lstStyle/>
          <a:p>
            <a:pPr algn="ctr">
              <a:spcBef>
                <a:spcPct val="0"/>
              </a:spcBef>
            </a:pPr>
            <a:r>
              <a:rPr lang="zh-CN" altLang="en-US" b="1" dirty="0"/>
              <a:t>关键算法设计</a:t>
            </a:r>
          </a:p>
        </p:txBody>
      </p:sp>
      <p:pic>
        <p:nvPicPr>
          <p:cNvPr id="9" name="图片 8">
            <a:extLst>
              <a:ext uri="{FF2B5EF4-FFF2-40B4-BE49-F238E27FC236}">
                <a16:creationId xmlns:a16="http://schemas.microsoft.com/office/drawing/2014/main" id="{35951B0E-5D9D-4D8D-BCED-E5B55199AC90}"/>
              </a:ext>
            </a:extLst>
          </p:cNvPr>
          <p:cNvPicPr>
            <a:picLocks noChangeAspect="1"/>
          </p:cNvPicPr>
          <p:nvPr/>
        </p:nvPicPr>
        <p:blipFill>
          <a:blip r:embed="rId2"/>
          <a:stretch>
            <a:fillRect/>
          </a:stretch>
        </p:blipFill>
        <p:spPr>
          <a:xfrm>
            <a:off x="384888" y="343632"/>
            <a:ext cx="762066" cy="731583"/>
          </a:xfrm>
          <a:prstGeom prst="rect">
            <a:avLst/>
          </a:prstGeom>
        </p:spPr>
      </p:pic>
      <p:pic>
        <p:nvPicPr>
          <p:cNvPr id="3" name="图片 2">
            <a:extLst>
              <a:ext uri="{FF2B5EF4-FFF2-40B4-BE49-F238E27FC236}">
                <a16:creationId xmlns:a16="http://schemas.microsoft.com/office/drawing/2014/main" id="{202E9B12-978D-4DD6-9BB7-ACE138DF9F6C}"/>
              </a:ext>
            </a:extLst>
          </p:cNvPr>
          <p:cNvPicPr>
            <a:picLocks noChangeAspect="1"/>
          </p:cNvPicPr>
          <p:nvPr/>
        </p:nvPicPr>
        <p:blipFill>
          <a:blip r:embed="rId3"/>
          <a:stretch>
            <a:fillRect/>
          </a:stretch>
        </p:blipFill>
        <p:spPr>
          <a:xfrm>
            <a:off x="6465116" y="103288"/>
            <a:ext cx="4407719" cy="6188456"/>
          </a:xfrm>
          <a:prstGeom prst="rect">
            <a:avLst/>
          </a:prstGeom>
        </p:spPr>
      </p:pic>
      <p:sp>
        <p:nvSpPr>
          <p:cNvPr id="6" name="文本框 5">
            <a:extLst>
              <a:ext uri="{FF2B5EF4-FFF2-40B4-BE49-F238E27FC236}">
                <a16:creationId xmlns:a16="http://schemas.microsoft.com/office/drawing/2014/main" id="{879F193C-1C95-441A-B841-140B13644F65}"/>
              </a:ext>
            </a:extLst>
          </p:cNvPr>
          <p:cNvSpPr txBox="1"/>
          <p:nvPr/>
        </p:nvSpPr>
        <p:spPr>
          <a:xfrm>
            <a:off x="7800975" y="6291744"/>
            <a:ext cx="1948055" cy="276999"/>
          </a:xfrm>
          <a:prstGeom prst="rect">
            <a:avLst/>
          </a:prstGeom>
          <a:noFill/>
        </p:spPr>
        <p:txBody>
          <a:bodyPr wrap="square" rtlCol="0">
            <a:spAutoFit/>
          </a:bodyPr>
          <a:lstStyle/>
          <a:p>
            <a:pPr algn="ctr"/>
            <a:r>
              <a:rPr lang="zh-CN" altLang="en-US" sz="1200" dirty="0"/>
              <a:t>用户信息模块</a:t>
            </a:r>
            <a:r>
              <a:rPr lang="en-US" altLang="zh-CN" sz="1200" dirty="0"/>
              <a:t>PAD</a:t>
            </a:r>
            <a:r>
              <a:rPr lang="zh-CN" altLang="en-US" sz="1200" dirty="0"/>
              <a:t>图</a:t>
            </a:r>
            <a:endParaRPr lang="en-US" altLang="zh-CN" sz="1200" dirty="0"/>
          </a:p>
        </p:txBody>
      </p:sp>
      <p:sp>
        <p:nvSpPr>
          <p:cNvPr id="10" name="文本框 9">
            <a:extLst>
              <a:ext uri="{FF2B5EF4-FFF2-40B4-BE49-F238E27FC236}">
                <a16:creationId xmlns:a16="http://schemas.microsoft.com/office/drawing/2014/main" id="{44CB42B7-F8D8-4A99-8FDD-AAC399EB6CA4}"/>
              </a:ext>
            </a:extLst>
          </p:cNvPr>
          <p:cNvSpPr txBox="1"/>
          <p:nvPr/>
        </p:nvSpPr>
        <p:spPr>
          <a:xfrm>
            <a:off x="426266" y="1075215"/>
            <a:ext cx="6096000" cy="5262979"/>
          </a:xfrm>
          <a:prstGeom prst="rect">
            <a:avLst/>
          </a:prstGeom>
          <a:noFill/>
        </p:spPr>
        <p:txBody>
          <a:bodyPr wrap="square">
            <a:spAutoFit/>
          </a:bodyPr>
          <a:lstStyle/>
          <a:p>
            <a:pPr algn="just"/>
            <a:r>
              <a:rPr lang="zh-CN" altLang="zh-CN" sz="1600" kern="100" dirty="0">
                <a:effectLst/>
                <a:latin typeface="Calibri" panose="020F0502020204030204" pitchFamily="34" charset="0"/>
                <a:ea typeface="宋体" panose="02010600030101010101" pitchFamily="2" charset="-122"/>
                <a:cs typeface="Times New Roman" panose="02020603050405020304" pitchFamily="18" charset="0"/>
              </a:rPr>
              <a:t>用户个人信息模块分</a:t>
            </a:r>
            <a:r>
              <a:rPr lang="zh-CN" altLang="zh-CN" sz="1600"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rPr>
              <a:t>四个</a:t>
            </a:r>
            <a:r>
              <a:rPr lang="zh-CN" altLang="zh-CN" sz="1600" kern="100" dirty="0">
                <a:effectLst/>
                <a:latin typeface="Calibri" panose="020F0502020204030204" pitchFamily="34" charset="0"/>
                <a:ea typeface="宋体" panose="02010600030101010101" pitchFamily="2" charset="-122"/>
                <a:cs typeface="Times New Roman" panose="02020603050405020304" pitchFamily="18" charset="0"/>
              </a:rPr>
              <a:t>主要功能：</a:t>
            </a:r>
            <a:endParaRPr lang="en-US" altLang="zh-CN" sz="1600" kern="100" dirty="0">
              <a:effectLst/>
              <a:latin typeface="Calibri" panose="020F0502020204030204" pitchFamily="34" charset="0"/>
              <a:ea typeface="宋体" panose="02010600030101010101" pitchFamily="2" charset="-122"/>
              <a:cs typeface="Times New Roman" panose="02020603050405020304" pitchFamily="18" charset="0"/>
            </a:endParaRPr>
          </a:p>
          <a:p>
            <a:pPr lvl="1" algn="just"/>
            <a:r>
              <a:rPr lang="zh-CN" altLang="zh-CN" sz="1600"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rPr>
              <a:t>用户注册</a:t>
            </a:r>
            <a:endParaRPr lang="en-US" altLang="zh-CN" sz="1600"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endParaRPr>
          </a:p>
          <a:p>
            <a:pPr lvl="1" algn="just"/>
            <a:r>
              <a:rPr lang="zh-CN" altLang="zh-CN" sz="1600"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rPr>
              <a:t>用户登录</a:t>
            </a:r>
            <a:endParaRPr lang="en-US" altLang="zh-CN" sz="1600"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endParaRPr>
          </a:p>
          <a:p>
            <a:pPr lvl="1" algn="just"/>
            <a:r>
              <a:rPr lang="zh-CN" altLang="zh-CN" sz="1600"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rPr>
              <a:t>用户修改个人信息</a:t>
            </a:r>
            <a:endParaRPr lang="en-US" altLang="zh-CN" sz="1600"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endParaRPr>
          </a:p>
          <a:p>
            <a:pPr lvl="1" algn="just"/>
            <a:r>
              <a:rPr lang="zh-CN" altLang="zh-CN" sz="1600"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rPr>
              <a:t>关注他人用户</a:t>
            </a:r>
          </a:p>
          <a:p>
            <a:pPr algn="just"/>
            <a:r>
              <a:rPr lang="zh-CN" altLang="zh-CN" sz="1600" kern="100" dirty="0">
                <a:solidFill>
                  <a:srgbClr val="00B0F0"/>
                </a:solidFill>
                <a:effectLst/>
                <a:latin typeface="Calibri" panose="020F0502020204030204" pitchFamily="34" charset="0"/>
                <a:ea typeface="宋体" panose="02010600030101010101" pitchFamily="2" charset="-122"/>
                <a:cs typeface="Times New Roman" panose="02020603050405020304" pitchFamily="18" charset="0"/>
              </a:rPr>
              <a:t>用户注册功能</a:t>
            </a:r>
            <a:r>
              <a:rPr lang="zh-CN" altLang="en-US" sz="1600" kern="100" dirty="0">
                <a:effectLst/>
                <a:latin typeface="Calibri" panose="020F0502020204030204" pitchFamily="34" charset="0"/>
                <a:ea typeface="宋体" panose="02010600030101010101" pitchFamily="2" charset="-122"/>
                <a:cs typeface="Times New Roman" panose="02020603050405020304" pitchFamily="18" charset="0"/>
              </a:rPr>
              <a:t>：</a:t>
            </a:r>
            <a:endParaRPr lang="en-US" altLang="zh-CN" sz="1600" kern="100" dirty="0">
              <a:effectLst/>
              <a:latin typeface="Calibri" panose="020F0502020204030204" pitchFamily="34" charset="0"/>
              <a:ea typeface="宋体" panose="02010600030101010101" pitchFamily="2" charset="-122"/>
              <a:cs typeface="Times New Roman" panose="02020603050405020304" pitchFamily="18" charset="0"/>
            </a:endParaRPr>
          </a:p>
          <a:p>
            <a:pPr algn="just"/>
            <a:r>
              <a:rPr lang="en-US" altLang="zh-CN" sz="1600" kern="100" dirty="0">
                <a:latin typeface="Calibri" panose="020F0502020204030204" pitchFamily="34" charset="0"/>
                <a:ea typeface="宋体" panose="02010600030101010101" pitchFamily="2" charset="-122"/>
                <a:cs typeface="Times New Roman" panose="02020603050405020304" pitchFamily="18" charset="0"/>
              </a:rPr>
              <a:t>	</a:t>
            </a:r>
            <a:r>
              <a:rPr lang="zh-CN" altLang="zh-CN" sz="1600" kern="100" dirty="0">
                <a:effectLst/>
                <a:latin typeface="Calibri" panose="020F0502020204030204" pitchFamily="34" charset="0"/>
                <a:ea typeface="宋体" panose="02010600030101010101" pitchFamily="2" charset="-122"/>
                <a:cs typeface="Times New Roman" panose="02020603050405020304" pitchFamily="18" charset="0"/>
              </a:rPr>
              <a:t>输入</a:t>
            </a:r>
            <a:r>
              <a:rPr lang="zh-CN" altLang="zh-CN" sz="1600" kern="100" dirty="0">
                <a:solidFill>
                  <a:srgbClr val="00CC00"/>
                </a:solidFill>
                <a:effectLst/>
                <a:latin typeface="Calibri" panose="020F0502020204030204" pitchFamily="34" charset="0"/>
                <a:ea typeface="宋体" panose="02010600030101010101" pitchFamily="2" charset="-122"/>
                <a:cs typeface="Times New Roman" panose="02020603050405020304" pitchFamily="18" charset="0"/>
              </a:rPr>
              <a:t>必填信息</a:t>
            </a:r>
            <a:endParaRPr lang="en-US" altLang="zh-CN" sz="1600" kern="100" dirty="0">
              <a:solidFill>
                <a:srgbClr val="00CC00"/>
              </a:solidFill>
              <a:latin typeface="Calibri" panose="020F0502020204030204" pitchFamily="34" charset="0"/>
              <a:ea typeface="宋体" panose="02010600030101010101" pitchFamily="2" charset="-122"/>
              <a:cs typeface="Times New Roman" panose="02020603050405020304" pitchFamily="18" charset="0"/>
            </a:endParaRPr>
          </a:p>
          <a:p>
            <a:pPr algn="just"/>
            <a:r>
              <a:rPr lang="en-US" altLang="zh-CN" sz="1600" kern="100" dirty="0">
                <a:effectLst/>
                <a:latin typeface="Calibri" panose="020F0502020204030204" pitchFamily="34" charset="0"/>
                <a:ea typeface="宋体" panose="02010600030101010101" pitchFamily="2" charset="-122"/>
                <a:cs typeface="Times New Roman" panose="02020603050405020304" pitchFamily="18" charset="0"/>
              </a:rPr>
              <a:t>	</a:t>
            </a:r>
            <a:r>
              <a:rPr lang="zh-CN" altLang="zh-CN" sz="1600" kern="100" dirty="0">
                <a:effectLst/>
                <a:latin typeface="Calibri" panose="020F0502020204030204" pitchFamily="34" charset="0"/>
                <a:ea typeface="宋体" panose="02010600030101010101" pitchFamily="2" charset="-122"/>
                <a:cs typeface="Times New Roman" panose="02020603050405020304" pitchFamily="18" charset="0"/>
              </a:rPr>
              <a:t>账号</a:t>
            </a:r>
            <a:r>
              <a:rPr lang="en-US" altLang="zh-CN" sz="1600" kern="100" dirty="0">
                <a:effectLst/>
                <a:latin typeface="Calibri" panose="020F0502020204030204" pitchFamily="34" charset="0"/>
                <a:ea typeface="宋体" panose="02010600030101010101" pitchFamily="2" charset="-122"/>
                <a:cs typeface="Times New Roman" panose="02020603050405020304" pitchFamily="18" charset="0"/>
              </a:rPr>
              <a:t>ID</a:t>
            </a:r>
            <a:r>
              <a:rPr lang="zh-CN" altLang="en-US" sz="1600" kern="100" dirty="0">
                <a:latin typeface="Calibri" panose="020F0502020204030204" pitchFamily="34" charset="0"/>
                <a:ea typeface="宋体" panose="02010600030101010101" pitchFamily="2" charset="-122"/>
                <a:cs typeface="Times New Roman" panose="02020603050405020304" pitchFamily="18" charset="0"/>
              </a:rPr>
              <a:t>在</a:t>
            </a:r>
            <a:r>
              <a:rPr lang="zh-CN" altLang="zh-CN" sz="1600" kern="100" dirty="0">
                <a:effectLst/>
                <a:latin typeface="Calibri" panose="020F0502020204030204" pitchFamily="34" charset="0"/>
                <a:ea typeface="宋体" panose="02010600030101010101" pitchFamily="2" charset="-122"/>
                <a:cs typeface="Times New Roman" panose="02020603050405020304" pitchFamily="18" charset="0"/>
              </a:rPr>
              <a:t>数据库</a:t>
            </a:r>
            <a:r>
              <a:rPr lang="zh-CN" altLang="en-US" sz="1600" kern="100" dirty="0">
                <a:latin typeface="Calibri" panose="020F0502020204030204" pitchFamily="34" charset="0"/>
                <a:ea typeface="宋体" panose="02010600030101010101" pitchFamily="2" charset="-122"/>
                <a:cs typeface="Times New Roman" panose="02020603050405020304" pitchFamily="18" charset="0"/>
              </a:rPr>
              <a:t>递增，</a:t>
            </a:r>
            <a:r>
              <a:rPr lang="zh-CN" altLang="zh-CN" sz="1600" kern="100" dirty="0">
                <a:effectLst/>
                <a:latin typeface="Calibri" panose="020F0502020204030204" pitchFamily="34" charset="0"/>
                <a:ea typeface="宋体" panose="02010600030101010101" pitchFamily="2" charset="-122"/>
                <a:cs typeface="Times New Roman" panose="02020603050405020304" pitchFamily="18" charset="0"/>
              </a:rPr>
              <a:t>输入</a:t>
            </a:r>
            <a:r>
              <a:rPr lang="zh-CN" altLang="zh-CN" sz="1600" kern="100" dirty="0">
                <a:solidFill>
                  <a:srgbClr val="00CC00"/>
                </a:solidFill>
                <a:effectLst/>
                <a:latin typeface="Calibri" panose="020F0502020204030204" pitchFamily="34" charset="0"/>
                <a:ea typeface="宋体" panose="02010600030101010101" pitchFamily="2" charset="-122"/>
                <a:cs typeface="Times New Roman" panose="02020603050405020304" pitchFamily="18" charset="0"/>
              </a:rPr>
              <a:t>密码</a:t>
            </a:r>
            <a:r>
              <a:rPr lang="zh-CN" altLang="zh-CN" sz="1600" kern="100" dirty="0">
                <a:effectLst/>
                <a:latin typeface="Calibri" panose="020F0502020204030204" pitchFamily="34" charset="0"/>
                <a:ea typeface="宋体" panose="02010600030101010101" pitchFamily="2" charset="-122"/>
                <a:cs typeface="Times New Roman" panose="02020603050405020304" pitchFamily="18" charset="0"/>
              </a:rPr>
              <a:t>和其他各项信息</a:t>
            </a:r>
            <a:endParaRPr lang="en-US" altLang="zh-CN" sz="1600" kern="100" dirty="0">
              <a:effectLst/>
              <a:latin typeface="Calibri" panose="020F0502020204030204" pitchFamily="34" charset="0"/>
              <a:ea typeface="宋体" panose="02010600030101010101" pitchFamily="2" charset="-122"/>
              <a:cs typeface="Times New Roman" panose="02020603050405020304" pitchFamily="18" charset="0"/>
            </a:endParaRPr>
          </a:p>
          <a:p>
            <a:pPr algn="just"/>
            <a:r>
              <a:rPr lang="en-US" altLang="zh-CN" sz="1600" kern="100" dirty="0">
                <a:effectLst/>
                <a:latin typeface="Calibri" panose="020F0502020204030204" pitchFamily="34" charset="0"/>
                <a:ea typeface="宋体" panose="02010600030101010101" pitchFamily="2" charset="-122"/>
                <a:cs typeface="Times New Roman" panose="02020603050405020304" pitchFamily="18" charset="0"/>
              </a:rPr>
              <a:t>	</a:t>
            </a:r>
            <a:r>
              <a:rPr lang="zh-CN" altLang="zh-CN" sz="1600" kern="100" dirty="0">
                <a:effectLst/>
                <a:latin typeface="Calibri" panose="020F0502020204030204" pitchFamily="34" charset="0"/>
                <a:ea typeface="宋体" panose="02010600030101010101" pitchFamily="2" charset="-122"/>
                <a:cs typeface="Times New Roman" panose="02020603050405020304" pitchFamily="18" charset="0"/>
              </a:rPr>
              <a:t>验证各项信息格式</a:t>
            </a:r>
            <a:r>
              <a:rPr lang="zh-CN" altLang="zh-CN" sz="1600" kern="100" dirty="0">
                <a:solidFill>
                  <a:srgbClr val="00CC00"/>
                </a:solidFill>
                <a:effectLst/>
                <a:latin typeface="Calibri" panose="020F0502020204030204" pitchFamily="34" charset="0"/>
                <a:ea typeface="宋体" panose="02010600030101010101" pitchFamily="2" charset="-122"/>
                <a:cs typeface="Times New Roman" panose="02020603050405020304" pitchFamily="18" charset="0"/>
              </a:rPr>
              <a:t>是否符合要求</a:t>
            </a:r>
            <a:r>
              <a:rPr lang="zh-CN" altLang="zh-CN" sz="1600" kern="100" dirty="0">
                <a:effectLst/>
                <a:latin typeface="Calibri" panose="020F0502020204030204" pitchFamily="34" charset="0"/>
                <a:ea typeface="宋体" panose="02010600030101010101" pitchFamily="2" charset="-122"/>
                <a:cs typeface="Times New Roman" panose="02020603050405020304" pitchFamily="18" charset="0"/>
              </a:rPr>
              <a:t>，符合要求则注册成功</a:t>
            </a:r>
          </a:p>
          <a:p>
            <a:pPr algn="just"/>
            <a:r>
              <a:rPr lang="zh-CN" altLang="zh-CN" sz="1600" kern="100" dirty="0">
                <a:solidFill>
                  <a:srgbClr val="00B0F0"/>
                </a:solidFill>
                <a:effectLst/>
                <a:latin typeface="Calibri" panose="020F0502020204030204" pitchFamily="34" charset="0"/>
                <a:ea typeface="宋体" panose="02010600030101010101" pitchFamily="2" charset="-122"/>
                <a:cs typeface="Times New Roman" panose="02020603050405020304" pitchFamily="18" charset="0"/>
              </a:rPr>
              <a:t>用户登录功能</a:t>
            </a:r>
            <a:r>
              <a:rPr lang="zh-CN" altLang="en-US" sz="1600" kern="100" dirty="0">
                <a:effectLst/>
                <a:latin typeface="Calibri" panose="020F0502020204030204" pitchFamily="34" charset="0"/>
                <a:ea typeface="宋体" panose="02010600030101010101" pitchFamily="2" charset="-122"/>
                <a:cs typeface="Times New Roman" panose="02020603050405020304" pitchFamily="18" charset="0"/>
              </a:rPr>
              <a:t>：</a:t>
            </a:r>
            <a:endParaRPr lang="en-US" altLang="zh-CN" sz="1600" kern="100" dirty="0">
              <a:effectLst/>
              <a:latin typeface="Calibri" panose="020F0502020204030204" pitchFamily="34" charset="0"/>
              <a:ea typeface="宋体" panose="02010600030101010101" pitchFamily="2" charset="-122"/>
              <a:cs typeface="Times New Roman" panose="02020603050405020304" pitchFamily="18" charset="0"/>
            </a:endParaRPr>
          </a:p>
          <a:p>
            <a:pPr algn="just"/>
            <a:r>
              <a:rPr lang="en-US" altLang="zh-CN" sz="1600" kern="100" dirty="0">
                <a:latin typeface="Calibri" panose="020F0502020204030204" pitchFamily="34" charset="0"/>
                <a:ea typeface="宋体" panose="02010600030101010101" pitchFamily="2" charset="-122"/>
                <a:cs typeface="Times New Roman" panose="02020603050405020304" pitchFamily="18" charset="0"/>
              </a:rPr>
              <a:t>	</a:t>
            </a:r>
            <a:r>
              <a:rPr lang="zh-CN" altLang="zh-CN" sz="1600" kern="100" dirty="0">
                <a:effectLst/>
                <a:latin typeface="Calibri" panose="020F0502020204030204" pitchFamily="34" charset="0"/>
                <a:ea typeface="宋体" panose="02010600030101010101" pitchFamily="2" charset="-122"/>
                <a:cs typeface="Times New Roman" panose="02020603050405020304" pitchFamily="18" charset="0"/>
              </a:rPr>
              <a:t>输入</a:t>
            </a:r>
            <a:r>
              <a:rPr lang="zh-CN" altLang="zh-CN" sz="1600" kern="100" dirty="0">
                <a:solidFill>
                  <a:srgbClr val="00CC00"/>
                </a:solidFill>
                <a:effectLst/>
                <a:latin typeface="Calibri" panose="020F0502020204030204" pitchFamily="34" charset="0"/>
                <a:ea typeface="宋体" panose="02010600030101010101" pitchFamily="2" charset="-122"/>
                <a:cs typeface="Times New Roman" panose="02020603050405020304" pitchFamily="18" charset="0"/>
              </a:rPr>
              <a:t>账号密码</a:t>
            </a:r>
            <a:endParaRPr lang="en-US" altLang="zh-CN" sz="1600" kern="100" dirty="0">
              <a:solidFill>
                <a:srgbClr val="00CC00"/>
              </a:solidFill>
              <a:latin typeface="Calibri" panose="020F0502020204030204" pitchFamily="34" charset="0"/>
              <a:ea typeface="宋体" panose="02010600030101010101" pitchFamily="2" charset="-122"/>
              <a:cs typeface="Times New Roman" panose="02020603050405020304" pitchFamily="18" charset="0"/>
            </a:endParaRPr>
          </a:p>
          <a:p>
            <a:pPr algn="just"/>
            <a:r>
              <a:rPr lang="en-US" altLang="zh-CN" sz="1600" kern="100" dirty="0">
                <a:effectLst/>
                <a:latin typeface="Calibri" panose="020F0502020204030204" pitchFamily="34" charset="0"/>
                <a:ea typeface="宋体" panose="02010600030101010101" pitchFamily="2" charset="-122"/>
                <a:cs typeface="Times New Roman" panose="02020603050405020304" pitchFamily="18" charset="0"/>
              </a:rPr>
              <a:t>	</a:t>
            </a:r>
            <a:r>
              <a:rPr lang="zh-CN" altLang="zh-CN" sz="1600" kern="100" dirty="0">
                <a:effectLst/>
                <a:latin typeface="Calibri" panose="020F0502020204030204" pitchFamily="34" charset="0"/>
                <a:ea typeface="宋体" panose="02010600030101010101" pitchFamily="2" charset="-122"/>
                <a:cs typeface="Times New Roman" panose="02020603050405020304" pitchFamily="18" charset="0"/>
              </a:rPr>
              <a:t>与数据库中比对</a:t>
            </a:r>
            <a:r>
              <a:rPr lang="zh-CN" altLang="zh-CN" sz="1600" kern="100" dirty="0">
                <a:solidFill>
                  <a:srgbClr val="00CC00"/>
                </a:solidFill>
                <a:effectLst/>
                <a:latin typeface="Calibri" panose="020F0502020204030204" pitchFamily="34" charset="0"/>
                <a:ea typeface="宋体" panose="02010600030101010101" pitchFamily="2" charset="-122"/>
                <a:cs typeface="Times New Roman" panose="02020603050405020304" pitchFamily="18" charset="0"/>
              </a:rPr>
              <a:t>是否存在该账号</a:t>
            </a:r>
            <a:endParaRPr lang="en-US" altLang="zh-CN" sz="1600" kern="100" dirty="0">
              <a:solidFill>
                <a:srgbClr val="00CC00"/>
              </a:solidFill>
              <a:latin typeface="Calibri" panose="020F0502020204030204" pitchFamily="34" charset="0"/>
              <a:ea typeface="宋体" panose="02010600030101010101" pitchFamily="2" charset="-122"/>
              <a:cs typeface="Times New Roman" panose="02020603050405020304" pitchFamily="18" charset="0"/>
            </a:endParaRPr>
          </a:p>
          <a:p>
            <a:pPr algn="just"/>
            <a:r>
              <a:rPr lang="en-US" altLang="zh-CN" sz="1600" kern="100" dirty="0">
                <a:effectLst/>
                <a:latin typeface="Calibri" panose="020F0502020204030204" pitchFamily="34" charset="0"/>
                <a:ea typeface="宋体" panose="02010600030101010101" pitchFamily="2" charset="-122"/>
                <a:cs typeface="Times New Roman" panose="02020603050405020304" pitchFamily="18" charset="0"/>
              </a:rPr>
              <a:t>	</a:t>
            </a:r>
            <a:r>
              <a:rPr lang="zh-CN" altLang="zh-CN" sz="1600" kern="100" dirty="0">
                <a:effectLst/>
                <a:latin typeface="Calibri" panose="020F0502020204030204" pitchFamily="34" charset="0"/>
                <a:ea typeface="宋体" panose="02010600030101010101" pitchFamily="2" charset="-122"/>
                <a:cs typeface="Times New Roman" panose="02020603050405020304" pitchFamily="18" charset="0"/>
              </a:rPr>
              <a:t>如存在该账号则</a:t>
            </a:r>
            <a:r>
              <a:rPr lang="zh-CN" altLang="zh-CN" sz="1600" kern="100" dirty="0">
                <a:solidFill>
                  <a:srgbClr val="00CC00"/>
                </a:solidFill>
                <a:effectLst/>
                <a:latin typeface="Calibri" panose="020F0502020204030204" pitchFamily="34" charset="0"/>
                <a:ea typeface="宋体" panose="02010600030101010101" pitchFamily="2" charset="-122"/>
                <a:cs typeface="Times New Roman" panose="02020603050405020304" pitchFamily="18" charset="0"/>
              </a:rPr>
              <a:t>核对密码是否正确</a:t>
            </a:r>
            <a:r>
              <a:rPr lang="zh-CN" altLang="zh-CN" sz="1600" kern="100" dirty="0">
                <a:effectLst/>
                <a:latin typeface="Calibri" panose="020F0502020204030204" pitchFamily="34" charset="0"/>
                <a:ea typeface="宋体" panose="02010600030101010101" pitchFamily="2" charset="-122"/>
                <a:cs typeface="Times New Roman" panose="02020603050405020304" pitchFamily="18" charset="0"/>
              </a:rPr>
              <a:t>，核对成功登录成功</a:t>
            </a:r>
          </a:p>
          <a:p>
            <a:pPr algn="just"/>
            <a:r>
              <a:rPr lang="zh-CN" altLang="zh-CN" sz="1600" kern="100" dirty="0">
                <a:solidFill>
                  <a:srgbClr val="00B0F0"/>
                </a:solidFill>
                <a:effectLst/>
                <a:latin typeface="Calibri" panose="020F0502020204030204" pitchFamily="34" charset="0"/>
                <a:ea typeface="宋体" panose="02010600030101010101" pitchFamily="2" charset="-122"/>
                <a:cs typeface="Times New Roman" panose="02020603050405020304" pitchFamily="18" charset="0"/>
              </a:rPr>
              <a:t>修改个人信息功能</a:t>
            </a:r>
            <a:r>
              <a:rPr lang="zh-CN" altLang="en-US" sz="1600" kern="100" dirty="0">
                <a:effectLst/>
                <a:latin typeface="Calibri" panose="020F0502020204030204" pitchFamily="34" charset="0"/>
                <a:ea typeface="宋体" panose="02010600030101010101" pitchFamily="2" charset="-122"/>
                <a:cs typeface="Times New Roman" panose="02020603050405020304" pitchFamily="18" charset="0"/>
              </a:rPr>
              <a:t>：</a:t>
            </a:r>
            <a:endParaRPr lang="en-US" altLang="zh-CN" sz="1600" kern="100" dirty="0">
              <a:effectLst/>
              <a:latin typeface="Calibri" panose="020F0502020204030204" pitchFamily="34" charset="0"/>
              <a:ea typeface="宋体" panose="02010600030101010101" pitchFamily="2" charset="-122"/>
              <a:cs typeface="Times New Roman" panose="02020603050405020304" pitchFamily="18" charset="0"/>
            </a:endParaRPr>
          </a:p>
          <a:p>
            <a:pPr algn="just"/>
            <a:r>
              <a:rPr lang="en-US" altLang="zh-CN" sz="1600" kern="100" dirty="0">
                <a:latin typeface="Calibri" panose="020F0502020204030204" pitchFamily="34" charset="0"/>
                <a:ea typeface="宋体" panose="02010600030101010101" pitchFamily="2" charset="-122"/>
                <a:cs typeface="Times New Roman" panose="02020603050405020304" pitchFamily="18" charset="0"/>
              </a:rPr>
              <a:t>	</a:t>
            </a:r>
            <a:r>
              <a:rPr lang="zh-CN" altLang="zh-CN" sz="1600" kern="100" dirty="0">
                <a:effectLst/>
                <a:latin typeface="Calibri" panose="020F0502020204030204" pitchFamily="34" charset="0"/>
                <a:ea typeface="宋体" panose="02010600030101010101" pitchFamily="2" charset="-122"/>
                <a:cs typeface="Times New Roman" panose="02020603050405020304" pitchFamily="18" charset="0"/>
              </a:rPr>
              <a:t>修改的这部分内容</a:t>
            </a:r>
            <a:r>
              <a:rPr lang="zh-CN" altLang="zh-CN" sz="1600" kern="100" dirty="0">
                <a:solidFill>
                  <a:srgbClr val="00CC00"/>
                </a:solidFill>
                <a:effectLst/>
                <a:latin typeface="Calibri" panose="020F0502020204030204" pitchFamily="34" charset="0"/>
                <a:ea typeface="宋体" panose="02010600030101010101" pitchFamily="2" charset="-122"/>
                <a:cs typeface="Times New Roman" panose="02020603050405020304" pitchFamily="18" charset="0"/>
              </a:rPr>
              <a:t>是否存在原有数据</a:t>
            </a:r>
            <a:endParaRPr lang="en-US" altLang="zh-CN" sz="1600" kern="100" dirty="0">
              <a:solidFill>
                <a:srgbClr val="00CC00"/>
              </a:solidFill>
              <a:latin typeface="Calibri" panose="020F0502020204030204" pitchFamily="34" charset="0"/>
              <a:ea typeface="宋体" panose="02010600030101010101" pitchFamily="2" charset="-122"/>
              <a:cs typeface="Times New Roman" panose="02020603050405020304" pitchFamily="18" charset="0"/>
            </a:endParaRPr>
          </a:p>
          <a:p>
            <a:pPr algn="just"/>
            <a:r>
              <a:rPr lang="en-US" altLang="zh-CN" sz="1600" kern="100" dirty="0">
                <a:effectLst/>
                <a:latin typeface="Calibri" panose="020F0502020204030204" pitchFamily="34" charset="0"/>
                <a:ea typeface="宋体" panose="02010600030101010101" pitchFamily="2" charset="-122"/>
                <a:cs typeface="Times New Roman" panose="02020603050405020304" pitchFamily="18" charset="0"/>
              </a:rPr>
              <a:t>	</a:t>
            </a:r>
            <a:r>
              <a:rPr lang="zh-CN" altLang="zh-CN" sz="1600" kern="100" dirty="0">
                <a:effectLst/>
                <a:latin typeface="Calibri" panose="020F0502020204030204" pitchFamily="34" charset="0"/>
                <a:ea typeface="宋体" panose="02010600030101010101" pitchFamily="2" charset="-122"/>
                <a:cs typeface="Times New Roman" panose="02020603050405020304" pitchFamily="18" charset="0"/>
              </a:rPr>
              <a:t>如果存在就</a:t>
            </a:r>
            <a:r>
              <a:rPr lang="zh-CN" altLang="zh-CN" sz="1600" kern="100" dirty="0">
                <a:solidFill>
                  <a:srgbClr val="00CC00"/>
                </a:solidFill>
                <a:effectLst/>
                <a:latin typeface="Calibri" panose="020F0502020204030204" pitchFamily="34" charset="0"/>
                <a:ea typeface="宋体" panose="02010600030101010101" pitchFamily="2" charset="-122"/>
                <a:cs typeface="Times New Roman" panose="02020603050405020304" pitchFamily="18" charset="0"/>
              </a:rPr>
              <a:t>覆盖</a:t>
            </a:r>
            <a:r>
              <a:rPr lang="zh-CN" altLang="zh-CN" sz="1600" kern="100" dirty="0">
                <a:effectLst/>
                <a:latin typeface="Calibri" panose="020F0502020204030204" pitchFamily="34" charset="0"/>
                <a:ea typeface="宋体" panose="02010600030101010101" pitchFamily="2" charset="-122"/>
                <a:cs typeface="Times New Roman" panose="02020603050405020304" pitchFamily="18" charset="0"/>
              </a:rPr>
              <a:t>掉原有信息</a:t>
            </a:r>
            <a:endParaRPr lang="en-US" altLang="zh-CN" sz="1600" kern="100" dirty="0">
              <a:effectLst/>
              <a:latin typeface="Calibri" panose="020F0502020204030204" pitchFamily="34" charset="0"/>
              <a:ea typeface="宋体" panose="02010600030101010101" pitchFamily="2" charset="-122"/>
              <a:cs typeface="Times New Roman" panose="02020603050405020304" pitchFamily="18" charset="0"/>
            </a:endParaRPr>
          </a:p>
          <a:p>
            <a:pPr algn="just"/>
            <a:r>
              <a:rPr lang="en-US" altLang="zh-CN" sz="1600" kern="100" dirty="0">
                <a:solidFill>
                  <a:srgbClr val="00CC00"/>
                </a:solidFill>
                <a:effectLst/>
                <a:latin typeface="Calibri" panose="020F0502020204030204" pitchFamily="34" charset="0"/>
                <a:ea typeface="宋体" panose="02010600030101010101" pitchFamily="2" charset="-122"/>
                <a:cs typeface="Times New Roman" panose="02020603050405020304" pitchFamily="18" charset="0"/>
              </a:rPr>
              <a:t>	</a:t>
            </a:r>
            <a:r>
              <a:rPr lang="zh-CN" altLang="zh-CN" sz="1600" kern="100" dirty="0">
                <a:solidFill>
                  <a:srgbClr val="00CC00"/>
                </a:solidFill>
                <a:effectLst/>
                <a:latin typeface="Calibri" panose="020F0502020204030204" pitchFamily="34" charset="0"/>
                <a:ea typeface="宋体" panose="02010600030101010101" pitchFamily="2" charset="-122"/>
                <a:cs typeface="Times New Roman" panose="02020603050405020304" pitchFamily="18" charset="0"/>
              </a:rPr>
              <a:t>更新数据表</a:t>
            </a:r>
            <a:r>
              <a:rPr lang="zh-CN" altLang="zh-CN" sz="1600" kern="100" dirty="0">
                <a:effectLst/>
                <a:latin typeface="Calibri" panose="020F0502020204030204" pitchFamily="34" charset="0"/>
                <a:ea typeface="宋体" panose="02010600030101010101" pitchFamily="2" charset="-122"/>
                <a:cs typeface="Times New Roman" panose="02020603050405020304" pitchFamily="18" charset="0"/>
              </a:rPr>
              <a:t>，未修改的信息保持原有状态</a:t>
            </a:r>
          </a:p>
          <a:p>
            <a:pPr algn="just"/>
            <a:r>
              <a:rPr lang="zh-CN" altLang="zh-CN" sz="1600" kern="100" dirty="0">
                <a:solidFill>
                  <a:srgbClr val="00B0F0"/>
                </a:solidFill>
                <a:effectLst/>
                <a:latin typeface="Calibri" panose="020F0502020204030204" pitchFamily="34" charset="0"/>
                <a:ea typeface="宋体" panose="02010600030101010101" pitchFamily="2" charset="-122"/>
                <a:cs typeface="Times New Roman" panose="02020603050405020304" pitchFamily="18" charset="0"/>
              </a:rPr>
              <a:t>关注他人</a:t>
            </a:r>
            <a:r>
              <a:rPr lang="zh-CN" altLang="en-US" sz="1600" kern="100" dirty="0">
                <a:effectLst/>
                <a:latin typeface="Calibri" panose="020F0502020204030204" pitchFamily="34" charset="0"/>
                <a:ea typeface="宋体" panose="02010600030101010101" pitchFamily="2" charset="-122"/>
                <a:cs typeface="Times New Roman" panose="02020603050405020304" pitchFamily="18" charset="0"/>
              </a:rPr>
              <a:t>：</a:t>
            </a:r>
            <a:endParaRPr lang="en-US" altLang="zh-CN" sz="1600" kern="100" dirty="0">
              <a:latin typeface="Calibri" panose="020F0502020204030204" pitchFamily="34" charset="0"/>
              <a:ea typeface="宋体" panose="02010600030101010101" pitchFamily="2" charset="-122"/>
              <a:cs typeface="Times New Roman" panose="02020603050405020304" pitchFamily="18" charset="0"/>
            </a:endParaRPr>
          </a:p>
          <a:p>
            <a:pPr algn="just"/>
            <a:r>
              <a:rPr lang="en-US" altLang="zh-CN" sz="1600" kern="100" dirty="0">
                <a:effectLst/>
                <a:latin typeface="Calibri" panose="020F0502020204030204" pitchFamily="34" charset="0"/>
                <a:ea typeface="宋体" panose="02010600030101010101" pitchFamily="2" charset="-122"/>
                <a:cs typeface="Times New Roman" panose="02020603050405020304" pitchFamily="18" charset="0"/>
              </a:rPr>
              <a:t>	</a:t>
            </a:r>
            <a:r>
              <a:rPr lang="zh-CN" altLang="zh-CN" sz="1600" kern="100" dirty="0">
                <a:solidFill>
                  <a:srgbClr val="00CC00"/>
                </a:solidFill>
                <a:effectLst/>
                <a:latin typeface="Calibri" panose="020F0502020204030204" pitchFamily="34" charset="0"/>
                <a:ea typeface="宋体" panose="02010600030101010101" pitchFamily="2" charset="-122"/>
                <a:cs typeface="Times New Roman" panose="02020603050405020304" pitchFamily="18" charset="0"/>
              </a:rPr>
              <a:t>查找</a:t>
            </a:r>
            <a:r>
              <a:rPr lang="zh-CN" altLang="zh-CN" sz="1600" kern="100" dirty="0">
                <a:effectLst/>
                <a:latin typeface="Calibri" panose="020F0502020204030204" pitchFamily="34" charset="0"/>
                <a:ea typeface="宋体" panose="02010600030101010101" pitchFamily="2" charset="-122"/>
                <a:cs typeface="Times New Roman" panose="02020603050405020304" pitchFamily="18" charset="0"/>
              </a:rPr>
              <a:t>到所要关注的这个用户，选择</a:t>
            </a:r>
            <a:r>
              <a:rPr lang="zh-CN" altLang="zh-CN" sz="1600" kern="100" dirty="0">
                <a:solidFill>
                  <a:srgbClr val="00CC00"/>
                </a:solidFill>
                <a:effectLst/>
                <a:latin typeface="Calibri" panose="020F0502020204030204" pitchFamily="34" charset="0"/>
                <a:ea typeface="宋体" panose="02010600030101010101" pitchFamily="2" charset="-122"/>
                <a:cs typeface="Times New Roman" panose="02020603050405020304" pitchFamily="18" charset="0"/>
              </a:rPr>
              <a:t>关注</a:t>
            </a:r>
            <a:endParaRPr lang="en-US" altLang="zh-CN" sz="1600" kern="100" dirty="0">
              <a:effectLst/>
              <a:latin typeface="Calibri" panose="020F0502020204030204" pitchFamily="34" charset="0"/>
              <a:ea typeface="宋体" panose="02010600030101010101" pitchFamily="2" charset="-122"/>
              <a:cs typeface="Times New Roman" panose="02020603050405020304" pitchFamily="18" charset="0"/>
            </a:endParaRPr>
          </a:p>
          <a:p>
            <a:pPr algn="just"/>
            <a:r>
              <a:rPr lang="en-US" altLang="zh-CN" sz="1600" kern="100" dirty="0">
                <a:latin typeface="Calibri" panose="020F0502020204030204" pitchFamily="34" charset="0"/>
                <a:ea typeface="宋体" panose="02010600030101010101" pitchFamily="2" charset="-122"/>
                <a:cs typeface="Times New Roman" panose="02020603050405020304" pitchFamily="18" charset="0"/>
              </a:rPr>
              <a:t>	</a:t>
            </a:r>
            <a:r>
              <a:rPr lang="zh-CN" altLang="zh-CN" sz="1600" kern="100" dirty="0">
                <a:effectLst/>
                <a:latin typeface="Calibri" panose="020F0502020204030204" pitchFamily="34" charset="0"/>
                <a:ea typeface="宋体" panose="02010600030101010101" pitchFamily="2" charset="-122"/>
                <a:cs typeface="Times New Roman" panose="02020603050405020304" pitchFamily="18" charset="0"/>
              </a:rPr>
              <a:t>本用户的</a:t>
            </a:r>
            <a:r>
              <a:rPr lang="zh-CN" altLang="zh-CN" sz="1600" kern="100" dirty="0">
                <a:solidFill>
                  <a:srgbClr val="00CC00"/>
                </a:solidFill>
                <a:effectLst/>
                <a:latin typeface="Calibri" panose="020F0502020204030204" pitchFamily="34" charset="0"/>
                <a:ea typeface="宋体" panose="02010600030101010101" pitchFamily="2" charset="-122"/>
                <a:cs typeface="Times New Roman" panose="02020603050405020304" pitchFamily="18" charset="0"/>
              </a:rPr>
              <a:t>关注表</a:t>
            </a:r>
            <a:r>
              <a:rPr lang="zh-CN" altLang="zh-CN" sz="1600" kern="100" dirty="0">
                <a:effectLst/>
                <a:latin typeface="Calibri" panose="020F0502020204030204" pitchFamily="34" charset="0"/>
                <a:ea typeface="宋体" panose="02010600030101010101" pitchFamily="2" charset="-122"/>
                <a:cs typeface="Times New Roman" panose="02020603050405020304" pitchFamily="18" charset="0"/>
              </a:rPr>
              <a:t>和所关注的用户的</a:t>
            </a:r>
            <a:r>
              <a:rPr lang="zh-CN" altLang="zh-CN" sz="1600" kern="100" dirty="0">
                <a:solidFill>
                  <a:srgbClr val="00CC00"/>
                </a:solidFill>
                <a:effectLst/>
                <a:latin typeface="Calibri" panose="020F0502020204030204" pitchFamily="34" charset="0"/>
                <a:ea typeface="宋体" panose="02010600030101010101" pitchFamily="2" charset="-122"/>
                <a:cs typeface="Times New Roman" panose="02020603050405020304" pitchFamily="18" charset="0"/>
              </a:rPr>
              <a:t>粉丝表表新增</a:t>
            </a:r>
            <a:r>
              <a:rPr lang="zh-CN" altLang="en-US" sz="1600" kern="100" dirty="0">
                <a:solidFill>
                  <a:srgbClr val="00CC00"/>
                </a:solidFill>
                <a:effectLst/>
                <a:latin typeface="Calibri" panose="020F0502020204030204" pitchFamily="34" charset="0"/>
                <a:ea typeface="宋体" panose="02010600030101010101" pitchFamily="2" charset="-122"/>
                <a:cs typeface="Times New Roman" panose="02020603050405020304" pitchFamily="18" charset="0"/>
              </a:rPr>
              <a:t>数据</a:t>
            </a:r>
            <a:endParaRPr lang="en-US" altLang="zh-CN" sz="1600" kern="100" dirty="0">
              <a:solidFill>
                <a:srgbClr val="00CC00"/>
              </a:solidFill>
              <a:effectLst/>
              <a:latin typeface="Calibri" panose="020F0502020204030204" pitchFamily="34" charset="0"/>
              <a:ea typeface="宋体" panose="02010600030101010101" pitchFamily="2" charset="-122"/>
              <a:cs typeface="Times New Roman" panose="02020603050405020304" pitchFamily="18" charset="0"/>
            </a:endParaRPr>
          </a:p>
          <a:p>
            <a:pPr algn="just"/>
            <a:r>
              <a:rPr lang="en-US" altLang="zh-CN" sz="1600" kern="100" dirty="0">
                <a:latin typeface="Calibri" panose="020F0502020204030204" pitchFamily="34" charset="0"/>
                <a:ea typeface="宋体" panose="02010600030101010101" pitchFamily="2" charset="-122"/>
                <a:cs typeface="Times New Roman" panose="02020603050405020304" pitchFamily="18" charset="0"/>
              </a:rPr>
              <a:t>	</a:t>
            </a:r>
            <a:r>
              <a:rPr lang="zh-CN" altLang="zh-CN" sz="1600" kern="100" dirty="0">
                <a:solidFill>
                  <a:srgbClr val="00CC00"/>
                </a:solidFill>
                <a:effectLst/>
                <a:latin typeface="Calibri" panose="020F0502020204030204" pitchFamily="34" charset="0"/>
                <a:ea typeface="宋体" panose="02010600030101010101" pitchFamily="2" charset="-122"/>
                <a:cs typeface="Times New Roman" panose="02020603050405020304" pitchFamily="18" charset="0"/>
              </a:rPr>
              <a:t>更新数据表</a:t>
            </a:r>
            <a:r>
              <a:rPr lang="zh-CN" altLang="zh-CN" sz="1600" kern="100" dirty="0">
                <a:effectLst/>
                <a:latin typeface="Calibri" panose="020F0502020204030204" pitchFamily="34" charset="0"/>
                <a:ea typeface="宋体" panose="02010600030101010101" pitchFamily="2" charset="-122"/>
                <a:cs typeface="Times New Roman" panose="02020603050405020304" pitchFamily="18" charset="0"/>
              </a:rPr>
              <a:t>，返回关注成功。</a:t>
            </a:r>
          </a:p>
        </p:txBody>
      </p:sp>
      <p:sp>
        <p:nvSpPr>
          <p:cNvPr id="11" name="文本框 10">
            <a:extLst>
              <a:ext uri="{FF2B5EF4-FFF2-40B4-BE49-F238E27FC236}">
                <a16:creationId xmlns:a16="http://schemas.microsoft.com/office/drawing/2014/main" id="{6E20E614-9F34-4337-BE81-6593C67B2B13}"/>
              </a:ext>
            </a:extLst>
          </p:cNvPr>
          <p:cNvSpPr txBox="1"/>
          <p:nvPr/>
        </p:nvSpPr>
        <p:spPr>
          <a:xfrm>
            <a:off x="1988247" y="6291743"/>
            <a:ext cx="2145603" cy="276999"/>
          </a:xfrm>
          <a:prstGeom prst="rect">
            <a:avLst/>
          </a:prstGeom>
          <a:noFill/>
        </p:spPr>
        <p:txBody>
          <a:bodyPr wrap="square" rtlCol="0">
            <a:spAutoFit/>
          </a:bodyPr>
          <a:lstStyle/>
          <a:p>
            <a:pPr algn="ctr"/>
            <a:r>
              <a:rPr lang="zh-CN" altLang="en-US" sz="1200" dirty="0"/>
              <a:t>用户个人信息</a:t>
            </a:r>
            <a:r>
              <a:rPr lang="en-US" altLang="zh-CN" sz="1200" dirty="0"/>
              <a:t>PAD</a:t>
            </a:r>
            <a:r>
              <a:rPr lang="zh-CN" altLang="en-US" sz="1200" dirty="0"/>
              <a:t>图文字说明</a:t>
            </a:r>
            <a:endParaRPr lang="en-US" altLang="zh-CN" sz="1200" dirty="0"/>
          </a:p>
        </p:txBody>
      </p:sp>
    </p:spTree>
    <p:extLst>
      <p:ext uri="{BB962C8B-B14F-4D97-AF65-F5344CB8AC3E}">
        <p14:creationId xmlns:p14="http://schemas.microsoft.com/office/powerpoint/2010/main" val="20653049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îṡ1îďe">
            <a:extLst>
              <a:ext uri="{FF2B5EF4-FFF2-40B4-BE49-F238E27FC236}">
                <a16:creationId xmlns:a16="http://schemas.microsoft.com/office/drawing/2014/main" id="{20690E85-ED27-48F9-9091-8C13DC3AB75C}"/>
              </a:ext>
            </a:extLst>
          </p:cNvPr>
          <p:cNvSpPr txBox="1"/>
          <p:nvPr/>
        </p:nvSpPr>
        <p:spPr bwMode="auto">
          <a:xfrm>
            <a:off x="1235708" y="499441"/>
            <a:ext cx="1678942" cy="4199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rIns="90000" anchor="ctr">
            <a:normAutofit/>
          </a:bodyPr>
          <a:lstStyle/>
          <a:p>
            <a:pPr algn="ctr">
              <a:spcBef>
                <a:spcPct val="0"/>
              </a:spcBef>
            </a:pPr>
            <a:r>
              <a:rPr lang="zh-CN" altLang="en-US" b="1" dirty="0"/>
              <a:t>关键算法设计</a:t>
            </a:r>
          </a:p>
        </p:txBody>
      </p:sp>
      <p:pic>
        <p:nvPicPr>
          <p:cNvPr id="9" name="图片 8">
            <a:extLst>
              <a:ext uri="{FF2B5EF4-FFF2-40B4-BE49-F238E27FC236}">
                <a16:creationId xmlns:a16="http://schemas.microsoft.com/office/drawing/2014/main" id="{35951B0E-5D9D-4D8D-BCED-E5B55199AC90}"/>
              </a:ext>
            </a:extLst>
          </p:cNvPr>
          <p:cNvPicPr>
            <a:picLocks noChangeAspect="1"/>
          </p:cNvPicPr>
          <p:nvPr/>
        </p:nvPicPr>
        <p:blipFill>
          <a:blip r:embed="rId2"/>
          <a:stretch>
            <a:fillRect/>
          </a:stretch>
        </p:blipFill>
        <p:spPr>
          <a:xfrm>
            <a:off x="384888" y="343632"/>
            <a:ext cx="762066" cy="731583"/>
          </a:xfrm>
          <a:prstGeom prst="rect">
            <a:avLst/>
          </a:prstGeom>
        </p:spPr>
      </p:pic>
      <p:pic>
        <p:nvPicPr>
          <p:cNvPr id="4" name="图片 3">
            <a:extLst>
              <a:ext uri="{FF2B5EF4-FFF2-40B4-BE49-F238E27FC236}">
                <a16:creationId xmlns:a16="http://schemas.microsoft.com/office/drawing/2014/main" id="{096BE3F7-3669-4FBB-9830-BA9626AE48E0}"/>
              </a:ext>
            </a:extLst>
          </p:cNvPr>
          <p:cNvPicPr>
            <a:picLocks noChangeAspect="1"/>
          </p:cNvPicPr>
          <p:nvPr/>
        </p:nvPicPr>
        <p:blipFill>
          <a:blip r:embed="rId3"/>
          <a:stretch>
            <a:fillRect/>
          </a:stretch>
        </p:blipFill>
        <p:spPr>
          <a:xfrm>
            <a:off x="6874021" y="297567"/>
            <a:ext cx="4082271" cy="2555658"/>
          </a:xfrm>
          <a:prstGeom prst="rect">
            <a:avLst/>
          </a:prstGeom>
        </p:spPr>
      </p:pic>
      <p:sp>
        <p:nvSpPr>
          <p:cNvPr id="10" name="文本框 9">
            <a:extLst>
              <a:ext uri="{FF2B5EF4-FFF2-40B4-BE49-F238E27FC236}">
                <a16:creationId xmlns:a16="http://schemas.microsoft.com/office/drawing/2014/main" id="{F39CA6C0-527E-4C36-8B53-A9CB37DF4F32}"/>
              </a:ext>
            </a:extLst>
          </p:cNvPr>
          <p:cNvSpPr txBox="1"/>
          <p:nvPr/>
        </p:nvSpPr>
        <p:spPr>
          <a:xfrm>
            <a:off x="8003359" y="2885489"/>
            <a:ext cx="1823594" cy="276999"/>
          </a:xfrm>
          <a:prstGeom prst="rect">
            <a:avLst/>
          </a:prstGeom>
          <a:noFill/>
        </p:spPr>
        <p:txBody>
          <a:bodyPr wrap="square" rtlCol="0">
            <a:spAutoFit/>
          </a:bodyPr>
          <a:lstStyle/>
          <a:p>
            <a:pPr algn="ctr"/>
            <a:r>
              <a:rPr lang="zh-CN" altLang="en-US" sz="1200" dirty="0"/>
              <a:t>登录模块流程图</a:t>
            </a:r>
            <a:endParaRPr lang="en-US" altLang="zh-CN" sz="1200" dirty="0"/>
          </a:p>
        </p:txBody>
      </p:sp>
      <p:pic>
        <p:nvPicPr>
          <p:cNvPr id="12" name="图片 11">
            <a:extLst>
              <a:ext uri="{FF2B5EF4-FFF2-40B4-BE49-F238E27FC236}">
                <a16:creationId xmlns:a16="http://schemas.microsoft.com/office/drawing/2014/main" id="{EE75763C-6655-407A-90F2-D4933808D4B2}"/>
              </a:ext>
            </a:extLst>
          </p:cNvPr>
          <p:cNvPicPr>
            <a:picLocks noChangeAspect="1"/>
          </p:cNvPicPr>
          <p:nvPr/>
        </p:nvPicPr>
        <p:blipFill>
          <a:blip r:embed="rId4"/>
          <a:stretch>
            <a:fillRect/>
          </a:stretch>
        </p:blipFill>
        <p:spPr>
          <a:xfrm>
            <a:off x="6874021" y="3162488"/>
            <a:ext cx="4022579" cy="2800162"/>
          </a:xfrm>
          <a:prstGeom prst="rect">
            <a:avLst/>
          </a:prstGeom>
        </p:spPr>
      </p:pic>
      <p:sp>
        <p:nvSpPr>
          <p:cNvPr id="13" name="文本框 12">
            <a:extLst>
              <a:ext uri="{FF2B5EF4-FFF2-40B4-BE49-F238E27FC236}">
                <a16:creationId xmlns:a16="http://schemas.microsoft.com/office/drawing/2014/main" id="{05120137-2F00-4EE9-ABD2-EA1C43EC3120}"/>
              </a:ext>
            </a:extLst>
          </p:cNvPr>
          <p:cNvSpPr txBox="1"/>
          <p:nvPr/>
        </p:nvSpPr>
        <p:spPr>
          <a:xfrm>
            <a:off x="8003359" y="6101149"/>
            <a:ext cx="1823594" cy="276999"/>
          </a:xfrm>
          <a:prstGeom prst="rect">
            <a:avLst/>
          </a:prstGeom>
          <a:noFill/>
        </p:spPr>
        <p:txBody>
          <a:bodyPr wrap="square" rtlCol="0">
            <a:spAutoFit/>
          </a:bodyPr>
          <a:lstStyle/>
          <a:p>
            <a:pPr algn="ctr"/>
            <a:r>
              <a:rPr lang="zh-CN" altLang="en-US" sz="1200" dirty="0"/>
              <a:t>新建日记模块流程图</a:t>
            </a:r>
            <a:endParaRPr lang="en-US" altLang="zh-CN" sz="1200" dirty="0"/>
          </a:p>
        </p:txBody>
      </p:sp>
      <p:pic>
        <p:nvPicPr>
          <p:cNvPr id="15" name="图片 14">
            <a:extLst>
              <a:ext uri="{FF2B5EF4-FFF2-40B4-BE49-F238E27FC236}">
                <a16:creationId xmlns:a16="http://schemas.microsoft.com/office/drawing/2014/main" id="{380507BD-1072-4779-84D7-76E744332B62}"/>
              </a:ext>
            </a:extLst>
          </p:cNvPr>
          <p:cNvPicPr>
            <a:picLocks noChangeAspect="1"/>
          </p:cNvPicPr>
          <p:nvPr/>
        </p:nvPicPr>
        <p:blipFill>
          <a:blip r:embed="rId5"/>
          <a:stretch>
            <a:fillRect/>
          </a:stretch>
        </p:blipFill>
        <p:spPr>
          <a:xfrm>
            <a:off x="2965936" y="297567"/>
            <a:ext cx="3130064" cy="5806042"/>
          </a:xfrm>
          <a:prstGeom prst="rect">
            <a:avLst/>
          </a:prstGeom>
        </p:spPr>
      </p:pic>
      <p:sp>
        <p:nvSpPr>
          <p:cNvPr id="16" name="文本框 15">
            <a:extLst>
              <a:ext uri="{FF2B5EF4-FFF2-40B4-BE49-F238E27FC236}">
                <a16:creationId xmlns:a16="http://schemas.microsoft.com/office/drawing/2014/main" id="{8B854492-4B40-402D-A36C-382EFCD9ADE2}"/>
              </a:ext>
            </a:extLst>
          </p:cNvPr>
          <p:cNvSpPr txBox="1"/>
          <p:nvPr/>
        </p:nvSpPr>
        <p:spPr>
          <a:xfrm>
            <a:off x="3213631" y="6101148"/>
            <a:ext cx="1950022" cy="276999"/>
          </a:xfrm>
          <a:prstGeom prst="rect">
            <a:avLst/>
          </a:prstGeom>
          <a:noFill/>
        </p:spPr>
        <p:txBody>
          <a:bodyPr wrap="square" rtlCol="0">
            <a:spAutoFit/>
          </a:bodyPr>
          <a:lstStyle/>
          <a:p>
            <a:pPr algn="ctr"/>
            <a:r>
              <a:rPr lang="zh-CN" altLang="en-US" sz="1200" dirty="0"/>
              <a:t>用户功能流程图文字说明</a:t>
            </a:r>
            <a:endParaRPr lang="en-US" altLang="zh-CN" sz="1200" dirty="0"/>
          </a:p>
        </p:txBody>
      </p:sp>
    </p:spTree>
    <p:extLst>
      <p:ext uri="{BB962C8B-B14F-4D97-AF65-F5344CB8AC3E}">
        <p14:creationId xmlns:p14="http://schemas.microsoft.com/office/powerpoint/2010/main" val="13559409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îṡ1îďe">
            <a:extLst>
              <a:ext uri="{FF2B5EF4-FFF2-40B4-BE49-F238E27FC236}">
                <a16:creationId xmlns:a16="http://schemas.microsoft.com/office/drawing/2014/main" id="{20690E85-ED27-48F9-9091-8C13DC3AB75C}"/>
              </a:ext>
            </a:extLst>
          </p:cNvPr>
          <p:cNvSpPr txBox="1"/>
          <p:nvPr/>
        </p:nvSpPr>
        <p:spPr bwMode="auto">
          <a:xfrm>
            <a:off x="1235708" y="499441"/>
            <a:ext cx="1678942" cy="4199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rIns="90000" anchor="ctr">
            <a:normAutofit/>
          </a:bodyPr>
          <a:lstStyle/>
          <a:p>
            <a:pPr algn="ctr">
              <a:spcBef>
                <a:spcPct val="0"/>
              </a:spcBef>
            </a:pPr>
            <a:r>
              <a:rPr lang="zh-CN" altLang="en-US" b="1" dirty="0"/>
              <a:t>关键算法设计</a:t>
            </a:r>
          </a:p>
        </p:txBody>
      </p:sp>
      <p:pic>
        <p:nvPicPr>
          <p:cNvPr id="9" name="图片 8">
            <a:extLst>
              <a:ext uri="{FF2B5EF4-FFF2-40B4-BE49-F238E27FC236}">
                <a16:creationId xmlns:a16="http://schemas.microsoft.com/office/drawing/2014/main" id="{35951B0E-5D9D-4D8D-BCED-E5B55199AC90}"/>
              </a:ext>
            </a:extLst>
          </p:cNvPr>
          <p:cNvPicPr>
            <a:picLocks noChangeAspect="1"/>
          </p:cNvPicPr>
          <p:nvPr/>
        </p:nvPicPr>
        <p:blipFill>
          <a:blip r:embed="rId2"/>
          <a:stretch>
            <a:fillRect/>
          </a:stretch>
        </p:blipFill>
        <p:spPr>
          <a:xfrm>
            <a:off x="384888" y="343632"/>
            <a:ext cx="762066" cy="731583"/>
          </a:xfrm>
          <a:prstGeom prst="rect">
            <a:avLst/>
          </a:prstGeom>
        </p:spPr>
      </p:pic>
      <p:pic>
        <p:nvPicPr>
          <p:cNvPr id="5" name="图片 4">
            <a:extLst>
              <a:ext uri="{FF2B5EF4-FFF2-40B4-BE49-F238E27FC236}">
                <a16:creationId xmlns:a16="http://schemas.microsoft.com/office/drawing/2014/main" id="{F5698D8D-92F8-4B85-8419-187FF77D5F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7579" y="208418"/>
            <a:ext cx="4845544" cy="2791957"/>
          </a:xfrm>
          <a:prstGeom prst="rect">
            <a:avLst/>
          </a:prstGeom>
        </p:spPr>
      </p:pic>
      <p:pic>
        <p:nvPicPr>
          <p:cNvPr id="7" name="图片 6">
            <a:extLst>
              <a:ext uri="{FF2B5EF4-FFF2-40B4-BE49-F238E27FC236}">
                <a16:creationId xmlns:a16="http://schemas.microsoft.com/office/drawing/2014/main" id="{0C49014C-9EB2-47C7-9079-B061FD34F23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61076" y="3429000"/>
            <a:ext cx="3619499" cy="2791957"/>
          </a:xfrm>
          <a:prstGeom prst="rect">
            <a:avLst/>
          </a:prstGeom>
        </p:spPr>
      </p:pic>
      <p:sp>
        <p:nvSpPr>
          <p:cNvPr id="10" name="文本框 9">
            <a:extLst>
              <a:ext uri="{FF2B5EF4-FFF2-40B4-BE49-F238E27FC236}">
                <a16:creationId xmlns:a16="http://schemas.microsoft.com/office/drawing/2014/main" id="{4834DE1E-0889-4F51-9FB7-86D4C371D53B}"/>
              </a:ext>
            </a:extLst>
          </p:cNvPr>
          <p:cNvSpPr txBox="1"/>
          <p:nvPr/>
        </p:nvSpPr>
        <p:spPr>
          <a:xfrm>
            <a:off x="7768554" y="3076188"/>
            <a:ext cx="1823594" cy="276999"/>
          </a:xfrm>
          <a:prstGeom prst="rect">
            <a:avLst/>
          </a:prstGeom>
          <a:noFill/>
        </p:spPr>
        <p:txBody>
          <a:bodyPr wrap="square" rtlCol="0">
            <a:spAutoFit/>
          </a:bodyPr>
          <a:lstStyle/>
          <a:p>
            <a:pPr algn="ctr"/>
            <a:r>
              <a:rPr lang="zh-CN" altLang="en-US" sz="1200" dirty="0"/>
              <a:t>用户信息管理</a:t>
            </a:r>
            <a:r>
              <a:rPr lang="en-US" altLang="zh-CN" sz="1200" dirty="0"/>
              <a:t>N-S</a:t>
            </a:r>
            <a:r>
              <a:rPr lang="zh-CN" altLang="en-US" sz="1200" dirty="0"/>
              <a:t>图</a:t>
            </a:r>
            <a:endParaRPr lang="en-US" altLang="zh-CN" sz="1200" dirty="0"/>
          </a:p>
        </p:txBody>
      </p:sp>
      <p:sp>
        <p:nvSpPr>
          <p:cNvPr id="11" name="文本框 10">
            <a:extLst>
              <a:ext uri="{FF2B5EF4-FFF2-40B4-BE49-F238E27FC236}">
                <a16:creationId xmlns:a16="http://schemas.microsoft.com/office/drawing/2014/main" id="{F7C0F199-D09C-430F-8165-9410D7CABEA0}"/>
              </a:ext>
            </a:extLst>
          </p:cNvPr>
          <p:cNvSpPr txBox="1"/>
          <p:nvPr/>
        </p:nvSpPr>
        <p:spPr>
          <a:xfrm>
            <a:off x="7768554" y="6220957"/>
            <a:ext cx="1823594" cy="276999"/>
          </a:xfrm>
          <a:prstGeom prst="rect">
            <a:avLst/>
          </a:prstGeom>
          <a:noFill/>
        </p:spPr>
        <p:txBody>
          <a:bodyPr wrap="square" rtlCol="0">
            <a:spAutoFit/>
          </a:bodyPr>
          <a:lstStyle/>
          <a:p>
            <a:pPr algn="ctr"/>
            <a:r>
              <a:rPr lang="zh-CN" altLang="en-US" sz="1200" dirty="0"/>
              <a:t>系统消息管理</a:t>
            </a:r>
            <a:r>
              <a:rPr lang="en-US" altLang="zh-CN" sz="1200" dirty="0"/>
              <a:t>N-S</a:t>
            </a:r>
            <a:r>
              <a:rPr lang="zh-CN" altLang="en-US" sz="1200" dirty="0"/>
              <a:t>图</a:t>
            </a:r>
            <a:endParaRPr lang="en-US" altLang="zh-CN" sz="1200" dirty="0"/>
          </a:p>
        </p:txBody>
      </p:sp>
      <p:pic>
        <p:nvPicPr>
          <p:cNvPr id="13" name="图片 12">
            <a:extLst>
              <a:ext uri="{FF2B5EF4-FFF2-40B4-BE49-F238E27FC236}">
                <a16:creationId xmlns:a16="http://schemas.microsoft.com/office/drawing/2014/main" id="{4194C34D-BD1A-4E31-8A63-78081CB1C823}"/>
              </a:ext>
            </a:extLst>
          </p:cNvPr>
          <p:cNvPicPr>
            <a:picLocks noChangeAspect="1"/>
          </p:cNvPicPr>
          <p:nvPr/>
        </p:nvPicPr>
        <p:blipFill>
          <a:blip r:embed="rId5"/>
          <a:stretch>
            <a:fillRect/>
          </a:stretch>
        </p:blipFill>
        <p:spPr>
          <a:xfrm>
            <a:off x="1088877" y="1560969"/>
            <a:ext cx="4669572" cy="4797589"/>
          </a:xfrm>
          <a:prstGeom prst="rect">
            <a:avLst/>
          </a:prstGeom>
        </p:spPr>
      </p:pic>
      <p:sp>
        <p:nvSpPr>
          <p:cNvPr id="14" name="文本框 13">
            <a:extLst>
              <a:ext uri="{FF2B5EF4-FFF2-40B4-BE49-F238E27FC236}">
                <a16:creationId xmlns:a16="http://schemas.microsoft.com/office/drawing/2014/main" id="{82B924A1-C476-4B5A-8471-241F61B43871}"/>
              </a:ext>
            </a:extLst>
          </p:cNvPr>
          <p:cNvSpPr txBox="1"/>
          <p:nvPr/>
        </p:nvSpPr>
        <p:spPr>
          <a:xfrm>
            <a:off x="2002853" y="6220059"/>
            <a:ext cx="1823594" cy="276999"/>
          </a:xfrm>
          <a:prstGeom prst="rect">
            <a:avLst/>
          </a:prstGeom>
          <a:noFill/>
        </p:spPr>
        <p:txBody>
          <a:bodyPr wrap="square" rtlCol="0">
            <a:spAutoFit/>
          </a:bodyPr>
          <a:lstStyle/>
          <a:p>
            <a:pPr algn="ctr"/>
            <a:r>
              <a:rPr lang="zh-CN" altLang="en-US" sz="1200" dirty="0"/>
              <a:t>管理员盒图文字说明</a:t>
            </a:r>
            <a:endParaRPr lang="en-US" altLang="zh-CN" sz="1200" dirty="0"/>
          </a:p>
        </p:txBody>
      </p:sp>
    </p:spTree>
    <p:extLst>
      <p:ext uri="{BB962C8B-B14F-4D97-AF65-F5344CB8AC3E}">
        <p14:creationId xmlns:p14="http://schemas.microsoft.com/office/powerpoint/2010/main" val="17525653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îṡ1îďe">
            <a:extLst>
              <a:ext uri="{FF2B5EF4-FFF2-40B4-BE49-F238E27FC236}">
                <a16:creationId xmlns:a16="http://schemas.microsoft.com/office/drawing/2014/main" id="{20690E85-ED27-48F9-9091-8C13DC3AB75C}"/>
              </a:ext>
            </a:extLst>
          </p:cNvPr>
          <p:cNvSpPr txBox="1"/>
          <p:nvPr/>
        </p:nvSpPr>
        <p:spPr bwMode="auto">
          <a:xfrm>
            <a:off x="1235708" y="499441"/>
            <a:ext cx="1678942" cy="4199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rIns="90000" anchor="ctr">
            <a:normAutofit/>
          </a:bodyPr>
          <a:lstStyle/>
          <a:p>
            <a:pPr algn="ctr">
              <a:spcBef>
                <a:spcPct val="0"/>
              </a:spcBef>
            </a:pPr>
            <a:r>
              <a:rPr lang="zh-CN" altLang="en-US" b="1" dirty="0"/>
              <a:t>相关文件审查</a:t>
            </a:r>
          </a:p>
        </p:txBody>
      </p:sp>
      <p:pic>
        <p:nvPicPr>
          <p:cNvPr id="9" name="图片 8">
            <a:extLst>
              <a:ext uri="{FF2B5EF4-FFF2-40B4-BE49-F238E27FC236}">
                <a16:creationId xmlns:a16="http://schemas.microsoft.com/office/drawing/2014/main" id="{35951B0E-5D9D-4D8D-BCED-E5B55199AC90}"/>
              </a:ext>
            </a:extLst>
          </p:cNvPr>
          <p:cNvPicPr>
            <a:picLocks noChangeAspect="1"/>
          </p:cNvPicPr>
          <p:nvPr/>
        </p:nvPicPr>
        <p:blipFill>
          <a:blip r:embed="rId2"/>
          <a:stretch>
            <a:fillRect/>
          </a:stretch>
        </p:blipFill>
        <p:spPr>
          <a:xfrm>
            <a:off x="384888" y="343632"/>
            <a:ext cx="762066" cy="731583"/>
          </a:xfrm>
          <a:prstGeom prst="rect">
            <a:avLst/>
          </a:prstGeom>
        </p:spPr>
      </p:pic>
      <p:pic>
        <p:nvPicPr>
          <p:cNvPr id="17410" name="Picture 2">
            <a:extLst>
              <a:ext uri="{FF2B5EF4-FFF2-40B4-BE49-F238E27FC236}">
                <a16:creationId xmlns:a16="http://schemas.microsoft.com/office/drawing/2014/main" id="{A0F01B7F-210A-4368-8B78-75163CF76E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3955" y="2185987"/>
            <a:ext cx="2200275" cy="2486025"/>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1">
            <a:extLst>
              <a:ext uri="{FF2B5EF4-FFF2-40B4-BE49-F238E27FC236}">
                <a16:creationId xmlns:a16="http://schemas.microsoft.com/office/drawing/2014/main" id="{711A6173-BF78-40BD-B160-C2577D9D3B9C}"/>
              </a:ext>
            </a:extLst>
          </p:cNvPr>
          <p:cNvSpPr/>
          <p:nvPr/>
        </p:nvSpPr>
        <p:spPr>
          <a:xfrm>
            <a:off x="4093885" y="2577438"/>
            <a:ext cx="1692075" cy="366612"/>
          </a:xfrm>
          <a:prstGeom prst="rect">
            <a:avLst/>
          </a:prstGeom>
        </p:spPr>
        <p:txBody>
          <a:bodyPr wrap="square" lIns="119265" tIns="59613" rIns="119265" bIns="59613">
            <a:spAutoFit/>
          </a:bodyPr>
          <a:lstStyle/>
          <a:p>
            <a:pPr algn="ctr" defTabSz="1187949"/>
            <a:r>
              <a:rPr lang="zh-CN" altLang="en-US" sz="1600" dirty="0">
                <a:solidFill>
                  <a:srgbClr val="000000">
                    <a:lumMod val="75000"/>
                    <a:lumOff val="25000"/>
                  </a:srgbClr>
                </a:solidFill>
                <a:latin typeface="Arial"/>
                <a:ea typeface="微软雅黑"/>
                <a:cs typeface="+mn-ea"/>
                <a:sym typeface="+mn-lt"/>
              </a:rPr>
              <a:t>总体设计</a:t>
            </a:r>
            <a:r>
              <a:rPr lang="en-US" altLang="zh-CN" sz="1600" dirty="0">
                <a:solidFill>
                  <a:srgbClr val="000000">
                    <a:lumMod val="75000"/>
                    <a:lumOff val="25000"/>
                  </a:srgbClr>
                </a:solidFill>
                <a:latin typeface="Arial"/>
                <a:ea typeface="微软雅黑"/>
                <a:cs typeface="+mn-ea"/>
                <a:sym typeface="+mn-lt"/>
              </a:rPr>
              <a:t>SSDD</a:t>
            </a:r>
          </a:p>
        </p:txBody>
      </p:sp>
      <p:sp>
        <p:nvSpPr>
          <p:cNvPr id="33" name="11 Rectángulo redondeado">
            <a:extLst>
              <a:ext uri="{FF2B5EF4-FFF2-40B4-BE49-F238E27FC236}">
                <a16:creationId xmlns:a16="http://schemas.microsoft.com/office/drawing/2014/main" id="{49790863-CBEC-487E-8B1E-DB01616F3DF8}"/>
              </a:ext>
            </a:extLst>
          </p:cNvPr>
          <p:cNvSpPr>
            <a:spLocks noChangeAspect="1"/>
          </p:cNvSpPr>
          <p:nvPr/>
        </p:nvSpPr>
        <p:spPr>
          <a:xfrm rot="16200000">
            <a:off x="3927073" y="2647138"/>
            <a:ext cx="218541" cy="196033"/>
          </a:xfrm>
          <a:custGeom>
            <a:avLst/>
            <a:gdLst/>
            <a:ahLst/>
            <a:cxnLst/>
            <a:rect l="l" t="t" r="r" b="b"/>
            <a:pathLst>
              <a:path w="3195945" h="2847600">
                <a:moveTo>
                  <a:pt x="931858" y="0"/>
                </a:moveTo>
                <a:lnTo>
                  <a:pt x="2264149" y="0"/>
                </a:lnTo>
                <a:cubicBezTo>
                  <a:pt x="2332834" y="0"/>
                  <a:pt x="2395775" y="24591"/>
                  <a:pt x="2443824" y="66436"/>
                </a:cubicBezTo>
                <a:cubicBezTo>
                  <a:pt x="2448429" y="69277"/>
                  <a:pt x="2452695" y="72595"/>
                  <a:pt x="2456305" y="76734"/>
                </a:cubicBezTo>
                <a:cubicBezTo>
                  <a:pt x="2460022" y="79237"/>
                  <a:pt x="2463176" y="82339"/>
                  <a:pt x="2465987" y="85776"/>
                </a:cubicBezTo>
                <a:cubicBezTo>
                  <a:pt x="2493618" y="108249"/>
                  <a:pt x="2516894" y="136545"/>
                  <a:pt x="2535511" y="169166"/>
                </a:cubicBezTo>
                <a:lnTo>
                  <a:pt x="3152605" y="1250458"/>
                </a:lnTo>
                <a:cubicBezTo>
                  <a:pt x="3179394" y="1297399"/>
                  <a:pt x="3193566" y="1348093"/>
                  <a:pt x="3194780" y="1398693"/>
                </a:cubicBezTo>
                <a:cubicBezTo>
                  <a:pt x="3195949" y="1406441"/>
                  <a:pt x="3196388" y="1414265"/>
                  <a:pt x="3195280" y="1422135"/>
                </a:cubicBezTo>
                <a:cubicBezTo>
                  <a:pt x="3196431" y="1430332"/>
                  <a:pt x="3195980" y="1438483"/>
                  <a:pt x="3194760" y="1446554"/>
                </a:cubicBezTo>
                <a:cubicBezTo>
                  <a:pt x="3193510" y="1497084"/>
                  <a:pt x="3179340" y="1547701"/>
                  <a:pt x="3152589" y="1594576"/>
                </a:cubicBezTo>
                <a:lnTo>
                  <a:pt x="2535495" y="2675868"/>
                </a:lnTo>
                <a:cubicBezTo>
                  <a:pt x="2519103" y="2704590"/>
                  <a:pt x="2499098" y="2729960"/>
                  <a:pt x="2475270" y="2750574"/>
                </a:cubicBezTo>
                <a:cubicBezTo>
                  <a:pt x="2424537" y="2810341"/>
                  <a:pt x="2348694" y="2847600"/>
                  <a:pt x="2264149" y="2847600"/>
                </a:cubicBezTo>
                <a:lnTo>
                  <a:pt x="931858" y="2847600"/>
                </a:lnTo>
                <a:cubicBezTo>
                  <a:pt x="840908" y="2847600"/>
                  <a:pt x="760028" y="2804481"/>
                  <a:pt x="709441" y="2736882"/>
                </a:cubicBezTo>
                <a:cubicBezTo>
                  <a:pt x="690443" y="2718412"/>
                  <a:pt x="674204" y="2696733"/>
                  <a:pt x="660493" y="2672708"/>
                </a:cubicBezTo>
                <a:lnTo>
                  <a:pt x="43399" y="1591416"/>
                </a:lnTo>
                <a:cubicBezTo>
                  <a:pt x="17922" y="1546775"/>
                  <a:pt x="3857" y="1498740"/>
                  <a:pt x="1381" y="1450601"/>
                </a:cubicBezTo>
                <a:cubicBezTo>
                  <a:pt x="-58" y="1441196"/>
                  <a:pt x="-553" y="1431688"/>
                  <a:pt x="774" y="1422141"/>
                </a:cubicBezTo>
                <a:cubicBezTo>
                  <a:pt x="-512" y="1412916"/>
                  <a:pt x="-26" y="1403731"/>
                  <a:pt x="1361" y="1394643"/>
                </a:cubicBezTo>
                <a:cubicBezTo>
                  <a:pt x="3800" y="1346433"/>
                  <a:pt x="17869" y="1298323"/>
                  <a:pt x="43383" y="1253618"/>
                </a:cubicBezTo>
                <a:lnTo>
                  <a:pt x="660477" y="172326"/>
                </a:lnTo>
                <a:cubicBezTo>
                  <a:pt x="676397" y="144430"/>
                  <a:pt x="695725" y="119697"/>
                  <a:pt x="718724" y="99467"/>
                </a:cubicBezTo>
                <a:cubicBezTo>
                  <a:pt x="769423" y="38273"/>
                  <a:pt x="846171" y="0"/>
                  <a:pt x="931858" y="0"/>
                </a:cubicBezTo>
                <a:close/>
              </a:path>
            </a:pathLst>
          </a:custGeom>
          <a:solidFill>
            <a:srgbClr val="00A388"/>
          </a:solidFill>
          <a:ln>
            <a:noFill/>
          </a:ln>
          <a:scene3d>
            <a:camera prst="orthographicFront"/>
            <a:lightRig rig="soft" dir="t"/>
          </a:scene3d>
          <a:sp3d extrusionH="508000" prstMaterial="flat"/>
        </p:spPr>
        <p:txBody>
          <a:bodyPr lIns="0" tIns="0" rIns="0" bIns="0" rtlCol="0" anchor="ctr"/>
          <a:lstStyle/>
          <a:p>
            <a:pPr marL="0" marR="0" lvl="0" indent="0" algn="ctr" defTabSz="1192334"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Arial"/>
              <a:ea typeface="微软雅黑"/>
              <a:cs typeface="+mn-ea"/>
              <a:sym typeface="+mn-lt"/>
            </a:endParaRPr>
          </a:p>
        </p:txBody>
      </p:sp>
      <p:sp>
        <p:nvSpPr>
          <p:cNvPr id="34" name="11 Rectángulo redondeado">
            <a:extLst>
              <a:ext uri="{FF2B5EF4-FFF2-40B4-BE49-F238E27FC236}">
                <a16:creationId xmlns:a16="http://schemas.microsoft.com/office/drawing/2014/main" id="{91E3A040-DAEC-4126-96A6-EA9025EF2999}"/>
              </a:ext>
            </a:extLst>
          </p:cNvPr>
          <p:cNvSpPr>
            <a:spLocks noChangeAspect="1"/>
          </p:cNvSpPr>
          <p:nvPr/>
        </p:nvSpPr>
        <p:spPr>
          <a:xfrm rot="16200000">
            <a:off x="3927073" y="3918917"/>
            <a:ext cx="218541" cy="196033"/>
          </a:xfrm>
          <a:custGeom>
            <a:avLst/>
            <a:gdLst/>
            <a:ahLst/>
            <a:cxnLst/>
            <a:rect l="l" t="t" r="r" b="b"/>
            <a:pathLst>
              <a:path w="3195945" h="2847600">
                <a:moveTo>
                  <a:pt x="931858" y="0"/>
                </a:moveTo>
                <a:lnTo>
                  <a:pt x="2264149" y="0"/>
                </a:lnTo>
                <a:cubicBezTo>
                  <a:pt x="2332834" y="0"/>
                  <a:pt x="2395775" y="24591"/>
                  <a:pt x="2443824" y="66436"/>
                </a:cubicBezTo>
                <a:cubicBezTo>
                  <a:pt x="2448429" y="69277"/>
                  <a:pt x="2452695" y="72595"/>
                  <a:pt x="2456305" y="76734"/>
                </a:cubicBezTo>
                <a:cubicBezTo>
                  <a:pt x="2460022" y="79237"/>
                  <a:pt x="2463176" y="82339"/>
                  <a:pt x="2465987" y="85776"/>
                </a:cubicBezTo>
                <a:cubicBezTo>
                  <a:pt x="2493618" y="108249"/>
                  <a:pt x="2516894" y="136545"/>
                  <a:pt x="2535511" y="169166"/>
                </a:cubicBezTo>
                <a:lnTo>
                  <a:pt x="3152605" y="1250458"/>
                </a:lnTo>
                <a:cubicBezTo>
                  <a:pt x="3179394" y="1297399"/>
                  <a:pt x="3193566" y="1348093"/>
                  <a:pt x="3194780" y="1398693"/>
                </a:cubicBezTo>
                <a:cubicBezTo>
                  <a:pt x="3195949" y="1406441"/>
                  <a:pt x="3196388" y="1414265"/>
                  <a:pt x="3195280" y="1422135"/>
                </a:cubicBezTo>
                <a:cubicBezTo>
                  <a:pt x="3196431" y="1430332"/>
                  <a:pt x="3195980" y="1438483"/>
                  <a:pt x="3194760" y="1446554"/>
                </a:cubicBezTo>
                <a:cubicBezTo>
                  <a:pt x="3193510" y="1497084"/>
                  <a:pt x="3179340" y="1547701"/>
                  <a:pt x="3152589" y="1594576"/>
                </a:cubicBezTo>
                <a:lnTo>
                  <a:pt x="2535495" y="2675868"/>
                </a:lnTo>
                <a:cubicBezTo>
                  <a:pt x="2519103" y="2704590"/>
                  <a:pt x="2499098" y="2729960"/>
                  <a:pt x="2475270" y="2750574"/>
                </a:cubicBezTo>
                <a:cubicBezTo>
                  <a:pt x="2424537" y="2810341"/>
                  <a:pt x="2348694" y="2847600"/>
                  <a:pt x="2264149" y="2847600"/>
                </a:cubicBezTo>
                <a:lnTo>
                  <a:pt x="931858" y="2847600"/>
                </a:lnTo>
                <a:cubicBezTo>
                  <a:pt x="840908" y="2847600"/>
                  <a:pt x="760028" y="2804481"/>
                  <a:pt x="709441" y="2736882"/>
                </a:cubicBezTo>
                <a:cubicBezTo>
                  <a:pt x="690443" y="2718412"/>
                  <a:pt x="674204" y="2696733"/>
                  <a:pt x="660493" y="2672708"/>
                </a:cubicBezTo>
                <a:lnTo>
                  <a:pt x="43399" y="1591416"/>
                </a:lnTo>
                <a:cubicBezTo>
                  <a:pt x="17922" y="1546775"/>
                  <a:pt x="3857" y="1498740"/>
                  <a:pt x="1381" y="1450601"/>
                </a:cubicBezTo>
                <a:cubicBezTo>
                  <a:pt x="-58" y="1441196"/>
                  <a:pt x="-553" y="1431688"/>
                  <a:pt x="774" y="1422141"/>
                </a:cubicBezTo>
                <a:cubicBezTo>
                  <a:pt x="-512" y="1412916"/>
                  <a:pt x="-26" y="1403731"/>
                  <a:pt x="1361" y="1394643"/>
                </a:cubicBezTo>
                <a:cubicBezTo>
                  <a:pt x="3800" y="1346433"/>
                  <a:pt x="17869" y="1298323"/>
                  <a:pt x="43383" y="1253618"/>
                </a:cubicBezTo>
                <a:lnTo>
                  <a:pt x="660477" y="172326"/>
                </a:lnTo>
                <a:cubicBezTo>
                  <a:pt x="676397" y="144430"/>
                  <a:pt x="695725" y="119697"/>
                  <a:pt x="718724" y="99467"/>
                </a:cubicBezTo>
                <a:cubicBezTo>
                  <a:pt x="769423" y="38273"/>
                  <a:pt x="846171" y="0"/>
                  <a:pt x="931858" y="0"/>
                </a:cubicBezTo>
                <a:close/>
              </a:path>
            </a:pathLst>
          </a:custGeom>
          <a:solidFill>
            <a:srgbClr val="D381A2"/>
          </a:solidFill>
          <a:ln>
            <a:noFill/>
          </a:ln>
          <a:scene3d>
            <a:camera prst="orthographicFront"/>
            <a:lightRig rig="soft" dir="t"/>
          </a:scene3d>
          <a:sp3d extrusionH="508000" prstMaterial="flat"/>
        </p:spPr>
        <p:txBody>
          <a:bodyPr lIns="0" tIns="0" rIns="0" bIns="0" rtlCol="0" anchor="ctr"/>
          <a:lstStyle/>
          <a:p>
            <a:pPr marL="0" marR="0" lvl="0" indent="0" algn="ctr" defTabSz="1192334"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Arial"/>
              <a:ea typeface="微软雅黑"/>
              <a:cs typeface="+mn-ea"/>
              <a:sym typeface="+mn-lt"/>
            </a:endParaRPr>
          </a:p>
        </p:txBody>
      </p:sp>
      <p:sp>
        <p:nvSpPr>
          <p:cNvPr id="35" name="Textbox 1">
            <a:extLst>
              <a:ext uri="{FF2B5EF4-FFF2-40B4-BE49-F238E27FC236}">
                <a16:creationId xmlns:a16="http://schemas.microsoft.com/office/drawing/2014/main" id="{AE661173-6231-48AD-8496-A406FEB5B9DB}"/>
              </a:ext>
            </a:extLst>
          </p:cNvPr>
          <p:cNvSpPr/>
          <p:nvPr/>
        </p:nvSpPr>
        <p:spPr>
          <a:xfrm>
            <a:off x="4093884" y="3849217"/>
            <a:ext cx="1692075" cy="366612"/>
          </a:xfrm>
          <a:prstGeom prst="rect">
            <a:avLst/>
          </a:prstGeom>
        </p:spPr>
        <p:txBody>
          <a:bodyPr wrap="square" lIns="119265" tIns="59613" rIns="119265" bIns="59613">
            <a:spAutoFit/>
          </a:bodyPr>
          <a:lstStyle/>
          <a:p>
            <a:pPr algn="ctr" defTabSz="1187949"/>
            <a:r>
              <a:rPr lang="zh-CN" altLang="en-US" sz="1600" dirty="0">
                <a:solidFill>
                  <a:srgbClr val="000000">
                    <a:lumMod val="75000"/>
                    <a:lumOff val="25000"/>
                  </a:srgbClr>
                </a:solidFill>
                <a:latin typeface="Arial"/>
                <a:ea typeface="微软雅黑"/>
                <a:cs typeface="+mn-ea"/>
                <a:sym typeface="+mn-lt"/>
              </a:rPr>
              <a:t>测试计划</a:t>
            </a:r>
            <a:r>
              <a:rPr lang="en-US" altLang="zh-CN" sz="1600" dirty="0">
                <a:solidFill>
                  <a:srgbClr val="000000">
                    <a:lumMod val="75000"/>
                    <a:lumOff val="25000"/>
                  </a:srgbClr>
                </a:solidFill>
                <a:latin typeface="Arial"/>
                <a:ea typeface="微软雅黑"/>
                <a:cs typeface="+mn-ea"/>
                <a:sym typeface="+mn-lt"/>
              </a:rPr>
              <a:t>STP</a:t>
            </a:r>
          </a:p>
        </p:txBody>
      </p:sp>
      <p:sp>
        <p:nvSpPr>
          <p:cNvPr id="36" name="11 Rectángulo redondeado">
            <a:extLst>
              <a:ext uri="{FF2B5EF4-FFF2-40B4-BE49-F238E27FC236}">
                <a16:creationId xmlns:a16="http://schemas.microsoft.com/office/drawing/2014/main" id="{B72C15EA-8373-4927-A9FC-AE14C6A425A7}"/>
              </a:ext>
            </a:extLst>
          </p:cNvPr>
          <p:cNvSpPr>
            <a:spLocks noChangeAspect="1"/>
          </p:cNvSpPr>
          <p:nvPr/>
        </p:nvSpPr>
        <p:spPr>
          <a:xfrm rot="16200000">
            <a:off x="7113446" y="3920007"/>
            <a:ext cx="218541" cy="196033"/>
          </a:xfrm>
          <a:custGeom>
            <a:avLst/>
            <a:gdLst/>
            <a:ahLst/>
            <a:cxnLst/>
            <a:rect l="l" t="t" r="r" b="b"/>
            <a:pathLst>
              <a:path w="3195945" h="2847600">
                <a:moveTo>
                  <a:pt x="931858" y="0"/>
                </a:moveTo>
                <a:lnTo>
                  <a:pt x="2264149" y="0"/>
                </a:lnTo>
                <a:cubicBezTo>
                  <a:pt x="2332834" y="0"/>
                  <a:pt x="2395775" y="24591"/>
                  <a:pt x="2443824" y="66436"/>
                </a:cubicBezTo>
                <a:cubicBezTo>
                  <a:pt x="2448429" y="69277"/>
                  <a:pt x="2452695" y="72595"/>
                  <a:pt x="2456305" y="76734"/>
                </a:cubicBezTo>
                <a:cubicBezTo>
                  <a:pt x="2460022" y="79237"/>
                  <a:pt x="2463176" y="82339"/>
                  <a:pt x="2465987" y="85776"/>
                </a:cubicBezTo>
                <a:cubicBezTo>
                  <a:pt x="2493618" y="108249"/>
                  <a:pt x="2516894" y="136545"/>
                  <a:pt x="2535511" y="169166"/>
                </a:cubicBezTo>
                <a:lnTo>
                  <a:pt x="3152605" y="1250458"/>
                </a:lnTo>
                <a:cubicBezTo>
                  <a:pt x="3179394" y="1297399"/>
                  <a:pt x="3193566" y="1348093"/>
                  <a:pt x="3194780" y="1398693"/>
                </a:cubicBezTo>
                <a:cubicBezTo>
                  <a:pt x="3195949" y="1406441"/>
                  <a:pt x="3196388" y="1414265"/>
                  <a:pt x="3195280" y="1422135"/>
                </a:cubicBezTo>
                <a:cubicBezTo>
                  <a:pt x="3196431" y="1430332"/>
                  <a:pt x="3195980" y="1438483"/>
                  <a:pt x="3194760" y="1446554"/>
                </a:cubicBezTo>
                <a:cubicBezTo>
                  <a:pt x="3193510" y="1497084"/>
                  <a:pt x="3179340" y="1547701"/>
                  <a:pt x="3152589" y="1594576"/>
                </a:cubicBezTo>
                <a:lnTo>
                  <a:pt x="2535495" y="2675868"/>
                </a:lnTo>
                <a:cubicBezTo>
                  <a:pt x="2519103" y="2704590"/>
                  <a:pt x="2499098" y="2729960"/>
                  <a:pt x="2475270" y="2750574"/>
                </a:cubicBezTo>
                <a:cubicBezTo>
                  <a:pt x="2424537" y="2810341"/>
                  <a:pt x="2348694" y="2847600"/>
                  <a:pt x="2264149" y="2847600"/>
                </a:cubicBezTo>
                <a:lnTo>
                  <a:pt x="931858" y="2847600"/>
                </a:lnTo>
                <a:cubicBezTo>
                  <a:pt x="840908" y="2847600"/>
                  <a:pt x="760028" y="2804481"/>
                  <a:pt x="709441" y="2736882"/>
                </a:cubicBezTo>
                <a:cubicBezTo>
                  <a:pt x="690443" y="2718412"/>
                  <a:pt x="674204" y="2696733"/>
                  <a:pt x="660493" y="2672708"/>
                </a:cubicBezTo>
                <a:lnTo>
                  <a:pt x="43399" y="1591416"/>
                </a:lnTo>
                <a:cubicBezTo>
                  <a:pt x="17922" y="1546775"/>
                  <a:pt x="3857" y="1498740"/>
                  <a:pt x="1381" y="1450601"/>
                </a:cubicBezTo>
                <a:cubicBezTo>
                  <a:pt x="-58" y="1441196"/>
                  <a:pt x="-553" y="1431688"/>
                  <a:pt x="774" y="1422141"/>
                </a:cubicBezTo>
                <a:cubicBezTo>
                  <a:pt x="-512" y="1412916"/>
                  <a:pt x="-26" y="1403731"/>
                  <a:pt x="1361" y="1394643"/>
                </a:cubicBezTo>
                <a:cubicBezTo>
                  <a:pt x="3800" y="1346433"/>
                  <a:pt x="17869" y="1298323"/>
                  <a:pt x="43383" y="1253618"/>
                </a:cubicBezTo>
                <a:lnTo>
                  <a:pt x="660477" y="172326"/>
                </a:lnTo>
                <a:cubicBezTo>
                  <a:pt x="676397" y="144430"/>
                  <a:pt x="695725" y="119697"/>
                  <a:pt x="718724" y="99467"/>
                </a:cubicBezTo>
                <a:cubicBezTo>
                  <a:pt x="769423" y="38273"/>
                  <a:pt x="846171" y="0"/>
                  <a:pt x="931858" y="0"/>
                </a:cubicBezTo>
                <a:close/>
              </a:path>
            </a:pathLst>
          </a:custGeom>
          <a:solidFill>
            <a:srgbClr val="92CDCF"/>
          </a:solidFill>
          <a:ln>
            <a:noFill/>
          </a:ln>
          <a:scene3d>
            <a:camera prst="orthographicFront"/>
            <a:lightRig rig="soft" dir="t"/>
          </a:scene3d>
          <a:sp3d extrusionH="508000" prstMaterial="flat"/>
        </p:spPr>
        <p:txBody>
          <a:bodyPr lIns="0" tIns="0" rIns="0" bIns="0" rtlCol="0" anchor="ctr"/>
          <a:lstStyle/>
          <a:p>
            <a:pPr marL="0" marR="0" lvl="0" indent="0" algn="ctr" defTabSz="1192334"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Arial"/>
              <a:ea typeface="微软雅黑"/>
              <a:cs typeface="+mn-ea"/>
              <a:sym typeface="+mn-lt"/>
            </a:endParaRPr>
          </a:p>
        </p:txBody>
      </p:sp>
      <p:sp>
        <p:nvSpPr>
          <p:cNvPr id="37" name="11 Rectángulo redondeado">
            <a:extLst>
              <a:ext uri="{FF2B5EF4-FFF2-40B4-BE49-F238E27FC236}">
                <a16:creationId xmlns:a16="http://schemas.microsoft.com/office/drawing/2014/main" id="{69CAC3DB-6A0B-45A6-9D94-A83F5045E4A7}"/>
              </a:ext>
            </a:extLst>
          </p:cNvPr>
          <p:cNvSpPr>
            <a:spLocks noChangeAspect="1"/>
          </p:cNvSpPr>
          <p:nvPr/>
        </p:nvSpPr>
        <p:spPr>
          <a:xfrm rot="16200000">
            <a:off x="3927073" y="3252968"/>
            <a:ext cx="218541" cy="196033"/>
          </a:xfrm>
          <a:custGeom>
            <a:avLst/>
            <a:gdLst/>
            <a:ahLst/>
            <a:cxnLst/>
            <a:rect l="l" t="t" r="r" b="b"/>
            <a:pathLst>
              <a:path w="3195945" h="2847600">
                <a:moveTo>
                  <a:pt x="931858" y="0"/>
                </a:moveTo>
                <a:lnTo>
                  <a:pt x="2264149" y="0"/>
                </a:lnTo>
                <a:cubicBezTo>
                  <a:pt x="2332834" y="0"/>
                  <a:pt x="2395775" y="24591"/>
                  <a:pt x="2443824" y="66436"/>
                </a:cubicBezTo>
                <a:cubicBezTo>
                  <a:pt x="2448429" y="69277"/>
                  <a:pt x="2452695" y="72595"/>
                  <a:pt x="2456305" y="76734"/>
                </a:cubicBezTo>
                <a:cubicBezTo>
                  <a:pt x="2460022" y="79237"/>
                  <a:pt x="2463176" y="82339"/>
                  <a:pt x="2465987" y="85776"/>
                </a:cubicBezTo>
                <a:cubicBezTo>
                  <a:pt x="2493618" y="108249"/>
                  <a:pt x="2516894" y="136545"/>
                  <a:pt x="2535511" y="169166"/>
                </a:cubicBezTo>
                <a:lnTo>
                  <a:pt x="3152605" y="1250458"/>
                </a:lnTo>
                <a:cubicBezTo>
                  <a:pt x="3179394" y="1297399"/>
                  <a:pt x="3193566" y="1348093"/>
                  <a:pt x="3194780" y="1398693"/>
                </a:cubicBezTo>
                <a:cubicBezTo>
                  <a:pt x="3195949" y="1406441"/>
                  <a:pt x="3196388" y="1414265"/>
                  <a:pt x="3195280" y="1422135"/>
                </a:cubicBezTo>
                <a:cubicBezTo>
                  <a:pt x="3196431" y="1430332"/>
                  <a:pt x="3195980" y="1438483"/>
                  <a:pt x="3194760" y="1446554"/>
                </a:cubicBezTo>
                <a:cubicBezTo>
                  <a:pt x="3193510" y="1497084"/>
                  <a:pt x="3179340" y="1547701"/>
                  <a:pt x="3152589" y="1594576"/>
                </a:cubicBezTo>
                <a:lnTo>
                  <a:pt x="2535495" y="2675868"/>
                </a:lnTo>
                <a:cubicBezTo>
                  <a:pt x="2519103" y="2704590"/>
                  <a:pt x="2499098" y="2729960"/>
                  <a:pt x="2475270" y="2750574"/>
                </a:cubicBezTo>
                <a:cubicBezTo>
                  <a:pt x="2424537" y="2810341"/>
                  <a:pt x="2348694" y="2847600"/>
                  <a:pt x="2264149" y="2847600"/>
                </a:cubicBezTo>
                <a:lnTo>
                  <a:pt x="931858" y="2847600"/>
                </a:lnTo>
                <a:cubicBezTo>
                  <a:pt x="840908" y="2847600"/>
                  <a:pt x="760028" y="2804481"/>
                  <a:pt x="709441" y="2736882"/>
                </a:cubicBezTo>
                <a:cubicBezTo>
                  <a:pt x="690443" y="2718412"/>
                  <a:pt x="674204" y="2696733"/>
                  <a:pt x="660493" y="2672708"/>
                </a:cubicBezTo>
                <a:lnTo>
                  <a:pt x="43399" y="1591416"/>
                </a:lnTo>
                <a:cubicBezTo>
                  <a:pt x="17922" y="1546775"/>
                  <a:pt x="3857" y="1498740"/>
                  <a:pt x="1381" y="1450601"/>
                </a:cubicBezTo>
                <a:cubicBezTo>
                  <a:pt x="-58" y="1441196"/>
                  <a:pt x="-553" y="1431688"/>
                  <a:pt x="774" y="1422141"/>
                </a:cubicBezTo>
                <a:cubicBezTo>
                  <a:pt x="-512" y="1412916"/>
                  <a:pt x="-26" y="1403731"/>
                  <a:pt x="1361" y="1394643"/>
                </a:cubicBezTo>
                <a:cubicBezTo>
                  <a:pt x="3800" y="1346433"/>
                  <a:pt x="17869" y="1298323"/>
                  <a:pt x="43383" y="1253618"/>
                </a:cubicBezTo>
                <a:lnTo>
                  <a:pt x="660477" y="172326"/>
                </a:lnTo>
                <a:cubicBezTo>
                  <a:pt x="676397" y="144430"/>
                  <a:pt x="695725" y="119697"/>
                  <a:pt x="718724" y="99467"/>
                </a:cubicBezTo>
                <a:cubicBezTo>
                  <a:pt x="769423" y="38273"/>
                  <a:pt x="846171" y="0"/>
                  <a:pt x="931858" y="0"/>
                </a:cubicBezTo>
                <a:close/>
              </a:path>
            </a:pathLst>
          </a:custGeom>
          <a:solidFill>
            <a:schemeClr val="accent5">
              <a:lumMod val="50000"/>
            </a:schemeClr>
          </a:solidFill>
          <a:ln>
            <a:noFill/>
          </a:ln>
          <a:scene3d>
            <a:camera prst="orthographicFront"/>
            <a:lightRig rig="soft" dir="t"/>
          </a:scene3d>
          <a:sp3d extrusionH="508000" prstMaterial="flat"/>
        </p:spPr>
        <p:txBody>
          <a:bodyPr lIns="0" tIns="0" rIns="0" bIns="0" rtlCol="0" anchor="ctr"/>
          <a:lstStyle/>
          <a:p>
            <a:pPr marL="0" marR="0" lvl="0" indent="0" algn="ctr" defTabSz="1192334"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Arial"/>
              <a:ea typeface="微软雅黑"/>
              <a:cs typeface="+mn-ea"/>
              <a:sym typeface="+mn-lt"/>
            </a:endParaRPr>
          </a:p>
        </p:txBody>
      </p:sp>
      <p:sp>
        <p:nvSpPr>
          <p:cNvPr id="38" name="Textbox 1">
            <a:extLst>
              <a:ext uri="{FF2B5EF4-FFF2-40B4-BE49-F238E27FC236}">
                <a16:creationId xmlns:a16="http://schemas.microsoft.com/office/drawing/2014/main" id="{EC7525C4-0F00-408A-A89D-00469EABA531}"/>
              </a:ext>
            </a:extLst>
          </p:cNvPr>
          <p:cNvSpPr/>
          <p:nvPr/>
        </p:nvSpPr>
        <p:spPr>
          <a:xfrm>
            <a:off x="7280258" y="3849217"/>
            <a:ext cx="1692075" cy="366612"/>
          </a:xfrm>
          <a:prstGeom prst="rect">
            <a:avLst/>
          </a:prstGeom>
        </p:spPr>
        <p:txBody>
          <a:bodyPr wrap="square" lIns="119265" tIns="59613" rIns="119265" bIns="59613">
            <a:spAutoFit/>
          </a:bodyPr>
          <a:lstStyle/>
          <a:p>
            <a:pPr algn="ctr" defTabSz="1187949"/>
            <a:r>
              <a:rPr lang="zh-CN" altLang="en-US" sz="1600" dirty="0">
                <a:solidFill>
                  <a:srgbClr val="000000">
                    <a:lumMod val="75000"/>
                    <a:lumOff val="25000"/>
                  </a:srgbClr>
                </a:solidFill>
                <a:latin typeface="Arial"/>
                <a:ea typeface="微软雅黑"/>
                <a:cs typeface="+mn-ea"/>
                <a:sym typeface="+mn-lt"/>
              </a:rPr>
              <a:t>详细设计</a:t>
            </a:r>
            <a:r>
              <a:rPr lang="en-US" altLang="zh-CN" sz="1600" dirty="0">
                <a:solidFill>
                  <a:srgbClr val="000000">
                    <a:lumMod val="75000"/>
                    <a:lumOff val="25000"/>
                  </a:srgbClr>
                </a:solidFill>
                <a:latin typeface="Arial"/>
                <a:ea typeface="微软雅黑"/>
                <a:cs typeface="+mn-ea"/>
                <a:sym typeface="+mn-lt"/>
              </a:rPr>
              <a:t>SDD</a:t>
            </a:r>
          </a:p>
        </p:txBody>
      </p:sp>
      <p:sp>
        <p:nvSpPr>
          <p:cNvPr id="39" name="Textbox 1">
            <a:extLst>
              <a:ext uri="{FF2B5EF4-FFF2-40B4-BE49-F238E27FC236}">
                <a16:creationId xmlns:a16="http://schemas.microsoft.com/office/drawing/2014/main" id="{943B2EC7-E76D-4D48-828C-CDE23336F810}"/>
              </a:ext>
            </a:extLst>
          </p:cNvPr>
          <p:cNvSpPr/>
          <p:nvPr/>
        </p:nvSpPr>
        <p:spPr>
          <a:xfrm>
            <a:off x="4093884" y="3182178"/>
            <a:ext cx="1941162" cy="366612"/>
          </a:xfrm>
          <a:prstGeom prst="rect">
            <a:avLst/>
          </a:prstGeom>
        </p:spPr>
        <p:txBody>
          <a:bodyPr wrap="square" lIns="119265" tIns="59613" rIns="119265" bIns="59613">
            <a:spAutoFit/>
          </a:bodyPr>
          <a:lstStyle/>
          <a:p>
            <a:pPr algn="ctr" defTabSz="1187949"/>
            <a:r>
              <a:rPr lang="zh-CN" altLang="en-US" sz="1600" dirty="0">
                <a:solidFill>
                  <a:srgbClr val="000000">
                    <a:lumMod val="75000"/>
                    <a:lumOff val="25000"/>
                  </a:srgbClr>
                </a:solidFill>
                <a:latin typeface="Arial"/>
                <a:ea typeface="微软雅黑"/>
                <a:cs typeface="+mn-ea"/>
                <a:sym typeface="+mn-lt"/>
              </a:rPr>
              <a:t>数据库设计</a:t>
            </a:r>
            <a:r>
              <a:rPr lang="en-US" altLang="zh-CN" sz="1600" dirty="0">
                <a:solidFill>
                  <a:srgbClr val="000000">
                    <a:lumMod val="75000"/>
                    <a:lumOff val="25000"/>
                  </a:srgbClr>
                </a:solidFill>
                <a:latin typeface="Arial"/>
                <a:ea typeface="微软雅黑"/>
                <a:cs typeface="+mn-ea"/>
                <a:sym typeface="+mn-lt"/>
              </a:rPr>
              <a:t>DBDD</a:t>
            </a:r>
          </a:p>
        </p:txBody>
      </p:sp>
      <p:sp>
        <p:nvSpPr>
          <p:cNvPr id="40" name="11 Rectángulo redondeado">
            <a:extLst>
              <a:ext uri="{FF2B5EF4-FFF2-40B4-BE49-F238E27FC236}">
                <a16:creationId xmlns:a16="http://schemas.microsoft.com/office/drawing/2014/main" id="{E1BB2C74-C169-492A-8792-DF7BE8032D48}"/>
              </a:ext>
            </a:extLst>
          </p:cNvPr>
          <p:cNvSpPr>
            <a:spLocks noChangeAspect="1"/>
          </p:cNvSpPr>
          <p:nvPr/>
        </p:nvSpPr>
        <p:spPr>
          <a:xfrm rot="16200000">
            <a:off x="7113446" y="3301654"/>
            <a:ext cx="218541" cy="196033"/>
          </a:xfrm>
          <a:custGeom>
            <a:avLst/>
            <a:gdLst/>
            <a:ahLst/>
            <a:cxnLst/>
            <a:rect l="l" t="t" r="r" b="b"/>
            <a:pathLst>
              <a:path w="3195945" h="2847600">
                <a:moveTo>
                  <a:pt x="931858" y="0"/>
                </a:moveTo>
                <a:lnTo>
                  <a:pt x="2264149" y="0"/>
                </a:lnTo>
                <a:cubicBezTo>
                  <a:pt x="2332834" y="0"/>
                  <a:pt x="2395775" y="24591"/>
                  <a:pt x="2443824" y="66436"/>
                </a:cubicBezTo>
                <a:cubicBezTo>
                  <a:pt x="2448429" y="69277"/>
                  <a:pt x="2452695" y="72595"/>
                  <a:pt x="2456305" y="76734"/>
                </a:cubicBezTo>
                <a:cubicBezTo>
                  <a:pt x="2460022" y="79237"/>
                  <a:pt x="2463176" y="82339"/>
                  <a:pt x="2465987" y="85776"/>
                </a:cubicBezTo>
                <a:cubicBezTo>
                  <a:pt x="2493618" y="108249"/>
                  <a:pt x="2516894" y="136545"/>
                  <a:pt x="2535511" y="169166"/>
                </a:cubicBezTo>
                <a:lnTo>
                  <a:pt x="3152605" y="1250458"/>
                </a:lnTo>
                <a:cubicBezTo>
                  <a:pt x="3179394" y="1297399"/>
                  <a:pt x="3193566" y="1348093"/>
                  <a:pt x="3194780" y="1398693"/>
                </a:cubicBezTo>
                <a:cubicBezTo>
                  <a:pt x="3195949" y="1406441"/>
                  <a:pt x="3196388" y="1414265"/>
                  <a:pt x="3195280" y="1422135"/>
                </a:cubicBezTo>
                <a:cubicBezTo>
                  <a:pt x="3196431" y="1430332"/>
                  <a:pt x="3195980" y="1438483"/>
                  <a:pt x="3194760" y="1446554"/>
                </a:cubicBezTo>
                <a:cubicBezTo>
                  <a:pt x="3193510" y="1497084"/>
                  <a:pt x="3179340" y="1547701"/>
                  <a:pt x="3152589" y="1594576"/>
                </a:cubicBezTo>
                <a:lnTo>
                  <a:pt x="2535495" y="2675868"/>
                </a:lnTo>
                <a:cubicBezTo>
                  <a:pt x="2519103" y="2704590"/>
                  <a:pt x="2499098" y="2729960"/>
                  <a:pt x="2475270" y="2750574"/>
                </a:cubicBezTo>
                <a:cubicBezTo>
                  <a:pt x="2424537" y="2810341"/>
                  <a:pt x="2348694" y="2847600"/>
                  <a:pt x="2264149" y="2847600"/>
                </a:cubicBezTo>
                <a:lnTo>
                  <a:pt x="931858" y="2847600"/>
                </a:lnTo>
                <a:cubicBezTo>
                  <a:pt x="840908" y="2847600"/>
                  <a:pt x="760028" y="2804481"/>
                  <a:pt x="709441" y="2736882"/>
                </a:cubicBezTo>
                <a:cubicBezTo>
                  <a:pt x="690443" y="2718412"/>
                  <a:pt x="674204" y="2696733"/>
                  <a:pt x="660493" y="2672708"/>
                </a:cubicBezTo>
                <a:lnTo>
                  <a:pt x="43399" y="1591416"/>
                </a:lnTo>
                <a:cubicBezTo>
                  <a:pt x="17922" y="1546775"/>
                  <a:pt x="3857" y="1498740"/>
                  <a:pt x="1381" y="1450601"/>
                </a:cubicBezTo>
                <a:cubicBezTo>
                  <a:pt x="-58" y="1441196"/>
                  <a:pt x="-553" y="1431688"/>
                  <a:pt x="774" y="1422141"/>
                </a:cubicBezTo>
                <a:cubicBezTo>
                  <a:pt x="-512" y="1412916"/>
                  <a:pt x="-26" y="1403731"/>
                  <a:pt x="1361" y="1394643"/>
                </a:cubicBezTo>
                <a:cubicBezTo>
                  <a:pt x="3800" y="1346433"/>
                  <a:pt x="17869" y="1298323"/>
                  <a:pt x="43383" y="1253618"/>
                </a:cubicBezTo>
                <a:lnTo>
                  <a:pt x="660477" y="172326"/>
                </a:lnTo>
                <a:cubicBezTo>
                  <a:pt x="676397" y="144430"/>
                  <a:pt x="695725" y="119697"/>
                  <a:pt x="718724" y="99467"/>
                </a:cubicBezTo>
                <a:cubicBezTo>
                  <a:pt x="769423" y="38273"/>
                  <a:pt x="846171" y="0"/>
                  <a:pt x="931858" y="0"/>
                </a:cubicBezTo>
                <a:close/>
              </a:path>
            </a:pathLst>
          </a:custGeom>
          <a:solidFill>
            <a:schemeClr val="accent2">
              <a:lumMod val="60000"/>
              <a:lumOff val="40000"/>
            </a:schemeClr>
          </a:solidFill>
          <a:ln>
            <a:noFill/>
          </a:ln>
          <a:scene3d>
            <a:camera prst="orthographicFront"/>
            <a:lightRig rig="soft" dir="t"/>
          </a:scene3d>
          <a:sp3d extrusionH="508000" prstMaterial="flat"/>
        </p:spPr>
        <p:txBody>
          <a:bodyPr lIns="0" tIns="0" rIns="0" bIns="0" rtlCol="0" anchor="ctr"/>
          <a:lstStyle/>
          <a:p>
            <a:pPr marL="0" marR="0" lvl="0" indent="0" algn="ctr" defTabSz="1192334"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Arial"/>
              <a:ea typeface="微软雅黑"/>
              <a:cs typeface="+mn-ea"/>
              <a:sym typeface="+mn-lt"/>
            </a:endParaRPr>
          </a:p>
        </p:txBody>
      </p:sp>
      <p:sp>
        <p:nvSpPr>
          <p:cNvPr id="41" name="Textbox 1">
            <a:extLst>
              <a:ext uri="{FF2B5EF4-FFF2-40B4-BE49-F238E27FC236}">
                <a16:creationId xmlns:a16="http://schemas.microsoft.com/office/drawing/2014/main" id="{8049CE67-4BCE-49CC-91B3-9BCB34F7AD5E}"/>
              </a:ext>
            </a:extLst>
          </p:cNvPr>
          <p:cNvSpPr/>
          <p:nvPr/>
        </p:nvSpPr>
        <p:spPr>
          <a:xfrm>
            <a:off x="7280258" y="3192917"/>
            <a:ext cx="1692075" cy="366612"/>
          </a:xfrm>
          <a:prstGeom prst="rect">
            <a:avLst/>
          </a:prstGeom>
        </p:spPr>
        <p:txBody>
          <a:bodyPr wrap="square" lIns="119265" tIns="59613" rIns="119265" bIns="59613">
            <a:spAutoFit/>
          </a:bodyPr>
          <a:lstStyle/>
          <a:p>
            <a:pPr algn="ctr" defTabSz="1187949"/>
            <a:r>
              <a:rPr lang="zh-CN" altLang="en-US" sz="1600" dirty="0">
                <a:solidFill>
                  <a:srgbClr val="000000">
                    <a:lumMod val="75000"/>
                    <a:lumOff val="25000"/>
                  </a:srgbClr>
                </a:solidFill>
                <a:latin typeface="Arial"/>
                <a:ea typeface="微软雅黑"/>
                <a:cs typeface="+mn-ea"/>
                <a:sym typeface="+mn-lt"/>
              </a:rPr>
              <a:t>用户手册</a:t>
            </a:r>
            <a:r>
              <a:rPr lang="en-US" altLang="zh-CN" sz="1600" dirty="0">
                <a:solidFill>
                  <a:srgbClr val="000000">
                    <a:lumMod val="75000"/>
                    <a:lumOff val="25000"/>
                  </a:srgbClr>
                </a:solidFill>
                <a:latin typeface="Arial"/>
                <a:ea typeface="微软雅黑"/>
                <a:cs typeface="+mn-ea"/>
                <a:sym typeface="+mn-lt"/>
              </a:rPr>
              <a:t>SUM</a:t>
            </a:r>
          </a:p>
        </p:txBody>
      </p:sp>
      <p:pic>
        <p:nvPicPr>
          <p:cNvPr id="4" name="图片 3">
            <a:extLst>
              <a:ext uri="{FF2B5EF4-FFF2-40B4-BE49-F238E27FC236}">
                <a16:creationId xmlns:a16="http://schemas.microsoft.com/office/drawing/2014/main" id="{247F3840-AC09-4125-A33A-DF8D316024AB}"/>
              </a:ext>
            </a:extLst>
          </p:cNvPr>
          <p:cNvPicPr>
            <a:picLocks noChangeAspect="1"/>
          </p:cNvPicPr>
          <p:nvPr/>
        </p:nvPicPr>
        <p:blipFill>
          <a:blip r:embed="rId4"/>
          <a:stretch>
            <a:fillRect/>
          </a:stretch>
        </p:blipFill>
        <p:spPr>
          <a:xfrm>
            <a:off x="9531244" y="2158371"/>
            <a:ext cx="2474739" cy="1943100"/>
          </a:xfrm>
          <a:prstGeom prst="rect">
            <a:avLst/>
          </a:prstGeom>
        </p:spPr>
      </p:pic>
      <p:sp>
        <p:nvSpPr>
          <p:cNvPr id="43" name="11 Rectángulo redondeado">
            <a:extLst>
              <a:ext uri="{FF2B5EF4-FFF2-40B4-BE49-F238E27FC236}">
                <a16:creationId xmlns:a16="http://schemas.microsoft.com/office/drawing/2014/main" id="{9B35CC42-8B1E-46CF-A22C-B541C0615F3C}"/>
              </a:ext>
            </a:extLst>
          </p:cNvPr>
          <p:cNvSpPr>
            <a:spLocks noChangeAspect="1"/>
          </p:cNvSpPr>
          <p:nvPr/>
        </p:nvSpPr>
        <p:spPr>
          <a:xfrm rot="16200000">
            <a:off x="7113446" y="2653278"/>
            <a:ext cx="218541" cy="196033"/>
          </a:xfrm>
          <a:custGeom>
            <a:avLst/>
            <a:gdLst/>
            <a:ahLst/>
            <a:cxnLst/>
            <a:rect l="l" t="t" r="r" b="b"/>
            <a:pathLst>
              <a:path w="3195945" h="2847600">
                <a:moveTo>
                  <a:pt x="931858" y="0"/>
                </a:moveTo>
                <a:lnTo>
                  <a:pt x="2264149" y="0"/>
                </a:lnTo>
                <a:cubicBezTo>
                  <a:pt x="2332834" y="0"/>
                  <a:pt x="2395775" y="24591"/>
                  <a:pt x="2443824" y="66436"/>
                </a:cubicBezTo>
                <a:cubicBezTo>
                  <a:pt x="2448429" y="69277"/>
                  <a:pt x="2452695" y="72595"/>
                  <a:pt x="2456305" y="76734"/>
                </a:cubicBezTo>
                <a:cubicBezTo>
                  <a:pt x="2460022" y="79237"/>
                  <a:pt x="2463176" y="82339"/>
                  <a:pt x="2465987" y="85776"/>
                </a:cubicBezTo>
                <a:cubicBezTo>
                  <a:pt x="2493618" y="108249"/>
                  <a:pt x="2516894" y="136545"/>
                  <a:pt x="2535511" y="169166"/>
                </a:cubicBezTo>
                <a:lnTo>
                  <a:pt x="3152605" y="1250458"/>
                </a:lnTo>
                <a:cubicBezTo>
                  <a:pt x="3179394" y="1297399"/>
                  <a:pt x="3193566" y="1348093"/>
                  <a:pt x="3194780" y="1398693"/>
                </a:cubicBezTo>
                <a:cubicBezTo>
                  <a:pt x="3195949" y="1406441"/>
                  <a:pt x="3196388" y="1414265"/>
                  <a:pt x="3195280" y="1422135"/>
                </a:cubicBezTo>
                <a:cubicBezTo>
                  <a:pt x="3196431" y="1430332"/>
                  <a:pt x="3195980" y="1438483"/>
                  <a:pt x="3194760" y="1446554"/>
                </a:cubicBezTo>
                <a:cubicBezTo>
                  <a:pt x="3193510" y="1497084"/>
                  <a:pt x="3179340" y="1547701"/>
                  <a:pt x="3152589" y="1594576"/>
                </a:cubicBezTo>
                <a:lnTo>
                  <a:pt x="2535495" y="2675868"/>
                </a:lnTo>
                <a:cubicBezTo>
                  <a:pt x="2519103" y="2704590"/>
                  <a:pt x="2499098" y="2729960"/>
                  <a:pt x="2475270" y="2750574"/>
                </a:cubicBezTo>
                <a:cubicBezTo>
                  <a:pt x="2424537" y="2810341"/>
                  <a:pt x="2348694" y="2847600"/>
                  <a:pt x="2264149" y="2847600"/>
                </a:cubicBezTo>
                <a:lnTo>
                  <a:pt x="931858" y="2847600"/>
                </a:lnTo>
                <a:cubicBezTo>
                  <a:pt x="840908" y="2847600"/>
                  <a:pt x="760028" y="2804481"/>
                  <a:pt x="709441" y="2736882"/>
                </a:cubicBezTo>
                <a:cubicBezTo>
                  <a:pt x="690443" y="2718412"/>
                  <a:pt x="674204" y="2696733"/>
                  <a:pt x="660493" y="2672708"/>
                </a:cubicBezTo>
                <a:lnTo>
                  <a:pt x="43399" y="1591416"/>
                </a:lnTo>
                <a:cubicBezTo>
                  <a:pt x="17922" y="1546775"/>
                  <a:pt x="3857" y="1498740"/>
                  <a:pt x="1381" y="1450601"/>
                </a:cubicBezTo>
                <a:cubicBezTo>
                  <a:pt x="-58" y="1441196"/>
                  <a:pt x="-553" y="1431688"/>
                  <a:pt x="774" y="1422141"/>
                </a:cubicBezTo>
                <a:cubicBezTo>
                  <a:pt x="-512" y="1412916"/>
                  <a:pt x="-26" y="1403731"/>
                  <a:pt x="1361" y="1394643"/>
                </a:cubicBezTo>
                <a:cubicBezTo>
                  <a:pt x="3800" y="1346433"/>
                  <a:pt x="17869" y="1298323"/>
                  <a:pt x="43383" y="1253618"/>
                </a:cubicBezTo>
                <a:lnTo>
                  <a:pt x="660477" y="172326"/>
                </a:lnTo>
                <a:cubicBezTo>
                  <a:pt x="676397" y="144430"/>
                  <a:pt x="695725" y="119697"/>
                  <a:pt x="718724" y="99467"/>
                </a:cubicBezTo>
                <a:cubicBezTo>
                  <a:pt x="769423" y="38273"/>
                  <a:pt x="846171" y="0"/>
                  <a:pt x="931858" y="0"/>
                </a:cubicBezTo>
                <a:close/>
              </a:path>
            </a:pathLst>
          </a:custGeom>
          <a:solidFill>
            <a:srgbClr val="7030A0"/>
          </a:solidFill>
          <a:ln>
            <a:noFill/>
          </a:ln>
          <a:scene3d>
            <a:camera prst="orthographicFront"/>
            <a:lightRig rig="soft" dir="t"/>
          </a:scene3d>
          <a:sp3d extrusionH="508000" prstMaterial="flat"/>
        </p:spPr>
        <p:txBody>
          <a:bodyPr lIns="0" tIns="0" rIns="0" bIns="0" rtlCol="0" anchor="ctr"/>
          <a:lstStyle/>
          <a:p>
            <a:pPr marL="0" marR="0" lvl="0" indent="0" algn="ctr" defTabSz="1192334"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Arial"/>
              <a:ea typeface="微软雅黑"/>
              <a:cs typeface="+mn-ea"/>
              <a:sym typeface="+mn-lt"/>
            </a:endParaRPr>
          </a:p>
        </p:txBody>
      </p:sp>
      <p:sp>
        <p:nvSpPr>
          <p:cNvPr id="44" name="Textbox 1">
            <a:extLst>
              <a:ext uri="{FF2B5EF4-FFF2-40B4-BE49-F238E27FC236}">
                <a16:creationId xmlns:a16="http://schemas.microsoft.com/office/drawing/2014/main" id="{9B816541-B687-4C18-996C-BE5A6E419D06}"/>
              </a:ext>
            </a:extLst>
          </p:cNvPr>
          <p:cNvSpPr/>
          <p:nvPr/>
        </p:nvSpPr>
        <p:spPr>
          <a:xfrm>
            <a:off x="7320733" y="2577438"/>
            <a:ext cx="1103868" cy="366612"/>
          </a:xfrm>
          <a:prstGeom prst="rect">
            <a:avLst/>
          </a:prstGeom>
        </p:spPr>
        <p:txBody>
          <a:bodyPr wrap="square" lIns="119265" tIns="59613" rIns="119265" bIns="59613">
            <a:spAutoFit/>
          </a:bodyPr>
          <a:lstStyle/>
          <a:p>
            <a:pPr algn="ctr" defTabSz="1187949"/>
            <a:r>
              <a:rPr lang="zh-CN" altLang="en-US" sz="1600" dirty="0">
                <a:solidFill>
                  <a:srgbClr val="000000">
                    <a:lumMod val="75000"/>
                    <a:lumOff val="25000"/>
                  </a:srgbClr>
                </a:solidFill>
                <a:latin typeface="Arial"/>
                <a:ea typeface="微软雅黑"/>
                <a:cs typeface="+mn-ea"/>
                <a:sym typeface="+mn-lt"/>
              </a:rPr>
              <a:t>界面展示</a:t>
            </a:r>
            <a:endParaRPr lang="en-US" altLang="zh-CN" sz="1600" dirty="0">
              <a:solidFill>
                <a:srgbClr val="000000">
                  <a:lumMod val="75000"/>
                  <a:lumOff val="25000"/>
                </a:srgbClr>
              </a:solidFill>
              <a:latin typeface="Arial"/>
              <a:ea typeface="微软雅黑"/>
              <a:cs typeface="+mn-ea"/>
              <a:sym typeface="+mn-lt"/>
            </a:endParaRPr>
          </a:p>
        </p:txBody>
      </p:sp>
    </p:spTree>
    <p:extLst>
      <p:ext uri="{BB962C8B-B14F-4D97-AF65-F5344CB8AC3E}">
        <p14:creationId xmlns:p14="http://schemas.microsoft.com/office/powerpoint/2010/main" val="4278604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fade">
                                      <p:cBhvr>
                                        <p:cTn id="10" dur="350"/>
                                        <p:tgtEl>
                                          <p:spTgt spid="3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4"/>
                                        </p:tgtEl>
                                        <p:attrNameLst>
                                          <p:attrName>style.visibility</p:attrName>
                                        </p:attrNameLst>
                                      </p:cBhvr>
                                      <p:to>
                                        <p:strVal val="visible"/>
                                      </p:to>
                                    </p:set>
                                    <p:animEffect transition="in" filter="fade">
                                      <p:cBhvr>
                                        <p:cTn id="13" dur="500"/>
                                        <p:tgtEl>
                                          <p:spTgt spid="3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fade">
                                      <p:cBhvr>
                                        <p:cTn id="16" dur="350"/>
                                        <p:tgtEl>
                                          <p:spTgt spid="3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6"/>
                                        </p:tgtEl>
                                        <p:attrNameLst>
                                          <p:attrName>style.visibility</p:attrName>
                                        </p:attrNameLst>
                                      </p:cBhvr>
                                      <p:to>
                                        <p:strVal val="visible"/>
                                      </p:to>
                                    </p:set>
                                    <p:animEffect transition="in" filter="fade">
                                      <p:cBhvr>
                                        <p:cTn id="19" dur="500"/>
                                        <p:tgtEl>
                                          <p:spTgt spid="3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8"/>
                                        </p:tgtEl>
                                        <p:attrNameLst>
                                          <p:attrName>style.visibility</p:attrName>
                                        </p:attrNameLst>
                                      </p:cBhvr>
                                      <p:to>
                                        <p:strVal val="visible"/>
                                      </p:to>
                                    </p:set>
                                    <p:animEffect transition="in" filter="fade">
                                      <p:cBhvr>
                                        <p:cTn id="22" dur="350"/>
                                        <p:tgtEl>
                                          <p:spTgt spid="3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7"/>
                                        </p:tgtEl>
                                        <p:attrNameLst>
                                          <p:attrName>style.visibility</p:attrName>
                                        </p:attrNameLst>
                                      </p:cBhvr>
                                      <p:to>
                                        <p:strVal val="visible"/>
                                      </p:to>
                                    </p:set>
                                    <p:animEffect transition="in" filter="fade">
                                      <p:cBhvr>
                                        <p:cTn id="25" dur="500"/>
                                        <p:tgtEl>
                                          <p:spTgt spid="37"/>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9"/>
                                        </p:tgtEl>
                                        <p:attrNameLst>
                                          <p:attrName>style.visibility</p:attrName>
                                        </p:attrNameLst>
                                      </p:cBhvr>
                                      <p:to>
                                        <p:strVal val="visible"/>
                                      </p:to>
                                    </p:set>
                                    <p:animEffect transition="in" filter="fade">
                                      <p:cBhvr>
                                        <p:cTn id="28" dur="350"/>
                                        <p:tgtEl>
                                          <p:spTgt spid="3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0"/>
                                        </p:tgtEl>
                                        <p:attrNameLst>
                                          <p:attrName>style.visibility</p:attrName>
                                        </p:attrNameLst>
                                      </p:cBhvr>
                                      <p:to>
                                        <p:strVal val="visible"/>
                                      </p:to>
                                    </p:set>
                                    <p:animEffect transition="in" filter="fade">
                                      <p:cBhvr>
                                        <p:cTn id="31" dur="500"/>
                                        <p:tgtEl>
                                          <p:spTgt spid="40"/>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41"/>
                                        </p:tgtEl>
                                        <p:attrNameLst>
                                          <p:attrName>style.visibility</p:attrName>
                                        </p:attrNameLst>
                                      </p:cBhvr>
                                      <p:to>
                                        <p:strVal val="visible"/>
                                      </p:to>
                                    </p:set>
                                    <p:animEffect transition="in" filter="fade">
                                      <p:cBhvr>
                                        <p:cTn id="34" dur="350"/>
                                        <p:tgtEl>
                                          <p:spTgt spid="41"/>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43"/>
                                        </p:tgtEl>
                                        <p:attrNameLst>
                                          <p:attrName>style.visibility</p:attrName>
                                        </p:attrNameLst>
                                      </p:cBhvr>
                                      <p:to>
                                        <p:strVal val="visible"/>
                                      </p:to>
                                    </p:set>
                                    <p:animEffect transition="in" filter="fade">
                                      <p:cBhvr>
                                        <p:cTn id="37" dur="500"/>
                                        <p:tgtEl>
                                          <p:spTgt spid="43"/>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44"/>
                                        </p:tgtEl>
                                        <p:attrNameLst>
                                          <p:attrName>style.visibility</p:attrName>
                                        </p:attrNameLst>
                                      </p:cBhvr>
                                      <p:to>
                                        <p:strVal val="visible"/>
                                      </p:to>
                                    </p:set>
                                    <p:animEffect transition="in" filter="fade">
                                      <p:cBhvr>
                                        <p:cTn id="40" dur="35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3" grpId="0" animBg="1"/>
      <p:bldP spid="34" grpId="0" animBg="1"/>
      <p:bldP spid="35" grpId="0"/>
      <p:bldP spid="36" grpId="0" animBg="1"/>
      <p:bldP spid="37" grpId="0" animBg="1"/>
      <p:bldP spid="38" grpId="0"/>
      <p:bldP spid="39" grpId="0"/>
      <p:bldP spid="40" grpId="0" animBg="1"/>
      <p:bldP spid="41" grpId="0"/>
      <p:bldP spid="43" grpId="0" animBg="1"/>
      <p:bldP spid="4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图片 29" descr="资源 211"/>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13983" y="0"/>
            <a:ext cx="12419965" cy="6955790"/>
          </a:xfrm>
          <a:prstGeom prst="rect">
            <a:avLst/>
          </a:prstGeom>
        </p:spPr>
      </p:pic>
      <p:pic>
        <p:nvPicPr>
          <p:cNvPr id="12" name="图片 11" descr="资源 811"/>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4465320" y="3714750"/>
            <a:ext cx="320675" cy="1308100"/>
          </a:xfrm>
          <a:prstGeom prst="rect">
            <a:avLst/>
          </a:prstGeom>
        </p:spPr>
      </p:pic>
      <p:pic>
        <p:nvPicPr>
          <p:cNvPr id="23" name="图片 22" descr="资源 1611"/>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3173095" y="1620520"/>
            <a:ext cx="1771650" cy="869950"/>
          </a:xfrm>
          <a:prstGeom prst="rect">
            <a:avLst/>
          </a:prstGeom>
        </p:spPr>
      </p:pic>
      <p:sp>
        <p:nvSpPr>
          <p:cNvPr id="7" name="矩形 6"/>
          <p:cNvSpPr/>
          <p:nvPr/>
        </p:nvSpPr>
        <p:spPr>
          <a:xfrm>
            <a:off x="5782945" y="3257550"/>
            <a:ext cx="4997450" cy="768350"/>
          </a:xfrm>
          <a:prstGeom prst="rect">
            <a:avLst/>
          </a:prstGeom>
        </p:spPr>
        <p:txBody>
          <a:bodyPr wrap="square">
            <a:spAutoFit/>
          </a:bodyPr>
          <a:lstStyle/>
          <a:p>
            <a:pPr algn="ctr"/>
            <a:r>
              <a:rPr lang="zh-CN" altLang="en-US" sz="4400" b="1" dirty="0">
                <a:cs typeface="+mn-ea"/>
                <a:sym typeface="+mn-lt"/>
              </a:rPr>
              <a:t>运行设计</a:t>
            </a:r>
          </a:p>
        </p:txBody>
      </p:sp>
      <p:sp>
        <p:nvSpPr>
          <p:cNvPr id="3" name="矩形 2"/>
          <p:cNvSpPr/>
          <p:nvPr/>
        </p:nvSpPr>
        <p:spPr>
          <a:xfrm>
            <a:off x="6584973" y="1319441"/>
            <a:ext cx="3393878" cy="1862048"/>
          </a:xfrm>
          <a:prstGeom prst="rect">
            <a:avLst/>
          </a:prstGeom>
        </p:spPr>
        <p:txBody>
          <a:bodyPr wrap="none">
            <a:spAutoFit/>
          </a:bodyPr>
          <a:lstStyle/>
          <a:p>
            <a:pPr algn="ctr"/>
            <a:r>
              <a:rPr lang="en-US" altLang="zh-CN" sz="6600" b="1" dirty="0">
                <a:solidFill>
                  <a:schemeClr val="tx1"/>
                </a:solidFill>
                <a:cs typeface="+mn-ea"/>
                <a:sym typeface="+mn-lt"/>
              </a:rPr>
              <a:t>part</a:t>
            </a:r>
            <a:r>
              <a:rPr lang="en-US" altLang="zh-CN" sz="11500" b="1" dirty="0">
                <a:solidFill>
                  <a:schemeClr val="tx1"/>
                </a:solidFill>
                <a:cs typeface="+mn-ea"/>
                <a:sym typeface="+mn-lt"/>
              </a:rPr>
              <a:t>05</a:t>
            </a:r>
          </a:p>
        </p:txBody>
      </p:sp>
      <p:cxnSp>
        <p:nvCxnSpPr>
          <p:cNvPr id="5" name="PA_直接连接符 14"/>
          <p:cNvCxnSpPr/>
          <p:nvPr>
            <p:custDataLst>
              <p:tags r:id="rId1"/>
            </p:custDataLst>
          </p:nvPr>
        </p:nvCxnSpPr>
        <p:spPr>
          <a:xfrm>
            <a:off x="7006227" y="3215395"/>
            <a:ext cx="1134043"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1" name="PA_直接连接符 14"/>
          <p:cNvCxnSpPr/>
          <p:nvPr>
            <p:custDataLst>
              <p:tags r:id="rId2"/>
            </p:custDataLst>
          </p:nvPr>
        </p:nvCxnSpPr>
        <p:spPr>
          <a:xfrm>
            <a:off x="8433230" y="3219359"/>
            <a:ext cx="1134043"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6" name="PA_椭圆 16"/>
          <p:cNvSpPr/>
          <p:nvPr>
            <p:custDataLst>
              <p:tags r:id="rId3"/>
            </p:custDataLst>
          </p:nvPr>
        </p:nvSpPr>
        <p:spPr>
          <a:xfrm>
            <a:off x="8240709" y="3180665"/>
            <a:ext cx="108000" cy="10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solidFill>
              <a:cs typeface="+mn-ea"/>
              <a:sym typeface="+mn-lt"/>
            </a:endParaRPr>
          </a:p>
        </p:txBody>
      </p:sp>
      <p:pic>
        <p:nvPicPr>
          <p:cNvPr id="8" name="图片 7">
            <a:extLst>
              <a:ext uri="{FF2B5EF4-FFF2-40B4-BE49-F238E27FC236}">
                <a16:creationId xmlns:a16="http://schemas.microsoft.com/office/drawing/2014/main" id="{B7676AD4-E932-486A-8849-560334FEB935}"/>
              </a:ext>
            </a:extLst>
          </p:cNvPr>
          <p:cNvPicPr>
            <a:picLocks noChangeAspect="1"/>
          </p:cNvPicPr>
          <p:nvPr/>
        </p:nvPicPr>
        <p:blipFill>
          <a:blip r:embed="rId9"/>
          <a:stretch>
            <a:fillRect/>
          </a:stretch>
        </p:blipFill>
        <p:spPr>
          <a:xfrm>
            <a:off x="1769968" y="2607059"/>
            <a:ext cx="2437954" cy="2415791"/>
          </a:xfrm>
          <a:prstGeom prst="rect">
            <a:avLst/>
          </a:prstGeom>
        </p:spPr>
      </p:pic>
      <p:sp>
        <p:nvSpPr>
          <p:cNvPr id="24" name="菱形 23">
            <a:extLst>
              <a:ext uri="{FF2B5EF4-FFF2-40B4-BE49-F238E27FC236}">
                <a16:creationId xmlns:a16="http://schemas.microsoft.com/office/drawing/2014/main" id="{1D4BB12D-8F88-46E5-B46C-CEB2ECC14B40}"/>
              </a:ext>
            </a:extLst>
          </p:cNvPr>
          <p:cNvSpPr/>
          <p:nvPr/>
        </p:nvSpPr>
        <p:spPr>
          <a:xfrm>
            <a:off x="6173171" y="4238970"/>
            <a:ext cx="204716" cy="204716"/>
          </a:xfrm>
          <a:prstGeom prst="diamond">
            <a:avLst/>
          </a:prstGeom>
          <a:solidFill>
            <a:schemeClr val="accent5">
              <a:alpha val="8980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菱形 24">
            <a:extLst>
              <a:ext uri="{FF2B5EF4-FFF2-40B4-BE49-F238E27FC236}">
                <a16:creationId xmlns:a16="http://schemas.microsoft.com/office/drawing/2014/main" id="{683B09C4-7304-46FB-94D2-8001DD4FDAD6}"/>
              </a:ext>
            </a:extLst>
          </p:cNvPr>
          <p:cNvSpPr/>
          <p:nvPr/>
        </p:nvSpPr>
        <p:spPr>
          <a:xfrm>
            <a:off x="9220977" y="4238970"/>
            <a:ext cx="204716" cy="204716"/>
          </a:xfrm>
          <a:prstGeom prst="diamond">
            <a:avLst/>
          </a:prstGeom>
          <a:solidFill>
            <a:schemeClr val="accent5">
              <a:alpha val="8980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框 25">
            <a:extLst>
              <a:ext uri="{FF2B5EF4-FFF2-40B4-BE49-F238E27FC236}">
                <a16:creationId xmlns:a16="http://schemas.microsoft.com/office/drawing/2014/main" id="{4866FF09-2415-4FA2-AB9A-A391FAF6776A}"/>
              </a:ext>
            </a:extLst>
          </p:cNvPr>
          <p:cNvSpPr txBox="1"/>
          <p:nvPr/>
        </p:nvSpPr>
        <p:spPr>
          <a:xfrm>
            <a:off x="6377887" y="4187439"/>
            <a:ext cx="2442950" cy="307777"/>
          </a:xfrm>
          <a:prstGeom prst="rect">
            <a:avLst/>
          </a:prstGeom>
          <a:noFill/>
        </p:spPr>
        <p:txBody>
          <a:bodyPr wrap="square" rtlCol="0">
            <a:spAutoFit/>
          </a:bodyPr>
          <a:lstStyle/>
          <a:p>
            <a:r>
              <a:rPr lang="zh-CN" altLang="en-US" sz="1400" dirty="0"/>
              <a:t>运行模块组合</a:t>
            </a:r>
          </a:p>
        </p:txBody>
      </p:sp>
      <p:sp>
        <p:nvSpPr>
          <p:cNvPr id="27" name="文本框 26">
            <a:extLst>
              <a:ext uri="{FF2B5EF4-FFF2-40B4-BE49-F238E27FC236}">
                <a16:creationId xmlns:a16="http://schemas.microsoft.com/office/drawing/2014/main" id="{52BB71B5-F5FD-43A6-BFEA-18B38FABC80C}"/>
              </a:ext>
            </a:extLst>
          </p:cNvPr>
          <p:cNvSpPr txBox="1"/>
          <p:nvPr/>
        </p:nvSpPr>
        <p:spPr>
          <a:xfrm>
            <a:off x="9425693" y="4187439"/>
            <a:ext cx="2442950" cy="307777"/>
          </a:xfrm>
          <a:prstGeom prst="rect">
            <a:avLst/>
          </a:prstGeom>
          <a:noFill/>
        </p:spPr>
        <p:txBody>
          <a:bodyPr wrap="square" rtlCol="0">
            <a:spAutoFit/>
          </a:bodyPr>
          <a:lstStyle/>
          <a:p>
            <a:r>
              <a:rPr lang="zh-CN" altLang="en-US" sz="1400" dirty="0"/>
              <a:t>运行控制</a:t>
            </a:r>
          </a:p>
        </p:txBody>
      </p:sp>
      <p:sp>
        <p:nvSpPr>
          <p:cNvPr id="28" name="菱形 27">
            <a:extLst>
              <a:ext uri="{FF2B5EF4-FFF2-40B4-BE49-F238E27FC236}">
                <a16:creationId xmlns:a16="http://schemas.microsoft.com/office/drawing/2014/main" id="{ABEC8811-7F5F-43B7-A679-E63251644E18}"/>
              </a:ext>
            </a:extLst>
          </p:cNvPr>
          <p:cNvSpPr/>
          <p:nvPr/>
        </p:nvSpPr>
        <p:spPr>
          <a:xfrm>
            <a:off x="6173171" y="4849182"/>
            <a:ext cx="204716" cy="204716"/>
          </a:xfrm>
          <a:prstGeom prst="diamond">
            <a:avLst/>
          </a:prstGeom>
          <a:solidFill>
            <a:schemeClr val="accent5">
              <a:alpha val="8980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文本框 28">
            <a:extLst>
              <a:ext uri="{FF2B5EF4-FFF2-40B4-BE49-F238E27FC236}">
                <a16:creationId xmlns:a16="http://schemas.microsoft.com/office/drawing/2014/main" id="{ADAA00C8-9640-4446-B6C2-F53DC689DB09}"/>
              </a:ext>
            </a:extLst>
          </p:cNvPr>
          <p:cNvSpPr txBox="1"/>
          <p:nvPr/>
        </p:nvSpPr>
        <p:spPr>
          <a:xfrm>
            <a:off x="6377887" y="4797651"/>
            <a:ext cx="2442950" cy="307777"/>
          </a:xfrm>
          <a:prstGeom prst="rect">
            <a:avLst/>
          </a:prstGeom>
          <a:noFill/>
        </p:spPr>
        <p:txBody>
          <a:bodyPr wrap="square" rtlCol="0">
            <a:spAutoFit/>
          </a:bodyPr>
          <a:lstStyle/>
          <a:p>
            <a:r>
              <a:rPr lang="zh-CN" altLang="en-US" sz="1400" dirty="0"/>
              <a:t>运行时间</a:t>
            </a:r>
          </a:p>
        </p:txBody>
      </p:sp>
    </p:spTree>
    <p:extLst>
      <p:ext uri="{BB962C8B-B14F-4D97-AF65-F5344CB8AC3E}">
        <p14:creationId xmlns:p14="http://schemas.microsoft.com/office/powerpoint/2010/main" val="3065232861"/>
      </p:ext>
    </p:extLst>
  </p:cSld>
  <p:clrMapOvr>
    <a:masterClrMapping/>
  </p:clrMapOvr>
  <mc:AlternateContent xmlns:mc="http://schemas.openxmlformats.org/markup-compatibility/2006" xmlns:p14="http://schemas.microsoft.com/office/powerpoint/2010/main">
    <mc:Choice Requires="p14">
      <p:transition p14:dur="0" advClick="0" advTm="3000"/>
    </mc:Choice>
    <mc:Fallback xmlns="">
      <p:transition advClick="0" advTm="3000"/>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7" name="Straight Connector 35"/>
          <p:cNvCxnSpPr/>
          <p:nvPr/>
        </p:nvCxnSpPr>
        <p:spPr>
          <a:xfrm>
            <a:off x="6102149" y="1448780"/>
            <a:ext cx="0" cy="4144511"/>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8" name="文本框 37">
            <a:extLst>
              <a:ext uri="{FF2B5EF4-FFF2-40B4-BE49-F238E27FC236}">
                <a16:creationId xmlns:a16="http://schemas.microsoft.com/office/drawing/2014/main" id="{969B315F-44B9-40C9-AD78-1F082B0051ED}"/>
              </a:ext>
            </a:extLst>
          </p:cNvPr>
          <p:cNvSpPr txBox="1"/>
          <p:nvPr/>
        </p:nvSpPr>
        <p:spPr>
          <a:xfrm>
            <a:off x="1376096" y="1141003"/>
            <a:ext cx="1823594" cy="307777"/>
          </a:xfrm>
          <a:prstGeom prst="rect">
            <a:avLst/>
          </a:prstGeom>
          <a:noFill/>
        </p:spPr>
        <p:txBody>
          <a:bodyPr wrap="square" rtlCol="0">
            <a:spAutoFit/>
          </a:bodyPr>
          <a:lstStyle/>
          <a:p>
            <a:r>
              <a:rPr lang="zh-CN" altLang="en-US" sz="1400" dirty="0"/>
              <a:t>用户功能模块组合</a:t>
            </a:r>
          </a:p>
        </p:txBody>
      </p:sp>
      <p:sp>
        <p:nvSpPr>
          <p:cNvPr id="39" name="文本框 38">
            <a:extLst>
              <a:ext uri="{FF2B5EF4-FFF2-40B4-BE49-F238E27FC236}">
                <a16:creationId xmlns:a16="http://schemas.microsoft.com/office/drawing/2014/main" id="{7A5A8748-68A1-469B-87C7-59C6EAE5D473}"/>
              </a:ext>
            </a:extLst>
          </p:cNvPr>
          <p:cNvSpPr txBox="1"/>
          <p:nvPr/>
        </p:nvSpPr>
        <p:spPr>
          <a:xfrm>
            <a:off x="6457898" y="1141003"/>
            <a:ext cx="2442950" cy="307777"/>
          </a:xfrm>
          <a:prstGeom prst="rect">
            <a:avLst/>
          </a:prstGeom>
          <a:noFill/>
        </p:spPr>
        <p:txBody>
          <a:bodyPr wrap="square" rtlCol="0">
            <a:spAutoFit/>
          </a:bodyPr>
          <a:lstStyle/>
          <a:p>
            <a:r>
              <a:rPr lang="zh-CN" altLang="en-US" sz="1400" dirty="0"/>
              <a:t>管理员功能模块组合</a:t>
            </a:r>
          </a:p>
        </p:txBody>
      </p:sp>
      <p:pic>
        <p:nvPicPr>
          <p:cNvPr id="3" name="图片 2">
            <a:extLst>
              <a:ext uri="{FF2B5EF4-FFF2-40B4-BE49-F238E27FC236}">
                <a16:creationId xmlns:a16="http://schemas.microsoft.com/office/drawing/2014/main" id="{B394AADF-6537-4880-88A9-B58E80A0A8EE}"/>
              </a:ext>
            </a:extLst>
          </p:cNvPr>
          <p:cNvPicPr>
            <a:picLocks noChangeAspect="1"/>
          </p:cNvPicPr>
          <p:nvPr/>
        </p:nvPicPr>
        <p:blipFill>
          <a:blip r:embed="rId2"/>
          <a:stretch>
            <a:fillRect/>
          </a:stretch>
        </p:blipFill>
        <p:spPr>
          <a:xfrm>
            <a:off x="1504429" y="1746939"/>
            <a:ext cx="3999694" cy="3846352"/>
          </a:xfrm>
          <a:prstGeom prst="rect">
            <a:avLst/>
          </a:prstGeom>
        </p:spPr>
      </p:pic>
      <p:pic>
        <p:nvPicPr>
          <p:cNvPr id="5" name="图片 4">
            <a:extLst>
              <a:ext uri="{FF2B5EF4-FFF2-40B4-BE49-F238E27FC236}">
                <a16:creationId xmlns:a16="http://schemas.microsoft.com/office/drawing/2014/main" id="{2BCF6287-D202-4F7B-90E0-6C1C35FA4573}"/>
              </a:ext>
            </a:extLst>
          </p:cNvPr>
          <p:cNvPicPr>
            <a:picLocks noChangeAspect="1"/>
          </p:cNvPicPr>
          <p:nvPr/>
        </p:nvPicPr>
        <p:blipFill>
          <a:blip r:embed="rId3"/>
          <a:stretch>
            <a:fillRect/>
          </a:stretch>
        </p:blipFill>
        <p:spPr>
          <a:xfrm>
            <a:off x="6498997" y="1746939"/>
            <a:ext cx="3815170" cy="1120668"/>
          </a:xfrm>
          <a:prstGeom prst="rect">
            <a:avLst/>
          </a:prstGeom>
        </p:spPr>
      </p:pic>
      <p:pic>
        <p:nvPicPr>
          <p:cNvPr id="7" name="图片 6">
            <a:extLst>
              <a:ext uri="{FF2B5EF4-FFF2-40B4-BE49-F238E27FC236}">
                <a16:creationId xmlns:a16="http://schemas.microsoft.com/office/drawing/2014/main" id="{FDA26347-C12D-4242-B202-31C91B22A3DD}"/>
              </a:ext>
            </a:extLst>
          </p:cNvPr>
          <p:cNvPicPr>
            <a:picLocks noChangeAspect="1"/>
          </p:cNvPicPr>
          <p:nvPr/>
        </p:nvPicPr>
        <p:blipFill>
          <a:blip r:embed="rId4"/>
          <a:stretch>
            <a:fillRect/>
          </a:stretch>
        </p:blipFill>
        <p:spPr>
          <a:xfrm>
            <a:off x="6498997" y="2867607"/>
            <a:ext cx="3752350" cy="775075"/>
          </a:xfrm>
          <a:prstGeom prst="rect">
            <a:avLst/>
          </a:prstGeom>
        </p:spPr>
      </p:pic>
      <p:sp>
        <p:nvSpPr>
          <p:cNvPr id="9" name="îṡ1îďe">
            <a:extLst>
              <a:ext uri="{FF2B5EF4-FFF2-40B4-BE49-F238E27FC236}">
                <a16:creationId xmlns:a16="http://schemas.microsoft.com/office/drawing/2014/main" id="{D83D6056-1418-4718-A093-9E80050A01CD}"/>
              </a:ext>
            </a:extLst>
          </p:cNvPr>
          <p:cNvSpPr txBox="1"/>
          <p:nvPr/>
        </p:nvSpPr>
        <p:spPr bwMode="auto">
          <a:xfrm>
            <a:off x="1235708" y="499441"/>
            <a:ext cx="1549400" cy="4199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rIns="90000" anchor="ctr">
            <a:normAutofit/>
          </a:bodyPr>
          <a:lstStyle/>
          <a:p>
            <a:pPr algn="ctr">
              <a:spcBef>
                <a:spcPct val="0"/>
              </a:spcBef>
            </a:pPr>
            <a:r>
              <a:rPr lang="zh-CN" altLang="en-US" b="1" dirty="0"/>
              <a:t>运行模块组合</a:t>
            </a:r>
          </a:p>
        </p:txBody>
      </p:sp>
      <p:pic>
        <p:nvPicPr>
          <p:cNvPr id="10" name="图片 9">
            <a:extLst>
              <a:ext uri="{FF2B5EF4-FFF2-40B4-BE49-F238E27FC236}">
                <a16:creationId xmlns:a16="http://schemas.microsoft.com/office/drawing/2014/main" id="{4987FC43-6696-4A63-B8CA-FE2C4E6EC436}"/>
              </a:ext>
            </a:extLst>
          </p:cNvPr>
          <p:cNvPicPr>
            <a:picLocks noChangeAspect="1"/>
          </p:cNvPicPr>
          <p:nvPr/>
        </p:nvPicPr>
        <p:blipFill>
          <a:blip r:embed="rId5"/>
          <a:stretch>
            <a:fillRect/>
          </a:stretch>
        </p:blipFill>
        <p:spPr>
          <a:xfrm>
            <a:off x="384888" y="343632"/>
            <a:ext cx="762066" cy="731583"/>
          </a:xfrm>
          <a:prstGeom prst="rect">
            <a:avLst/>
          </a:prstGeom>
        </p:spPr>
      </p:pic>
      <p:pic>
        <p:nvPicPr>
          <p:cNvPr id="2052" name="Picture 4">
            <a:extLst>
              <a:ext uri="{FF2B5EF4-FFF2-40B4-BE49-F238E27FC236}">
                <a16:creationId xmlns:a16="http://schemas.microsoft.com/office/drawing/2014/main" id="{6906ECEF-77E1-4B62-A58E-BEB56087491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824648" y="3747457"/>
            <a:ext cx="2247900" cy="2543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54430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7" name="Straight Connector 35"/>
          <p:cNvCxnSpPr/>
          <p:nvPr/>
        </p:nvCxnSpPr>
        <p:spPr>
          <a:xfrm>
            <a:off x="6102149" y="1448780"/>
            <a:ext cx="0" cy="4144511"/>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8" name="文本框 37">
            <a:extLst>
              <a:ext uri="{FF2B5EF4-FFF2-40B4-BE49-F238E27FC236}">
                <a16:creationId xmlns:a16="http://schemas.microsoft.com/office/drawing/2014/main" id="{969B315F-44B9-40C9-AD78-1F082B0051ED}"/>
              </a:ext>
            </a:extLst>
          </p:cNvPr>
          <p:cNvSpPr txBox="1"/>
          <p:nvPr/>
        </p:nvSpPr>
        <p:spPr>
          <a:xfrm>
            <a:off x="1376095" y="1141003"/>
            <a:ext cx="2063385" cy="307777"/>
          </a:xfrm>
          <a:prstGeom prst="rect">
            <a:avLst/>
          </a:prstGeom>
          <a:noFill/>
        </p:spPr>
        <p:txBody>
          <a:bodyPr wrap="square" rtlCol="0">
            <a:spAutoFit/>
          </a:bodyPr>
          <a:lstStyle/>
          <a:p>
            <a:r>
              <a:rPr lang="zh-CN" altLang="en-US" sz="1400" dirty="0"/>
              <a:t>用户功能模块运行控制</a:t>
            </a:r>
          </a:p>
        </p:txBody>
      </p:sp>
      <p:sp>
        <p:nvSpPr>
          <p:cNvPr id="39" name="文本框 38">
            <a:extLst>
              <a:ext uri="{FF2B5EF4-FFF2-40B4-BE49-F238E27FC236}">
                <a16:creationId xmlns:a16="http://schemas.microsoft.com/office/drawing/2014/main" id="{7A5A8748-68A1-469B-87C7-59C6EAE5D473}"/>
              </a:ext>
            </a:extLst>
          </p:cNvPr>
          <p:cNvSpPr txBox="1"/>
          <p:nvPr/>
        </p:nvSpPr>
        <p:spPr>
          <a:xfrm>
            <a:off x="6457898" y="1141003"/>
            <a:ext cx="2442950" cy="307777"/>
          </a:xfrm>
          <a:prstGeom prst="rect">
            <a:avLst/>
          </a:prstGeom>
          <a:noFill/>
        </p:spPr>
        <p:txBody>
          <a:bodyPr wrap="square" rtlCol="0">
            <a:spAutoFit/>
          </a:bodyPr>
          <a:lstStyle/>
          <a:p>
            <a:r>
              <a:rPr lang="zh-CN" altLang="en-US" sz="1400" dirty="0"/>
              <a:t>管理员功能模块运行控制</a:t>
            </a:r>
          </a:p>
        </p:txBody>
      </p:sp>
      <p:pic>
        <p:nvPicPr>
          <p:cNvPr id="4" name="图片 3">
            <a:extLst>
              <a:ext uri="{FF2B5EF4-FFF2-40B4-BE49-F238E27FC236}">
                <a16:creationId xmlns:a16="http://schemas.microsoft.com/office/drawing/2014/main" id="{3418CB52-4649-4074-B974-75ABBE0F2DAF}"/>
              </a:ext>
            </a:extLst>
          </p:cNvPr>
          <p:cNvPicPr>
            <a:picLocks noChangeAspect="1"/>
          </p:cNvPicPr>
          <p:nvPr/>
        </p:nvPicPr>
        <p:blipFill>
          <a:blip r:embed="rId2"/>
          <a:stretch>
            <a:fillRect/>
          </a:stretch>
        </p:blipFill>
        <p:spPr>
          <a:xfrm>
            <a:off x="1535072" y="1650501"/>
            <a:ext cx="3640933" cy="4066496"/>
          </a:xfrm>
          <a:prstGeom prst="rect">
            <a:avLst/>
          </a:prstGeom>
        </p:spPr>
      </p:pic>
      <p:pic>
        <p:nvPicPr>
          <p:cNvPr id="8" name="图片 7">
            <a:extLst>
              <a:ext uri="{FF2B5EF4-FFF2-40B4-BE49-F238E27FC236}">
                <a16:creationId xmlns:a16="http://schemas.microsoft.com/office/drawing/2014/main" id="{A9C3DAA9-A147-4C25-9D8F-A23E3C7EAEE1}"/>
              </a:ext>
            </a:extLst>
          </p:cNvPr>
          <p:cNvPicPr>
            <a:picLocks noChangeAspect="1"/>
          </p:cNvPicPr>
          <p:nvPr/>
        </p:nvPicPr>
        <p:blipFill>
          <a:blip r:embed="rId3"/>
          <a:stretch>
            <a:fillRect/>
          </a:stretch>
        </p:blipFill>
        <p:spPr>
          <a:xfrm>
            <a:off x="6576277" y="1650501"/>
            <a:ext cx="3540845" cy="403679"/>
          </a:xfrm>
          <a:prstGeom prst="rect">
            <a:avLst/>
          </a:prstGeom>
        </p:spPr>
      </p:pic>
      <p:pic>
        <p:nvPicPr>
          <p:cNvPr id="10" name="图片 9">
            <a:extLst>
              <a:ext uri="{FF2B5EF4-FFF2-40B4-BE49-F238E27FC236}">
                <a16:creationId xmlns:a16="http://schemas.microsoft.com/office/drawing/2014/main" id="{E3CF80F2-5D85-46DF-AB24-5DF6FC96F36E}"/>
              </a:ext>
            </a:extLst>
          </p:cNvPr>
          <p:cNvPicPr>
            <a:picLocks noChangeAspect="1"/>
          </p:cNvPicPr>
          <p:nvPr/>
        </p:nvPicPr>
        <p:blipFill>
          <a:blip r:embed="rId4"/>
          <a:stretch>
            <a:fillRect/>
          </a:stretch>
        </p:blipFill>
        <p:spPr>
          <a:xfrm>
            <a:off x="6551109" y="2010492"/>
            <a:ext cx="3666679" cy="1446757"/>
          </a:xfrm>
          <a:prstGeom prst="rect">
            <a:avLst/>
          </a:prstGeom>
        </p:spPr>
      </p:pic>
      <p:sp>
        <p:nvSpPr>
          <p:cNvPr id="9" name="îṡ1îďe">
            <a:extLst>
              <a:ext uri="{FF2B5EF4-FFF2-40B4-BE49-F238E27FC236}">
                <a16:creationId xmlns:a16="http://schemas.microsoft.com/office/drawing/2014/main" id="{71353D37-1DBA-454B-BA42-FCD03B831736}"/>
              </a:ext>
            </a:extLst>
          </p:cNvPr>
          <p:cNvSpPr txBox="1"/>
          <p:nvPr/>
        </p:nvSpPr>
        <p:spPr bwMode="auto">
          <a:xfrm>
            <a:off x="1235708" y="499441"/>
            <a:ext cx="1549400" cy="4199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rIns="90000" anchor="ctr">
            <a:normAutofit/>
          </a:bodyPr>
          <a:lstStyle/>
          <a:p>
            <a:pPr algn="ctr">
              <a:spcBef>
                <a:spcPct val="0"/>
              </a:spcBef>
            </a:pPr>
            <a:r>
              <a:rPr lang="zh-CN" altLang="en-US" b="1" dirty="0"/>
              <a:t>运行控制</a:t>
            </a:r>
          </a:p>
        </p:txBody>
      </p:sp>
      <p:pic>
        <p:nvPicPr>
          <p:cNvPr id="11" name="图片 10">
            <a:extLst>
              <a:ext uri="{FF2B5EF4-FFF2-40B4-BE49-F238E27FC236}">
                <a16:creationId xmlns:a16="http://schemas.microsoft.com/office/drawing/2014/main" id="{5C9B53E3-6CA0-4652-8758-BF2001000D33}"/>
              </a:ext>
            </a:extLst>
          </p:cNvPr>
          <p:cNvPicPr>
            <a:picLocks noChangeAspect="1"/>
          </p:cNvPicPr>
          <p:nvPr/>
        </p:nvPicPr>
        <p:blipFill>
          <a:blip r:embed="rId5"/>
          <a:stretch>
            <a:fillRect/>
          </a:stretch>
        </p:blipFill>
        <p:spPr>
          <a:xfrm>
            <a:off x="384888" y="343632"/>
            <a:ext cx="762066" cy="731583"/>
          </a:xfrm>
          <a:prstGeom prst="rect">
            <a:avLst/>
          </a:prstGeom>
        </p:spPr>
      </p:pic>
      <p:pic>
        <p:nvPicPr>
          <p:cNvPr id="3074" name="Picture 2">
            <a:extLst>
              <a:ext uri="{FF2B5EF4-FFF2-40B4-BE49-F238E27FC236}">
                <a16:creationId xmlns:a16="http://schemas.microsoft.com/office/drawing/2014/main" id="{7A11FD3E-DE31-4061-817C-E579CA750AB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838674" y="3817240"/>
            <a:ext cx="3076570" cy="23074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00533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7" name="Straight Connector 35"/>
          <p:cNvCxnSpPr/>
          <p:nvPr/>
        </p:nvCxnSpPr>
        <p:spPr>
          <a:xfrm>
            <a:off x="6102149" y="1448780"/>
            <a:ext cx="0" cy="4144511"/>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8" name="文本框 37">
            <a:extLst>
              <a:ext uri="{FF2B5EF4-FFF2-40B4-BE49-F238E27FC236}">
                <a16:creationId xmlns:a16="http://schemas.microsoft.com/office/drawing/2014/main" id="{969B315F-44B9-40C9-AD78-1F082B0051ED}"/>
              </a:ext>
            </a:extLst>
          </p:cNvPr>
          <p:cNvSpPr txBox="1"/>
          <p:nvPr/>
        </p:nvSpPr>
        <p:spPr>
          <a:xfrm>
            <a:off x="1376095" y="1141003"/>
            <a:ext cx="2063385" cy="307777"/>
          </a:xfrm>
          <a:prstGeom prst="rect">
            <a:avLst/>
          </a:prstGeom>
          <a:noFill/>
        </p:spPr>
        <p:txBody>
          <a:bodyPr wrap="square" rtlCol="0">
            <a:spAutoFit/>
          </a:bodyPr>
          <a:lstStyle/>
          <a:p>
            <a:r>
              <a:rPr lang="zh-CN" altLang="en-US" sz="1400" dirty="0"/>
              <a:t>用户功能模块运行时间</a:t>
            </a:r>
          </a:p>
        </p:txBody>
      </p:sp>
      <p:sp>
        <p:nvSpPr>
          <p:cNvPr id="39" name="文本框 38">
            <a:extLst>
              <a:ext uri="{FF2B5EF4-FFF2-40B4-BE49-F238E27FC236}">
                <a16:creationId xmlns:a16="http://schemas.microsoft.com/office/drawing/2014/main" id="{7A5A8748-68A1-469B-87C7-59C6EAE5D473}"/>
              </a:ext>
            </a:extLst>
          </p:cNvPr>
          <p:cNvSpPr txBox="1"/>
          <p:nvPr/>
        </p:nvSpPr>
        <p:spPr>
          <a:xfrm>
            <a:off x="6457898" y="1141003"/>
            <a:ext cx="2442950" cy="307777"/>
          </a:xfrm>
          <a:prstGeom prst="rect">
            <a:avLst/>
          </a:prstGeom>
          <a:noFill/>
        </p:spPr>
        <p:txBody>
          <a:bodyPr wrap="square" rtlCol="0">
            <a:spAutoFit/>
          </a:bodyPr>
          <a:lstStyle/>
          <a:p>
            <a:r>
              <a:rPr lang="zh-CN" altLang="en-US" sz="1400" dirty="0"/>
              <a:t>管理员功能模块运行时间</a:t>
            </a:r>
          </a:p>
        </p:txBody>
      </p:sp>
      <p:pic>
        <p:nvPicPr>
          <p:cNvPr id="3" name="图片 2">
            <a:extLst>
              <a:ext uri="{FF2B5EF4-FFF2-40B4-BE49-F238E27FC236}">
                <a16:creationId xmlns:a16="http://schemas.microsoft.com/office/drawing/2014/main" id="{16D1A79D-7170-4A0F-A143-E8B16CE6FF22}"/>
              </a:ext>
            </a:extLst>
          </p:cNvPr>
          <p:cNvPicPr>
            <a:picLocks noChangeAspect="1"/>
          </p:cNvPicPr>
          <p:nvPr/>
        </p:nvPicPr>
        <p:blipFill>
          <a:blip r:embed="rId2"/>
          <a:stretch>
            <a:fillRect/>
          </a:stretch>
        </p:blipFill>
        <p:spPr>
          <a:xfrm>
            <a:off x="6525593" y="1541444"/>
            <a:ext cx="3539240" cy="2223516"/>
          </a:xfrm>
          <a:prstGeom prst="rect">
            <a:avLst/>
          </a:prstGeom>
        </p:spPr>
      </p:pic>
      <p:pic>
        <p:nvPicPr>
          <p:cNvPr id="6" name="图片 5">
            <a:extLst>
              <a:ext uri="{FF2B5EF4-FFF2-40B4-BE49-F238E27FC236}">
                <a16:creationId xmlns:a16="http://schemas.microsoft.com/office/drawing/2014/main" id="{96310A24-131C-4081-93DC-97C196A25C71}"/>
              </a:ext>
            </a:extLst>
          </p:cNvPr>
          <p:cNvPicPr>
            <a:picLocks noChangeAspect="1"/>
          </p:cNvPicPr>
          <p:nvPr/>
        </p:nvPicPr>
        <p:blipFill>
          <a:blip r:embed="rId3"/>
          <a:stretch>
            <a:fillRect/>
          </a:stretch>
        </p:blipFill>
        <p:spPr>
          <a:xfrm>
            <a:off x="1495896" y="1541444"/>
            <a:ext cx="3407587" cy="4144512"/>
          </a:xfrm>
          <a:prstGeom prst="rect">
            <a:avLst/>
          </a:prstGeom>
        </p:spPr>
      </p:pic>
      <p:pic>
        <p:nvPicPr>
          <p:cNvPr id="9" name="图片 8">
            <a:extLst>
              <a:ext uri="{FF2B5EF4-FFF2-40B4-BE49-F238E27FC236}">
                <a16:creationId xmlns:a16="http://schemas.microsoft.com/office/drawing/2014/main" id="{267B13BE-ED99-411E-B956-E299DD0F9185}"/>
              </a:ext>
            </a:extLst>
          </p:cNvPr>
          <p:cNvPicPr>
            <a:picLocks noChangeAspect="1"/>
          </p:cNvPicPr>
          <p:nvPr/>
        </p:nvPicPr>
        <p:blipFill>
          <a:blip r:embed="rId4"/>
          <a:stretch>
            <a:fillRect/>
          </a:stretch>
        </p:blipFill>
        <p:spPr>
          <a:xfrm>
            <a:off x="1495896" y="5685956"/>
            <a:ext cx="3407587" cy="398581"/>
          </a:xfrm>
          <a:prstGeom prst="rect">
            <a:avLst/>
          </a:prstGeom>
        </p:spPr>
      </p:pic>
      <p:sp>
        <p:nvSpPr>
          <p:cNvPr id="10" name="îṡ1îďe">
            <a:extLst>
              <a:ext uri="{FF2B5EF4-FFF2-40B4-BE49-F238E27FC236}">
                <a16:creationId xmlns:a16="http://schemas.microsoft.com/office/drawing/2014/main" id="{F4B85397-ED4E-4020-90E7-D361F72E8D76}"/>
              </a:ext>
            </a:extLst>
          </p:cNvPr>
          <p:cNvSpPr txBox="1"/>
          <p:nvPr/>
        </p:nvSpPr>
        <p:spPr bwMode="auto">
          <a:xfrm>
            <a:off x="1235708" y="499441"/>
            <a:ext cx="1549400" cy="4199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rIns="90000" anchor="ctr">
            <a:normAutofit/>
          </a:bodyPr>
          <a:lstStyle/>
          <a:p>
            <a:pPr algn="ctr">
              <a:spcBef>
                <a:spcPct val="0"/>
              </a:spcBef>
            </a:pPr>
            <a:r>
              <a:rPr lang="zh-CN" altLang="en-US" b="1" dirty="0"/>
              <a:t>运行时间</a:t>
            </a:r>
          </a:p>
        </p:txBody>
      </p:sp>
      <p:pic>
        <p:nvPicPr>
          <p:cNvPr id="11" name="图片 10">
            <a:extLst>
              <a:ext uri="{FF2B5EF4-FFF2-40B4-BE49-F238E27FC236}">
                <a16:creationId xmlns:a16="http://schemas.microsoft.com/office/drawing/2014/main" id="{7B889425-D7B3-4D38-B758-0FE751A9B932}"/>
              </a:ext>
            </a:extLst>
          </p:cNvPr>
          <p:cNvPicPr>
            <a:picLocks noChangeAspect="1"/>
          </p:cNvPicPr>
          <p:nvPr/>
        </p:nvPicPr>
        <p:blipFill>
          <a:blip r:embed="rId5"/>
          <a:stretch>
            <a:fillRect/>
          </a:stretch>
        </p:blipFill>
        <p:spPr>
          <a:xfrm>
            <a:off x="384888" y="343632"/>
            <a:ext cx="762066" cy="731583"/>
          </a:xfrm>
          <a:prstGeom prst="rect">
            <a:avLst/>
          </a:prstGeom>
        </p:spPr>
      </p:pic>
      <p:pic>
        <p:nvPicPr>
          <p:cNvPr id="4102" name="Picture 6">
            <a:extLst>
              <a:ext uri="{FF2B5EF4-FFF2-40B4-BE49-F238E27FC236}">
                <a16:creationId xmlns:a16="http://schemas.microsoft.com/office/drawing/2014/main" id="{6C5B5CF8-D16B-43AE-AF4D-8C6346D451E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09711" y="3857624"/>
            <a:ext cx="2386393" cy="23911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78677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图片 29" descr="资源 211"/>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13983" y="0"/>
            <a:ext cx="12419965" cy="6955790"/>
          </a:xfrm>
          <a:prstGeom prst="rect">
            <a:avLst/>
          </a:prstGeom>
        </p:spPr>
      </p:pic>
      <p:pic>
        <p:nvPicPr>
          <p:cNvPr id="12" name="图片 11" descr="资源 811"/>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4465320" y="3714750"/>
            <a:ext cx="320675" cy="1308100"/>
          </a:xfrm>
          <a:prstGeom prst="rect">
            <a:avLst/>
          </a:prstGeom>
        </p:spPr>
      </p:pic>
      <p:pic>
        <p:nvPicPr>
          <p:cNvPr id="23" name="图片 22" descr="资源 1611"/>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3173095" y="1620520"/>
            <a:ext cx="1771650" cy="869950"/>
          </a:xfrm>
          <a:prstGeom prst="rect">
            <a:avLst/>
          </a:prstGeom>
        </p:spPr>
      </p:pic>
      <p:sp>
        <p:nvSpPr>
          <p:cNvPr id="7" name="矩形 6"/>
          <p:cNvSpPr/>
          <p:nvPr/>
        </p:nvSpPr>
        <p:spPr>
          <a:xfrm>
            <a:off x="5343525" y="3257550"/>
            <a:ext cx="6525118" cy="769441"/>
          </a:xfrm>
          <a:prstGeom prst="rect">
            <a:avLst/>
          </a:prstGeom>
        </p:spPr>
        <p:txBody>
          <a:bodyPr wrap="square">
            <a:spAutoFit/>
          </a:bodyPr>
          <a:lstStyle/>
          <a:p>
            <a:pPr algn="ctr"/>
            <a:r>
              <a:rPr lang="zh-CN" altLang="en-US" sz="4400" b="1" dirty="0">
                <a:cs typeface="+mn-ea"/>
                <a:sym typeface="+mn-lt"/>
              </a:rPr>
              <a:t>系统出错处理和维护设计</a:t>
            </a:r>
          </a:p>
        </p:txBody>
      </p:sp>
      <p:sp>
        <p:nvSpPr>
          <p:cNvPr id="3" name="矩形 2"/>
          <p:cNvSpPr/>
          <p:nvPr/>
        </p:nvSpPr>
        <p:spPr>
          <a:xfrm>
            <a:off x="6584973" y="1319441"/>
            <a:ext cx="3393878" cy="1862048"/>
          </a:xfrm>
          <a:prstGeom prst="rect">
            <a:avLst/>
          </a:prstGeom>
        </p:spPr>
        <p:txBody>
          <a:bodyPr wrap="none">
            <a:spAutoFit/>
          </a:bodyPr>
          <a:lstStyle/>
          <a:p>
            <a:pPr algn="ctr"/>
            <a:r>
              <a:rPr lang="en-US" altLang="zh-CN" sz="6600" b="1" dirty="0">
                <a:solidFill>
                  <a:schemeClr val="tx1"/>
                </a:solidFill>
                <a:cs typeface="+mn-ea"/>
                <a:sym typeface="+mn-lt"/>
              </a:rPr>
              <a:t>part</a:t>
            </a:r>
            <a:r>
              <a:rPr lang="en-US" altLang="zh-CN" sz="11500" b="1" dirty="0">
                <a:solidFill>
                  <a:schemeClr val="tx1"/>
                </a:solidFill>
                <a:cs typeface="+mn-ea"/>
                <a:sym typeface="+mn-lt"/>
              </a:rPr>
              <a:t>06</a:t>
            </a:r>
          </a:p>
        </p:txBody>
      </p:sp>
      <p:cxnSp>
        <p:nvCxnSpPr>
          <p:cNvPr id="5" name="PA_直接连接符 14"/>
          <p:cNvCxnSpPr/>
          <p:nvPr>
            <p:custDataLst>
              <p:tags r:id="rId1"/>
            </p:custDataLst>
          </p:nvPr>
        </p:nvCxnSpPr>
        <p:spPr>
          <a:xfrm>
            <a:off x="7006227" y="3215395"/>
            <a:ext cx="1134043"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1" name="PA_直接连接符 14"/>
          <p:cNvCxnSpPr/>
          <p:nvPr>
            <p:custDataLst>
              <p:tags r:id="rId2"/>
            </p:custDataLst>
          </p:nvPr>
        </p:nvCxnSpPr>
        <p:spPr>
          <a:xfrm>
            <a:off x="8433230" y="3219359"/>
            <a:ext cx="1134043"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6" name="PA_椭圆 16"/>
          <p:cNvSpPr/>
          <p:nvPr>
            <p:custDataLst>
              <p:tags r:id="rId3"/>
            </p:custDataLst>
          </p:nvPr>
        </p:nvSpPr>
        <p:spPr>
          <a:xfrm>
            <a:off x="8240709" y="3180665"/>
            <a:ext cx="108000" cy="10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solidFill>
              <a:cs typeface="+mn-ea"/>
              <a:sym typeface="+mn-lt"/>
            </a:endParaRPr>
          </a:p>
        </p:txBody>
      </p:sp>
      <p:pic>
        <p:nvPicPr>
          <p:cNvPr id="8" name="图片 7">
            <a:extLst>
              <a:ext uri="{FF2B5EF4-FFF2-40B4-BE49-F238E27FC236}">
                <a16:creationId xmlns:a16="http://schemas.microsoft.com/office/drawing/2014/main" id="{B7676AD4-E932-486A-8849-560334FEB935}"/>
              </a:ext>
            </a:extLst>
          </p:cNvPr>
          <p:cNvPicPr>
            <a:picLocks noChangeAspect="1"/>
          </p:cNvPicPr>
          <p:nvPr/>
        </p:nvPicPr>
        <p:blipFill>
          <a:blip r:embed="rId9"/>
          <a:stretch>
            <a:fillRect/>
          </a:stretch>
        </p:blipFill>
        <p:spPr>
          <a:xfrm>
            <a:off x="1769968" y="2607059"/>
            <a:ext cx="2437954" cy="2415791"/>
          </a:xfrm>
          <a:prstGeom prst="rect">
            <a:avLst/>
          </a:prstGeom>
        </p:spPr>
      </p:pic>
      <p:sp>
        <p:nvSpPr>
          <p:cNvPr id="17" name="菱形 16">
            <a:extLst>
              <a:ext uri="{FF2B5EF4-FFF2-40B4-BE49-F238E27FC236}">
                <a16:creationId xmlns:a16="http://schemas.microsoft.com/office/drawing/2014/main" id="{45EF2A55-D228-4670-8D2B-1CFE2916B8FB}"/>
              </a:ext>
            </a:extLst>
          </p:cNvPr>
          <p:cNvSpPr/>
          <p:nvPr/>
        </p:nvSpPr>
        <p:spPr>
          <a:xfrm>
            <a:off x="6258896" y="4385788"/>
            <a:ext cx="204716" cy="204716"/>
          </a:xfrm>
          <a:prstGeom prst="diamond">
            <a:avLst/>
          </a:prstGeom>
          <a:solidFill>
            <a:schemeClr val="accent5">
              <a:alpha val="8980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菱形 17">
            <a:extLst>
              <a:ext uri="{FF2B5EF4-FFF2-40B4-BE49-F238E27FC236}">
                <a16:creationId xmlns:a16="http://schemas.microsoft.com/office/drawing/2014/main" id="{2A4EECA9-F6F3-4D35-B449-2C82DB26ED0E}"/>
              </a:ext>
            </a:extLst>
          </p:cNvPr>
          <p:cNvSpPr/>
          <p:nvPr/>
        </p:nvSpPr>
        <p:spPr>
          <a:xfrm>
            <a:off x="9306702" y="4385788"/>
            <a:ext cx="204716" cy="204716"/>
          </a:xfrm>
          <a:prstGeom prst="diamond">
            <a:avLst/>
          </a:prstGeom>
          <a:solidFill>
            <a:schemeClr val="accent5">
              <a:alpha val="8980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a:extLst>
              <a:ext uri="{FF2B5EF4-FFF2-40B4-BE49-F238E27FC236}">
                <a16:creationId xmlns:a16="http://schemas.microsoft.com/office/drawing/2014/main" id="{34F51E41-9B95-4C28-A26E-5B2D55365EEE}"/>
              </a:ext>
            </a:extLst>
          </p:cNvPr>
          <p:cNvSpPr txBox="1"/>
          <p:nvPr/>
        </p:nvSpPr>
        <p:spPr>
          <a:xfrm>
            <a:off x="6463612" y="4334257"/>
            <a:ext cx="2442950" cy="307777"/>
          </a:xfrm>
          <a:prstGeom prst="rect">
            <a:avLst/>
          </a:prstGeom>
          <a:noFill/>
        </p:spPr>
        <p:txBody>
          <a:bodyPr wrap="square" rtlCol="0">
            <a:spAutoFit/>
          </a:bodyPr>
          <a:lstStyle/>
          <a:p>
            <a:r>
              <a:rPr lang="zh-CN" altLang="en-US" sz="1400" dirty="0"/>
              <a:t>出错信息</a:t>
            </a:r>
          </a:p>
        </p:txBody>
      </p:sp>
      <p:sp>
        <p:nvSpPr>
          <p:cNvPr id="20" name="文本框 19">
            <a:extLst>
              <a:ext uri="{FF2B5EF4-FFF2-40B4-BE49-F238E27FC236}">
                <a16:creationId xmlns:a16="http://schemas.microsoft.com/office/drawing/2014/main" id="{46E67900-EE12-4093-939D-7D7785B8A413}"/>
              </a:ext>
            </a:extLst>
          </p:cNvPr>
          <p:cNvSpPr txBox="1"/>
          <p:nvPr/>
        </p:nvSpPr>
        <p:spPr>
          <a:xfrm>
            <a:off x="9511418" y="4334257"/>
            <a:ext cx="2442950" cy="307777"/>
          </a:xfrm>
          <a:prstGeom prst="rect">
            <a:avLst/>
          </a:prstGeom>
          <a:noFill/>
        </p:spPr>
        <p:txBody>
          <a:bodyPr wrap="square" rtlCol="0">
            <a:spAutoFit/>
          </a:bodyPr>
          <a:lstStyle/>
          <a:p>
            <a:r>
              <a:rPr lang="zh-CN" altLang="en-US" sz="1400" dirty="0"/>
              <a:t>补救措施</a:t>
            </a:r>
          </a:p>
        </p:txBody>
      </p:sp>
      <p:sp>
        <p:nvSpPr>
          <p:cNvPr id="21" name="菱形 20">
            <a:extLst>
              <a:ext uri="{FF2B5EF4-FFF2-40B4-BE49-F238E27FC236}">
                <a16:creationId xmlns:a16="http://schemas.microsoft.com/office/drawing/2014/main" id="{19E5739D-B071-48CA-9C3F-95DB5B7E66E2}"/>
              </a:ext>
            </a:extLst>
          </p:cNvPr>
          <p:cNvSpPr/>
          <p:nvPr/>
        </p:nvSpPr>
        <p:spPr>
          <a:xfrm>
            <a:off x="6258896" y="4893643"/>
            <a:ext cx="204716" cy="204716"/>
          </a:xfrm>
          <a:prstGeom prst="diamond">
            <a:avLst/>
          </a:prstGeom>
          <a:solidFill>
            <a:schemeClr val="accent5">
              <a:alpha val="8980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菱形 21">
            <a:extLst>
              <a:ext uri="{FF2B5EF4-FFF2-40B4-BE49-F238E27FC236}">
                <a16:creationId xmlns:a16="http://schemas.microsoft.com/office/drawing/2014/main" id="{E75CD54F-D5F5-414D-B4EA-578AF0BD2978}"/>
              </a:ext>
            </a:extLst>
          </p:cNvPr>
          <p:cNvSpPr/>
          <p:nvPr/>
        </p:nvSpPr>
        <p:spPr>
          <a:xfrm>
            <a:off x="9306702" y="4893643"/>
            <a:ext cx="204716" cy="204716"/>
          </a:xfrm>
          <a:prstGeom prst="diamond">
            <a:avLst/>
          </a:prstGeom>
          <a:solidFill>
            <a:schemeClr val="accent5">
              <a:alpha val="8980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文本框 30">
            <a:extLst>
              <a:ext uri="{FF2B5EF4-FFF2-40B4-BE49-F238E27FC236}">
                <a16:creationId xmlns:a16="http://schemas.microsoft.com/office/drawing/2014/main" id="{944CF501-B0AC-4B78-9DF6-70D1A267045F}"/>
              </a:ext>
            </a:extLst>
          </p:cNvPr>
          <p:cNvSpPr txBox="1"/>
          <p:nvPr/>
        </p:nvSpPr>
        <p:spPr>
          <a:xfrm>
            <a:off x="6463612" y="4842112"/>
            <a:ext cx="2442950" cy="307777"/>
          </a:xfrm>
          <a:prstGeom prst="rect">
            <a:avLst/>
          </a:prstGeom>
          <a:noFill/>
        </p:spPr>
        <p:txBody>
          <a:bodyPr wrap="square" rtlCol="0">
            <a:spAutoFit/>
          </a:bodyPr>
          <a:lstStyle/>
          <a:p>
            <a:r>
              <a:rPr lang="zh-CN" altLang="en-US" sz="1400" dirty="0"/>
              <a:t>检测点的设计</a:t>
            </a:r>
          </a:p>
        </p:txBody>
      </p:sp>
      <p:sp>
        <p:nvSpPr>
          <p:cNvPr id="32" name="文本框 31">
            <a:extLst>
              <a:ext uri="{FF2B5EF4-FFF2-40B4-BE49-F238E27FC236}">
                <a16:creationId xmlns:a16="http://schemas.microsoft.com/office/drawing/2014/main" id="{81295EA9-3B29-4D47-8DD2-D5D8F1AF9F68}"/>
              </a:ext>
            </a:extLst>
          </p:cNvPr>
          <p:cNvSpPr txBox="1"/>
          <p:nvPr/>
        </p:nvSpPr>
        <p:spPr>
          <a:xfrm>
            <a:off x="9511418" y="4842112"/>
            <a:ext cx="2442950" cy="307777"/>
          </a:xfrm>
          <a:prstGeom prst="rect">
            <a:avLst/>
          </a:prstGeom>
          <a:noFill/>
        </p:spPr>
        <p:txBody>
          <a:bodyPr wrap="square" rtlCol="0">
            <a:spAutoFit/>
          </a:bodyPr>
          <a:lstStyle/>
          <a:p>
            <a:r>
              <a:rPr lang="zh-CN" altLang="en-US" sz="1400" dirty="0"/>
              <a:t>维护信息</a:t>
            </a:r>
          </a:p>
        </p:txBody>
      </p:sp>
    </p:spTree>
    <p:extLst>
      <p:ext uri="{BB962C8B-B14F-4D97-AF65-F5344CB8AC3E}">
        <p14:creationId xmlns:p14="http://schemas.microsoft.com/office/powerpoint/2010/main" val="445522265"/>
      </p:ext>
    </p:extLst>
  </p:cSld>
  <p:clrMapOvr>
    <a:masterClrMapping/>
  </p:clrMapOvr>
  <mc:AlternateContent xmlns:mc="http://schemas.openxmlformats.org/markup-compatibility/2006" xmlns:p14="http://schemas.microsoft.com/office/powerpoint/2010/main">
    <mc:Choice Requires="p14">
      <p:transition p14:dur="0" advClick="0" advTm="3000"/>
    </mc:Choice>
    <mc:Fallback xmlns="">
      <p:transition advClick="0" advTm="3000"/>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文本框 54">
            <a:extLst>
              <a:ext uri="{FF2B5EF4-FFF2-40B4-BE49-F238E27FC236}">
                <a16:creationId xmlns:a16="http://schemas.microsoft.com/office/drawing/2014/main" id="{DE665449-14D5-4E3F-8C81-6290F7A84723}"/>
              </a:ext>
            </a:extLst>
          </p:cNvPr>
          <p:cNvSpPr txBox="1"/>
          <p:nvPr/>
        </p:nvSpPr>
        <p:spPr>
          <a:xfrm>
            <a:off x="1427171" y="1395089"/>
            <a:ext cx="2063385" cy="307777"/>
          </a:xfrm>
          <a:prstGeom prst="rect">
            <a:avLst/>
          </a:prstGeom>
          <a:noFill/>
        </p:spPr>
        <p:txBody>
          <a:bodyPr wrap="square" rtlCol="0">
            <a:spAutoFit/>
          </a:bodyPr>
          <a:lstStyle/>
          <a:p>
            <a:r>
              <a:rPr lang="zh-CN" altLang="en-US" sz="1400" b="1" dirty="0"/>
              <a:t>出错信息</a:t>
            </a:r>
          </a:p>
        </p:txBody>
      </p:sp>
      <p:sp>
        <p:nvSpPr>
          <p:cNvPr id="56" name="文本框 55">
            <a:extLst>
              <a:ext uri="{FF2B5EF4-FFF2-40B4-BE49-F238E27FC236}">
                <a16:creationId xmlns:a16="http://schemas.microsoft.com/office/drawing/2014/main" id="{DA33F283-F5CD-478C-B6E2-468185097CE2}"/>
              </a:ext>
            </a:extLst>
          </p:cNvPr>
          <p:cNvSpPr txBox="1"/>
          <p:nvPr/>
        </p:nvSpPr>
        <p:spPr>
          <a:xfrm>
            <a:off x="6505468" y="1395089"/>
            <a:ext cx="2063385" cy="307777"/>
          </a:xfrm>
          <a:prstGeom prst="rect">
            <a:avLst/>
          </a:prstGeom>
          <a:noFill/>
        </p:spPr>
        <p:txBody>
          <a:bodyPr wrap="square" rtlCol="0">
            <a:spAutoFit/>
          </a:bodyPr>
          <a:lstStyle/>
          <a:p>
            <a:r>
              <a:rPr lang="zh-CN" altLang="en-US" sz="1400" b="1" dirty="0"/>
              <a:t>补救措施</a:t>
            </a:r>
          </a:p>
        </p:txBody>
      </p:sp>
      <p:sp>
        <p:nvSpPr>
          <p:cNvPr id="59" name="文本框 58">
            <a:extLst>
              <a:ext uri="{FF2B5EF4-FFF2-40B4-BE49-F238E27FC236}">
                <a16:creationId xmlns:a16="http://schemas.microsoft.com/office/drawing/2014/main" id="{CE86FAF4-B245-40AD-AE8B-D387EB496930}"/>
              </a:ext>
            </a:extLst>
          </p:cNvPr>
          <p:cNvSpPr txBox="1"/>
          <p:nvPr/>
        </p:nvSpPr>
        <p:spPr>
          <a:xfrm>
            <a:off x="1427171" y="1785845"/>
            <a:ext cx="3227670" cy="1560877"/>
          </a:xfrm>
          <a:prstGeom prst="rect">
            <a:avLst/>
          </a:prstGeom>
          <a:noFill/>
        </p:spPr>
        <p:txBody>
          <a:bodyPr wrap="square">
            <a:spAutoFit/>
          </a:bodyPr>
          <a:lstStyle/>
          <a:p>
            <a:pPr algn="just">
              <a:lnSpc>
                <a:spcPct val="115000"/>
              </a:lnSpc>
            </a:pPr>
            <a:r>
              <a:rPr lang="zh-CN" altLang="zh-CN" sz="1400" kern="100" dirty="0">
                <a:effectLst/>
                <a:latin typeface="Calibri" panose="020F0502020204030204" pitchFamily="34" charset="0"/>
                <a:ea typeface="宋体" panose="02010600030101010101" pitchFamily="2" charset="-122"/>
                <a:cs typeface="Times New Roman" panose="02020603050405020304" pitchFamily="18" charset="0"/>
              </a:rPr>
              <a:t>系统的出错信息包括以下两类：</a:t>
            </a:r>
          </a:p>
          <a:p>
            <a:pPr indent="266700" algn="just">
              <a:lnSpc>
                <a:spcPct val="115000"/>
              </a:lnSpc>
            </a:pPr>
            <a:r>
              <a:rPr lang="en-US" altLang="zh-CN" sz="1400" kern="100" dirty="0">
                <a:effectLst/>
                <a:latin typeface="Calibri" panose="020F0502020204030204" pitchFamily="34" charset="0"/>
                <a:ea typeface="宋体" panose="02010600030101010101" pitchFamily="2" charset="-122"/>
                <a:cs typeface="Times New Roman" panose="02020603050405020304" pitchFamily="18" charset="0"/>
              </a:rPr>
              <a:t>1. </a:t>
            </a:r>
            <a:r>
              <a:rPr lang="zh-CN" altLang="zh-CN" sz="1400" kern="100" dirty="0">
                <a:effectLst/>
                <a:latin typeface="Calibri" panose="020F0502020204030204" pitchFamily="34" charset="0"/>
                <a:ea typeface="宋体" panose="02010600030101010101" pitchFamily="2" charset="-122"/>
                <a:cs typeface="Times New Roman" panose="02020603050405020304" pitchFamily="18" charset="0"/>
              </a:rPr>
              <a:t>由于用户输入信息</a:t>
            </a:r>
            <a:r>
              <a:rPr lang="zh-CN" altLang="zh-CN" sz="1400"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rPr>
              <a:t>不符合系统规定输入</a:t>
            </a:r>
            <a:r>
              <a:rPr lang="zh-CN" altLang="zh-CN" sz="1400" kern="100" dirty="0">
                <a:effectLst/>
                <a:latin typeface="Calibri" panose="020F0502020204030204" pitchFamily="34" charset="0"/>
                <a:ea typeface="宋体" panose="02010600030101010101" pitchFamily="2" charset="-122"/>
                <a:cs typeface="Times New Roman" panose="02020603050405020304" pitchFamily="18" charset="0"/>
              </a:rPr>
              <a:t>要求而产生的错误</a:t>
            </a:r>
          </a:p>
          <a:p>
            <a:pPr indent="266700" algn="just">
              <a:lnSpc>
                <a:spcPct val="115000"/>
              </a:lnSpc>
            </a:pPr>
            <a:r>
              <a:rPr lang="en-US" altLang="zh-CN" sz="1400" kern="100" dirty="0">
                <a:effectLst/>
                <a:latin typeface="Calibri" panose="020F0502020204030204" pitchFamily="34" charset="0"/>
                <a:ea typeface="宋体" panose="02010600030101010101" pitchFamily="2" charset="-122"/>
                <a:cs typeface="Times New Roman" panose="02020603050405020304" pitchFamily="18" charset="0"/>
              </a:rPr>
              <a:t>2. </a:t>
            </a:r>
            <a:r>
              <a:rPr lang="zh-CN" altLang="zh-CN" sz="1400" kern="100" dirty="0">
                <a:effectLst/>
                <a:latin typeface="Calibri" panose="020F0502020204030204" pitchFamily="34" charset="0"/>
                <a:ea typeface="宋体" panose="02010600030101010101" pitchFamily="2" charset="-122"/>
                <a:cs typeface="Times New Roman" panose="02020603050405020304" pitchFamily="18" charset="0"/>
              </a:rPr>
              <a:t>在用户对表进行操作时，由于服务器断电，用户断网等问题引起的</a:t>
            </a:r>
            <a:r>
              <a:rPr lang="zh-CN" altLang="zh-CN" sz="1400"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rPr>
              <a:t>输入中断错误</a:t>
            </a:r>
            <a:r>
              <a:rPr lang="zh-CN" altLang="zh-CN" sz="1400" kern="100" dirty="0">
                <a:effectLst/>
                <a:latin typeface="Calibri" panose="020F0502020204030204" pitchFamily="34" charset="0"/>
                <a:ea typeface="宋体" panose="02010600030101010101" pitchFamily="2" charset="-122"/>
                <a:cs typeface="Times New Roman" panose="02020603050405020304" pitchFamily="18" charset="0"/>
              </a:rPr>
              <a:t>。</a:t>
            </a:r>
          </a:p>
        </p:txBody>
      </p:sp>
      <p:sp>
        <p:nvSpPr>
          <p:cNvPr id="61" name="文本框 60">
            <a:extLst>
              <a:ext uri="{FF2B5EF4-FFF2-40B4-BE49-F238E27FC236}">
                <a16:creationId xmlns:a16="http://schemas.microsoft.com/office/drawing/2014/main" id="{18258979-29C1-4F39-BCF2-9600A10142BD}"/>
              </a:ext>
            </a:extLst>
          </p:cNvPr>
          <p:cNvSpPr txBox="1"/>
          <p:nvPr/>
        </p:nvSpPr>
        <p:spPr>
          <a:xfrm>
            <a:off x="6351924" y="1751601"/>
            <a:ext cx="5076758" cy="3047437"/>
          </a:xfrm>
          <a:prstGeom prst="rect">
            <a:avLst/>
          </a:prstGeom>
          <a:noFill/>
        </p:spPr>
        <p:txBody>
          <a:bodyPr wrap="square">
            <a:spAutoFit/>
          </a:bodyPr>
          <a:lstStyle/>
          <a:p>
            <a:pPr indent="266700" algn="just">
              <a:lnSpc>
                <a:spcPct val="115000"/>
              </a:lnSpc>
            </a:pPr>
            <a:r>
              <a:rPr lang="en-US" altLang="zh-CN" sz="1400" kern="100" dirty="0">
                <a:effectLst/>
                <a:latin typeface="Calibri" panose="020F0502020204030204" pitchFamily="34" charset="0"/>
                <a:ea typeface="宋体" panose="02010600030101010101" pitchFamily="2" charset="-122"/>
                <a:cs typeface="Times New Roman" panose="02020603050405020304" pitchFamily="18" charset="0"/>
              </a:rPr>
              <a:t>1. </a:t>
            </a:r>
            <a:r>
              <a:rPr lang="zh-CN" altLang="zh-CN" sz="1400" kern="100" dirty="0">
                <a:effectLst/>
                <a:latin typeface="Calibri" panose="020F0502020204030204" pitchFamily="34" charset="0"/>
                <a:ea typeface="宋体" panose="02010600030101010101" pitchFamily="2" charset="-122"/>
                <a:cs typeface="Times New Roman" panose="02020603050405020304" pitchFamily="18" charset="0"/>
              </a:rPr>
              <a:t>所有</a:t>
            </a:r>
            <a:r>
              <a:rPr lang="zh-CN" altLang="zh-CN" sz="1400"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rPr>
              <a:t>服务器都必须安装不间断电源</a:t>
            </a:r>
            <a:r>
              <a:rPr lang="zh-CN" altLang="zh-CN" sz="1400" kern="100" dirty="0">
                <a:effectLst/>
                <a:latin typeface="Calibri" panose="020F0502020204030204" pitchFamily="34" charset="0"/>
                <a:ea typeface="宋体" panose="02010600030101010101" pitchFamily="2" charset="-122"/>
                <a:cs typeface="Times New Roman" panose="02020603050405020304" pitchFamily="18" charset="0"/>
              </a:rPr>
              <a:t>以防止停电或电压不稳造成的数据丢失的损失。若真断电时，客户机上将不会有太大的影响；在服务器上，在断电后恢复过程可采用</a:t>
            </a:r>
            <a:r>
              <a:rPr lang="en-US" altLang="zh-CN" sz="1400" kern="100" dirty="0">
                <a:effectLst/>
                <a:latin typeface="Calibri" panose="020F0502020204030204" pitchFamily="34" charset="0"/>
                <a:ea typeface="宋体" panose="02010600030101010101" pitchFamily="2" charset="-122"/>
                <a:cs typeface="Times New Roman" panose="02020603050405020304" pitchFamily="18" charset="0"/>
              </a:rPr>
              <a:t>MySQL</a:t>
            </a:r>
            <a:r>
              <a:rPr lang="zh-CN" altLang="zh-CN" sz="1400" kern="100" dirty="0">
                <a:effectLst/>
                <a:latin typeface="Calibri" panose="020F0502020204030204" pitchFamily="34" charset="0"/>
                <a:ea typeface="宋体" panose="02010600030101010101" pitchFamily="2" charset="-122"/>
                <a:cs typeface="Times New Roman" panose="02020603050405020304" pitchFamily="18" charset="0"/>
              </a:rPr>
              <a:t>的日志文件，对其进行</a:t>
            </a:r>
            <a:r>
              <a:rPr lang="en-US" altLang="zh-CN" sz="1400" kern="100" dirty="0">
                <a:effectLst/>
                <a:latin typeface="Calibri" panose="020F0502020204030204" pitchFamily="34" charset="0"/>
                <a:ea typeface="宋体" panose="02010600030101010101" pitchFamily="2" charset="-122"/>
                <a:cs typeface="Times New Roman" panose="02020603050405020304" pitchFamily="18" charset="0"/>
              </a:rPr>
              <a:t>ROLLBACK </a:t>
            </a:r>
            <a:r>
              <a:rPr lang="zh-CN" altLang="zh-CN" sz="1400" kern="100" dirty="0">
                <a:effectLst/>
                <a:latin typeface="Calibri" panose="020F0502020204030204" pitchFamily="34" charset="0"/>
                <a:ea typeface="宋体" panose="02010600030101010101" pitchFamily="2" charset="-122"/>
                <a:cs typeface="Times New Roman" panose="02020603050405020304" pitchFamily="18" charset="0"/>
              </a:rPr>
              <a:t>处理，对数据进行恢复。</a:t>
            </a:r>
          </a:p>
          <a:p>
            <a:pPr indent="266700" algn="just">
              <a:lnSpc>
                <a:spcPct val="115000"/>
              </a:lnSpc>
            </a:pPr>
            <a:r>
              <a:rPr lang="en-US" altLang="zh-CN" sz="1400" kern="100" dirty="0">
                <a:effectLst/>
                <a:latin typeface="Calibri" panose="020F0502020204030204" pitchFamily="34" charset="0"/>
                <a:ea typeface="宋体" panose="02010600030101010101" pitchFamily="2" charset="-122"/>
                <a:cs typeface="Times New Roman" panose="02020603050405020304" pitchFamily="18" charset="0"/>
              </a:rPr>
              <a:t>2. </a:t>
            </a:r>
            <a:r>
              <a:rPr lang="zh-CN" altLang="zh-CN" sz="1400" kern="100" dirty="0">
                <a:effectLst/>
                <a:latin typeface="Calibri" panose="020F0502020204030204" pitchFamily="34" charset="0"/>
                <a:ea typeface="宋体" panose="02010600030101010101" pitchFamily="2" charset="-122"/>
                <a:cs typeface="Times New Roman" panose="02020603050405020304" pitchFamily="18" charset="0"/>
              </a:rPr>
              <a:t>在</a:t>
            </a:r>
            <a:r>
              <a:rPr lang="zh-CN" altLang="zh-CN" sz="1400"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rPr>
              <a:t>网络传输</a:t>
            </a:r>
            <a:r>
              <a:rPr lang="zh-CN" altLang="zh-CN" sz="1400" kern="100" dirty="0">
                <a:effectLst/>
                <a:latin typeface="Calibri" panose="020F0502020204030204" pitchFamily="34" charset="0"/>
                <a:ea typeface="宋体" panose="02010600030101010101" pitchFamily="2" charset="-122"/>
                <a:cs typeface="Times New Roman" panose="02020603050405020304" pitchFamily="18" charset="0"/>
              </a:rPr>
              <a:t>方面，可考虑</a:t>
            </a:r>
            <a:r>
              <a:rPr lang="zh-CN" altLang="zh-CN" sz="1400"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rPr>
              <a:t>建立</a:t>
            </a:r>
            <a:r>
              <a:rPr lang="zh-CN" altLang="zh-CN" sz="1400" kern="100" dirty="0">
                <a:effectLst/>
                <a:latin typeface="Calibri" panose="020F0502020204030204" pitchFamily="34" charset="0"/>
                <a:ea typeface="宋体" panose="02010600030101010101" pitchFamily="2" charset="-122"/>
                <a:cs typeface="Times New Roman" panose="02020603050405020304" pitchFamily="18" charset="0"/>
              </a:rPr>
              <a:t>一条成本较低的后备</a:t>
            </a:r>
            <a:r>
              <a:rPr lang="zh-CN" altLang="zh-CN" sz="1400"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rPr>
              <a:t>网络</a:t>
            </a:r>
            <a:r>
              <a:rPr lang="zh-CN" altLang="zh-CN" sz="1400" kern="100" dirty="0">
                <a:effectLst/>
                <a:latin typeface="Calibri" panose="020F0502020204030204" pitchFamily="34" charset="0"/>
                <a:ea typeface="宋体" panose="02010600030101010101" pitchFamily="2" charset="-122"/>
                <a:cs typeface="Times New Roman" panose="02020603050405020304" pitchFamily="18" charset="0"/>
              </a:rPr>
              <a:t>，以保证当主网络断路时数据的通信。</a:t>
            </a:r>
          </a:p>
          <a:p>
            <a:pPr indent="266700" algn="just">
              <a:lnSpc>
                <a:spcPct val="115000"/>
              </a:lnSpc>
            </a:pPr>
            <a:r>
              <a:rPr lang="en-US" altLang="zh-CN" sz="1400" kern="100" dirty="0">
                <a:effectLst/>
                <a:latin typeface="Calibri" panose="020F0502020204030204" pitchFamily="34" charset="0"/>
                <a:ea typeface="宋体" panose="02010600030101010101" pitchFamily="2" charset="-122"/>
                <a:cs typeface="Times New Roman" panose="02020603050405020304" pitchFamily="18" charset="0"/>
              </a:rPr>
              <a:t>3. </a:t>
            </a:r>
            <a:r>
              <a:rPr lang="zh-CN" altLang="zh-CN" sz="1400" kern="100" dirty="0">
                <a:effectLst/>
                <a:latin typeface="Calibri" panose="020F0502020204030204" pitchFamily="34" charset="0"/>
                <a:ea typeface="宋体" panose="02010600030101010101" pitchFamily="2" charset="-122"/>
                <a:cs typeface="Times New Roman" panose="02020603050405020304" pitchFamily="18" charset="0"/>
              </a:rPr>
              <a:t>对于</a:t>
            </a:r>
            <a:r>
              <a:rPr lang="zh-CN" altLang="zh-CN" sz="1400"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rPr>
              <a:t>软错误</a:t>
            </a:r>
            <a:r>
              <a:rPr lang="zh-CN" altLang="zh-CN" sz="1400" kern="100" dirty="0">
                <a:effectLst/>
                <a:latin typeface="Calibri" panose="020F0502020204030204" pitchFamily="34" charset="0"/>
                <a:ea typeface="宋体" panose="02010600030101010101" pitchFamily="2" charset="-122"/>
                <a:cs typeface="Times New Roman" panose="02020603050405020304" pitchFamily="18" charset="0"/>
              </a:rPr>
              <a:t>，须对每个模块的数据进行数据分析，判断错误类型，再生成相应的错误提示语句，送到输出模块中。</a:t>
            </a:r>
          </a:p>
          <a:p>
            <a:pPr indent="266700" algn="just">
              <a:lnSpc>
                <a:spcPct val="115000"/>
              </a:lnSpc>
            </a:pPr>
            <a:r>
              <a:rPr lang="en-US" altLang="zh-CN" sz="1400" kern="100" dirty="0">
                <a:effectLst/>
                <a:latin typeface="Calibri" panose="020F0502020204030204" pitchFamily="34" charset="0"/>
                <a:ea typeface="宋体" panose="02010600030101010101" pitchFamily="2" charset="-122"/>
                <a:cs typeface="Times New Roman" panose="02020603050405020304" pitchFamily="18" charset="0"/>
              </a:rPr>
              <a:t>4. </a:t>
            </a:r>
            <a:r>
              <a:rPr lang="zh-CN" altLang="zh-CN" sz="1400" kern="100" dirty="0">
                <a:effectLst/>
                <a:latin typeface="Calibri" panose="020F0502020204030204" pitchFamily="34" charset="0"/>
                <a:ea typeface="宋体" panose="02010600030101010101" pitchFamily="2" charset="-122"/>
                <a:cs typeface="Times New Roman" panose="02020603050405020304" pitchFamily="18" charset="0"/>
              </a:rPr>
              <a:t>对于</a:t>
            </a:r>
            <a:r>
              <a:rPr lang="zh-CN" altLang="zh-CN" sz="1400"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rPr>
              <a:t>硬错误</a:t>
            </a:r>
            <a:r>
              <a:rPr lang="zh-CN" altLang="zh-CN" sz="1400" kern="100" dirty="0">
                <a:effectLst/>
                <a:latin typeface="Calibri" panose="020F0502020204030204" pitchFamily="34" charset="0"/>
                <a:ea typeface="宋体" panose="02010600030101010101" pitchFamily="2" charset="-122"/>
                <a:cs typeface="Times New Roman" panose="02020603050405020304" pitchFamily="18" charset="0"/>
              </a:rPr>
              <a:t>，可在出错的相应模块中输出简单的出错语句，并将程序重置。返回输入阶段。</a:t>
            </a:r>
          </a:p>
          <a:p>
            <a:pPr indent="266700" algn="just">
              <a:lnSpc>
                <a:spcPct val="115000"/>
              </a:lnSpc>
            </a:pPr>
            <a:r>
              <a:rPr lang="en-US" altLang="zh-CN" sz="1400" kern="100" dirty="0">
                <a:effectLst/>
                <a:latin typeface="Calibri" panose="020F0502020204030204" pitchFamily="34" charset="0"/>
                <a:ea typeface="宋体" panose="02010600030101010101" pitchFamily="2" charset="-122"/>
                <a:cs typeface="Times New Roman" panose="02020603050405020304" pitchFamily="18" charset="0"/>
              </a:rPr>
              <a:t>5. </a:t>
            </a:r>
            <a:r>
              <a:rPr lang="zh-CN" altLang="zh-CN" sz="1400" kern="100" dirty="0">
                <a:effectLst/>
                <a:latin typeface="Calibri" panose="020F0502020204030204" pitchFamily="34" charset="0"/>
                <a:ea typeface="宋体" panose="02010600030101010101" pitchFamily="2" charset="-122"/>
                <a:cs typeface="Times New Roman" panose="02020603050405020304" pitchFamily="18" charset="0"/>
              </a:rPr>
              <a:t>在</a:t>
            </a:r>
            <a:r>
              <a:rPr lang="zh-CN" altLang="zh-CN" sz="1400"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rPr>
              <a:t>硬件方面</a:t>
            </a:r>
            <a:r>
              <a:rPr lang="zh-CN" altLang="zh-CN" sz="1400" kern="100" dirty="0">
                <a:effectLst/>
                <a:latin typeface="Calibri" panose="020F0502020204030204" pitchFamily="34" charset="0"/>
                <a:ea typeface="宋体" panose="02010600030101010101" pitchFamily="2" charset="-122"/>
                <a:cs typeface="Times New Roman" panose="02020603050405020304" pitchFamily="18" charset="0"/>
              </a:rPr>
              <a:t>要选择较可靠、稳定的服务器机种，保证系统运行时的可靠性。</a:t>
            </a:r>
          </a:p>
        </p:txBody>
      </p:sp>
      <p:pic>
        <p:nvPicPr>
          <p:cNvPr id="3" name="图片 2">
            <a:extLst>
              <a:ext uri="{FF2B5EF4-FFF2-40B4-BE49-F238E27FC236}">
                <a16:creationId xmlns:a16="http://schemas.microsoft.com/office/drawing/2014/main" id="{26A09B30-7B5B-494B-AAB7-42568FEE53CE}"/>
              </a:ext>
            </a:extLst>
          </p:cNvPr>
          <p:cNvPicPr>
            <a:picLocks noChangeAspect="1"/>
          </p:cNvPicPr>
          <p:nvPr/>
        </p:nvPicPr>
        <p:blipFill>
          <a:blip r:embed="rId2"/>
          <a:stretch>
            <a:fillRect/>
          </a:stretch>
        </p:blipFill>
        <p:spPr>
          <a:xfrm>
            <a:off x="1084271" y="3928670"/>
            <a:ext cx="4038094" cy="1838061"/>
          </a:xfrm>
          <a:prstGeom prst="rect">
            <a:avLst/>
          </a:prstGeom>
        </p:spPr>
      </p:pic>
      <p:sp>
        <p:nvSpPr>
          <p:cNvPr id="10" name="îṡ1îďe">
            <a:extLst>
              <a:ext uri="{FF2B5EF4-FFF2-40B4-BE49-F238E27FC236}">
                <a16:creationId xmlns:a16="http://schemas.microsoft.com/office/drawing/2014/main" id="{7937DB18-C51D-43A9-B7FA-15216FFD9D82}"/>
              </a:ext>
            </a:extLst>
          </p:cNvPr>
          <p:cNvSpPr txBox="1"/>
          <p:nvPr/>
        </p:nvSpPr>
        <p:spPr bwMode="auto">
          <a:xfrm>
            <a:off x="1235708" y="499441"/>
            <a:ext cx="2326642" cy="4199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rIns="90000" anchor="ctr">
            <a:normAutofit/>
          </a:bodyPr>
          <a:lstStyle/>
          <a:p>
            <a:pPr algn="ctr">
              <a:spcBef>
                <a:spcPct val="0"/>
              </a:spcBef>
            </a:pPr>
            <a:r>
              <a:rPr lang="zh-CN" altLang="en-US" b="1" dirty="0"/>
              <a:t>系统出错处理设计</a:t>
            </a:r>
          </a:p>
        </p:txBody>
      </p:sp>
      <p:pic>
        <p:nvPicPr>
          <p:cNvPr id="11" name="图片 10">
            <a:extLst>
              <a:ext uri="{FF2B5EF4-FFF2-40B4-BE49-F238E27FC236}">
                <a16:creationId xmlns:a16="http://schemas.microsoft.com/office/drawing/2014/main" id="{D3DBE167-64DF-4928-892F-92F617E25C6C}"/>
              </a:ext>
            </a:extLst>
          </p:cNvPr>
          <p:cNvPicPr>
            <a:picLocks noChangeAspect="1"/>
          </p:cNvPicPr>
          <p:nvPr/>
        </p:nvPicPr>
        <p:blipFill>
          <a:blip r:embed="rId3"/>
          <a:stretch>
            <a:fillRect/>
          </a:stretch>
        </p:blipFill>
        <p:spPr>
          <a:xfrm>
            <a:off x="384888" y="343632"/>
            <a:ext cx="762066" cy="731583"/>
          </a:xfrm>
          <a:prstGeom prst="rect">
            <a:avLst/>
          </a:prstGeom>
        </p:spPr>
      </p:pic>
    </p:spTree>
    <p:extLst>
      <p:ext uri="{BB962C8B-B14F-4D97-AF65-F5344CB8AC3E}">
        <p14:creationId xmlns:p14="http://schemas.microsoft.com/office/powerpoint/2010/main" val="900030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图片 29" descr="资源 211"/>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13983" y="0"/>
            <a:ext cx="12419965" cy="6955790"/>
          </a:xfrm>
          <a:prstGeom prst="rect">
            <a:avLst/>
          </a:prstGeom>
        </p:spPr>
      </p:pic>
      <p:pic>
        <p:nvPicPr>
          <p:cNvPr id="12" name="图片 11" descr="资源 811"/>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4465320" y="3714750"/>
            <a:ext cx="320675" cy="1308100"/>
          </a:xfrm>
          <a:prstGeom prst="rect">
            <a:avLst/>
          </a:prstGeom>
        </p:spPr>
      </p:pic>
      <p:pic>
        <p:nvPicPr>
          <p:cNvPr id="23" name="图片 22" descr="资源 1611"/>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3173095" y="1620520"/>
            <a:ext cx="1771650" cy="869950"/>
          </a:xfrm>
          <a:prstGeom prst="rect">
            <a:avLst/>
          </a:prstGeom>
        </p:spPr>
      </p:pic>
      <p:sp>
        <p:nvSpPr>
          <p:cNvPr id="7" name="矩形 6"/>
          <p:cNvSpPr/>
          <p:nvPr/>
        </p:nvSpPr>
        <p:spPr>
          <a:xfrm>
            <a:off x="5782945" y="3257550"/>
            <a:ext cx="4997450" cy="768350"/>
          </a:xfrm>
          <a:prstGeom prst="rect">
            <a:avLst/>
          </a:prstGeom>
        </p:spPr>
        <p:txBody>
          <a:bodyPr wrap="square">
            <a:spAutoFit/>
          </a:bodyPr>
          <a:lstStyle/>
          <a:p>
            <a:pPr algn="ctr"/>
            <a:r>
              <a:rPr lang="zh-CN" altLang="en-US" sz="4400" b="1" dirty="0">
                <a:cs typeface="+mn-ea"/>
                <a:sym typeface="+mn-lt"/>
              </a:rPr>
              <a:t>项目介绍</a:t>
            </a:r>
          </a:p>
        </p:txBody>
      </p:sp>
      <p:sp>
        <p:nvSpPr>
          <p:cNvPr id="3" name="矩形 2"/>
          <p:cNvSpPr/>
          <p:nvPr/>
        </p:nvSpPr>
        <p:spPr>
          <a:xfrm>
            <a:off x="6568942" y="1319441"/>
            <a:ext cx="3425939" cy="1862048"/>
          </a:xfrm>
          <a:prstGeom prst="rect">
            <a:avLst/>
          </a:prstGeom>
        </p:spPr>
        <p:txBody>
          <a:bodyPr wrap="none">
            <a:spAutoFit/>
          </a:bodyPr>
          <a:lstStyle/>
          <a:p>
            <a:pPr algn="ctr"/>
            <a:r>
              <a:rPr lang="en-US" altLang="zh-CN" sz="6600" b="1" dirty="0">
                <a:solidFill>
                  <a:schemeClr val="tx1"/>
                </a:solidFill>
                <a:cs typeface="+mn-ea"/>
                <a:sym typeface="+mn-lt"/>
              </a:rPr>
              <a:t>part</a:t>
            </a:r>
            <a:r>
              <a:rPr lang="en-US" altLang="zh-CN" sz="11500" b="1" dirty="0">
                <a:solidFill>
                  <a:schemeClr val="tx1"/>
                </a:solidFill>
                <a:cs typeface="+mn-ea"/>
                <a:sym typeface="+mn-lt"/>
              </a:rPr>
              <a:t>01</a:t>
            </a:r>
          </a:p>
        </p:txBody>
      </p:sp>
      <p:cxnSp>
        <p:nvCxnSpPr>
          <p:cNvPr id="5" name="PA_直接连接符 14"/>
          <p:cNvCxnSpPr/>
          <p:nvPr>
            <p:custDataLst>
              <p:tags r:id="rId2"/>
            </p:custDataLst>
          </p:nvPr>
        </p:nvCxnSpPr>
        <p:spPr>
          <a:xfrm>
            <a:off x="7006227" y="3215395"/>
            <a:ext cx="1134043"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1" name="PA_直接连接符 14"/>
          <p:cNvCxnSpPr/>
          <p:nvPr>
            <p:custDataLst>
              <p:tags r:id="rId3"/>
            </p:custDataLst>
          </p:nvPr>
        </p:nvCxnSpPr>
        <p:spPr>
          <a:xfrm>
            <a:off x="8433230" y="3219359"/>
            <a:ext cx="1134043"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6" name="PA_椭圆 16"/>
          <p:cNvSpPr/>
          <p:nvPr>
            <p:custDataLst>
              <p:tags r:id="rId4"/>
            </p:custDataLst>
          </p:nvPr>
        </p:nvSpPr>
        <p:spPr>
          <a:xfrm>
            <a:off x="8240709" y="3180665"/>
            <a:ext cx="108000" cy="10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solidFill>
              <a:cs typeface="+mn-ea"/>
              <a:sym typeface="+mn-lt"/>
            </a:endParaRPr>
          </a:p>
        </p:txBody>
      </p:sp>
      <p:pic>
        <p:nvPicPr>
          <p:cNvPr id="8" name="图片 7">
            <a:extLst>
              <a:ext uri="{FF2B5EF4-FFF2-40B4-BE49-F238E27FC236}">
                <a16:creationId xmlns:a16="http://schemas.microsoft.com/office/drawing/2014/main" id="{B7676AD4-E932-486A-8849-560334FEB935}"/>
              </a:ext>
            </a:extLst>
          </p:cNvPr>
          <p:cNvPicPr>
            <a:picLocks noChangeAspect="1"/>
          </p:cNvPicPr>
          <p:nvPr/>
        </p:nvPicPr>
        <p:blipFill>
          <a:blip r:embed="rId10"/>
          <a:stretch>
            <a:fillRect/>
          </a:stretch>
        </p:blipFill>
        <p:spPr>
          <a:xfrm>
            <a:off x="1769968" y="2607059"/>
            <a:ext cx="2437954" cy="2415791"/>
          </a:xfrm>
          <a:prstGeom prst="rect">
            <a:avLst/>
          </a:prstGeom>
        </p:spPr>
      </p:pic>
      <p:sp>
        <p:nvSpPr>
          <p:cNvPr id="49" name="菱形 48">
            <a:extLst>
              <a:ext uri="{FF2B5EF4-FFF2-40B4-BE49-F238E27FC236}">
                <a16:creationId xmlns:a16="http://schemas.microsoft.com/office/drawing/2014/main" id="{A0362D55-6C49-41ED-A88F-4BB19743B815}"/>
              </a:ext>
            </a:extLst>
          </p:cNvPr>
          <p:cNvSpPr/>
          <p:nvPr/>
        </p:nvSpPr>
        <p:spPr>
          <a:xfrm>
            <a:off x="6249371" y="4296975"/>
            <a:ext cx="204716" cy="204716"/>
          </a:xfrm>
          <a:prstGeom prst="diamond">
            <a:avLst/>
          </a:prstGeom>
          <a:solidFill>
            <a:srgbClr val="10B6C8">
              <a:alpha val="89804"/>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a:ea typeface="等线" panose="02010600030101010101" pitchFamily="2" charset="-122"/>
              <a:cs typeface="+mn-cs"/>
            </a:endParaRPr>
          </a:p>
        </p:txBody>
      </p:sp>
      <p:sp>
        <p:nvSpPr>
          <p:cNvPr id="50" name="菱形 49">
            <a:extLst>
              <a:ext uri="{FF2B5EF4-FFF2-40B4-BE49-F238E27FC236}">
                <a16:creationId xmlns:a16="http://schemas.microsoft.com/office/drawing/2014/main" id="{DE33BB77-D357-4366-A5CC-59EF73EE0A8A}"/>
              </a:ext>
            </a:extLst>
          </p:cNvPr>
          <p:cNvSpPr/>
          <p:nvPr/>
        </p:nvSpPr>
        <p:spPr>
          <a:xfrm>
            <a:off x="6249371" y="4826333"/>
            <a:ext cx="204716" cy="204716"/>
          </a:xfrm>
          <a:prstGeom prst="diamond">
            <a:avLst/>
          </a:prstGeom>
          <a:solidFill>
            <a:srgbClr val="10B6C8">
              <a:alpha val="89804"/>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a:ea typeface="等线" panose="02010600030101010101" pitchFamily="2" charset="-122"/>
              <a:cs typeface="+mn-cs"/>
            </a:endParaRPr>
          </a:p>
        </p:txBody>
      </p:sp>
      <p:sp>
        <p:nvSpPr>
          <p:cNvPr id="51" name="菱形 50">
            <a:extLst>
              <a:ext uri="{FF2B5EF4-FFF2-40B4-BE49-F238E27FC236}">
                <a16:creationId xmlns:a16="http://schemas.microsoft.com/office/drawing/2014/main" id="{4B7F14DD-C297-46C1-8F5D-A00DBFE03717}"/>
              </a:ext>
            </a:extLst>
          </p:cNvPr>
          <p:cNvSpPr/>
          <p:nvPr/>
        </p:nvSpPr>
        <p:spPr>
          <a:xfrm>
            <a:off x="9297177" y="4296975"/>
            <a:ext cx="204716" cy="204716"/>
          </a:xfrm>
          <a:prstGeom prst="diamond">
            <a:avLst/>
          </a:prstGeom>
          <a:solidFill>
            <a:srgbClr val="10B6C8">
              <a:alpha val="89804"/>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a:ea typeface="等线" panose="02010600030101010101" pitchFamily="2" charset="-122"/>
              <a:cs typeface="+mn-cs"/>
            </a:endParaRPr>
          </a:p>
        </p:txBody>
      </p:sp>
      <p:sp>
        <p:nvSpPr>
          <p:cNvPr id="52" name="菱形 51">
            <a:extLst>
              <a:ext uri="{FF2B5EF4-FFF2-40B4-BE49-F238E27FC236}">
                <a16:creationId xmlns:a16="http://schemas.microsoft.com/office/drawing/2014/main" id="{B950C3AB-F67B-4B70-BE6E-59440A0EB244}"/>
              </a:ext>
            </a:extLst>
          </p:cNvPr>
          <p:cNvSpPr/>
          <p:nvPr/>
        </p:nvSpPr>
        <p:spPr>
          <a:xfrm>
            <a:off x="9297177" y="4826333"/>
            <a:ext cx="204716" cy="204716"/>
          </a:xfrm>
          <a:prstGeom prst="diamond">
            <a:avLst/>
          </a:prstGeom>
          <a:solidFill>
            <a:srgbClr val="10B6C8">
              <a:alpha val="89804"/>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a:ea typeface="等线" panose="02010600030101010101" pitchFamily="2" charset="-122"/>
              <a:cs typeface="+mn-cs"/>
            </a:endParaRPr>
          </a:p>
        </p:txBody>
      </p:sp>
      <p:sp>
        <p:nvSpPr>
          <p:cNvPr id="53" name="文本框 52">
            <a:extLst>
              <a:ext uri="{FF2B5EF4-FFF2-40B4-BE49-F238E27FC236}">
                <a16:creationId xmlns:a16="http://schemas.microsoft.com/office/drawing/2014/main" id="{FD81C52A-3A5D-42B5-82BF-FCBE09F371C7}"/>
              </a:ext>
            </a:extLst>
          </p:cNvPr>
          <p:cNvSpPr txBox="1"/>
          <p:nvPr/>
        </p:nvSpPr>
        <p:spPr>
          <a:xfrm>
            <a:off x="6454087" y="4245444"/>
            <a:ext cx="2442950" cy="307777"/>
          </a:xfrm>
          <a:prstGeom prst="rect">
            <a:avLst/>
          </a:prstGeom>
          <a:noFill/>
        </p:spPr>
        <p:txBody>
          <a:bodyPr wrap="square" rtlCol="0">
            <a:spAutoFit/>
          </a:bodyPr>
          <a:lstStyle/>
          <a:p>
            <a:r>
              <a:rPr lang="zh-CN" altLang="en-US" sz="1400" dirty="0">
                <a:solidFill>
                  <a:srgbClr val="000000"/>
                </a:solidFill>
                <a:latin typeface="等线"/>
                <a:ea typeface="等线" panose="02010600030101010101" pitchFamily="2" charset="-122"/>
              </a:rPr>
              <a:t>软件概述</a:t>
            </a:r>
          </a:p>
        </p:txBody>
      </p:sp>
      <p:sp>
        <p:nvSpPr>
          <p:cNvPr id="54" name="文本框 53">
            <a:extLst>
              <a:ext uri="{FF2B5EF4-FFF2-40B4-BE49-F238E27FC236}">
                <a16:creationId xmlns:a16="http://schemas.microsoft.com/office/drawing/2014/main" id="{EB32A1F2-55EB-4202-ADCA-2C2AA52DD8C8}"/>
              </a:ext>
            </a:extLst>
          </p:cNvPr>
          <p:cNvSpPr txBox="1"/>
          <p:nvPr/>
        </p:nvSpPr>
        <p:spPr>
          <a:xfrm>
            <a:off x="9501893" y="4245444"/>
            <a:ext cx="2442950" cy="307777"/>
          </a:xfrm>
          <a:prstGeom prst="rect">
            <a:avLst/>
          </a:prstGeom>
          <a:noFill/>
        </p:spPr>
        <p:txBody>
          <a:bodyPr wrap="square" rtlCol="0">
            <a:spAutoFit/>
          </a:bodyPr>
          <a:lstStyle/>
          <a:p>
            <a:r>
              <a:rPr lang="zh-CN" altLang="en-US" sz="1400" dirty="0">
                <a:solidFill>
                  <a:srgbClr val="000000"/>
                </a:solidFill>
                <a:latin typeface="等线"/>
                <a:ea typeface="等线" panose="02010600030101010101" pitchFamily="2" charset="-122"/>
              </a:rPr>
              <a:t>项目概述</a:t>
            </a:r>
          </a:p>
        </p:txBody>
      </p:sp>
      <p:sp>
        <p:nvSpPr>
          <p:cNvPr id="55" name="文本框 54">
            <a:extLst>
              <a:ext uri="{FF2B5EF4-FFF2-40B4-BE49-F238E27FC236}">
                <a16:creationId xmlns:a16="http://schemas.microsoft.com/office/drawing/2014/main" id="{D6A4AC19-41C1-4D83-BD4F-001C431DF1F8}"/>
              </a:ext>
            </a:extLst>
          </p:cNvPr>
          <p:cNvSpPr txBox="1"/>
          <p:nvPr/>
        </p:nvSpPr>
        <p:spPr>
          <a:xfrm>
            <a:off x="6454087" y="4774802"/>
            <a:ext cx="2442950" cy="307777"/>
          </a:xfrm>
          <a:prstGeom prst="rect">
            <a:avLst/>
          </a:prstGeom>
          <a:noFill/>
        </p:spPr>
        <p:txBody>
          <a:bodyPr wrap="square" rtlCol="0">
            <a:spAutoFit/>
          </a:bodyPr>
          <a:lstStyle/>
          <a:p>
            <a:r>
              <a:rPr lang="zh-CN" altLang="en-US" sz="1400" dirty="0">
                <a:solidFill>
                  <a:srgbClr val="000000"/>
                </a:solidFill>
                <a:latin typeface="等线"/>
                <a:ea typeface="等线" panose="02010600030101010101" pitchFamily="2" charset="-122"/>
              </a:rPr>
              <a:t>文档概述</a:t>
            </a:r>
          </a:p>
        </p:txBody>
      </p:sp>
      <p:sp>
        <p:nvSpPr>
          <p:cNvPr id="56" name="文本框 55">
            <a:extLst>
              <a:ext uri="{FF2B5EF4-FFF2-40B4-BE49-F238E27FC236}">
                <a16:creationId xmlns:a16="http://schemas.microsoft.com/office/drawing/2014/main" id="{032033A2-9AEA-4FF9-B8C4-DD353BE0BC52}"/>
              </a:ext>
            </a:extLst>
          </p:cNvPr>
          <p:cNvSpPr txBox="1"/>
          <p:nvPr/>
        </p:nvSpPr>
        <p:spPr>
          <a:xfrm>
            <a:off x="9501893" y="4774801"/>
            <a:ext cx="2442950" cy="307777"/>
          </a:xfrm>
          <a:prstGeom prst="rect">
            <a:avLst/>
          </a:prstGeom>
          <a:noFill/>
        </p:spPr>
        <p:txBody>
          <a:bodyPr wrap="square" rtlCol="0">
            <a:spAutoFit/>
          </a:bodyPr>
          <a:lstStyle/>
          <a:p>
            <a:r>
              <a:rPr lang="zh-CN" altLang="en-US" sz="1400" dirty="0">
                <a:solidFill>
                  <a:srgbClr val="000000"/>
                </a:solidFill>
                <a:latin typeface="等线"/>
                <a:ea typeface="等线" panose="02010600030101010101" pitchFamily="2" charset="-122"/>
              </a:rPr>
              <a:t>基线</a:t>
            </a:r>
          </a:p>
        </p:txBody>
      </p:sp>
    </p:spTree>
  </p:cSld>
  <p:clrMapOvr>
    <a:masterClrMapping/>
  </p:clrMapOvr>
  <mc:AlternateContent xmlns:mc="http://schemas.openxmlformats.org/markup-compatibility/2006" xmlns:p14="http://schemas.microsoft.com/office/powerpoint/2010/main">
    <mc:Choice Requires="p14">
      <p:transition p14:dur="0" advClick="0" advTm="3000"/>
    </mc:Choice>
    <mc:Fallback xmlns="">
      <p:transition advClick="0" advTm="3000"/>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文本框 54">
            <a:extLst>
              <a:ext uri="{FF2B5EF4-FFF2-40B4-BE49-F238E27FC236}">
                <a16:creationId xmlns:a16="http://schemas.microsoft.com/office/drawing/2014/main" id="{DE665449-14D5-4E3F-8C81-6290F7A84723}"/>
              </a:ext>
            </a:extLst>
          </p:cNvPr>
          <p:cNvSpPr txBox="1"/>
          <p:nvPr/>
        </p:nvSpPr>
        <p:spPr>
          <a:xfrm>
            <a:off x="1510319" y="2969803"/>
            <a:ext cx="2063385" cy="307777"/>
          </a:xfrm>
          <a:prstGeom prst="rect">
            <a:avLst/>
          </a:prstGeom>
          <a:noFill/>
        </p:spPr>
        <p:txBody>
          <a:bodyPr wrap="square" rtlCol="0">
            <a:spAutoFit/>
          </a:bodyPr>
          <a:lstStyle/>
          <a:p>
            <a:r>
              <a:rPr lang="zh-CN" altLang="en-US" sz="1400" b="1" dirty="0"/>
              <a:t>检测点的设计</a:t>
            </a:r>
          </a:p>
        </p:txBody>
      </p:sp>
      <p:sp>
        <p:nvSpPr>
          <p:cNvPr id="56" name="文本框 55">
            <a:extLst>
              <a:ext uri="{FF2B5EF4-FFF2-40B4-BE49-F238E27FC236}">
                <a16:creationId xmlns:a16="http://schemas.microsoft.com/office/drawing/2014/main" id="{DA33F283-F5CD-478C-B6E2-468185097CE2}"/>
              </a:ext>
            </a:extLst>
          </p:cNvPr>
          <p:cNvSpPr txBox="1"/>
          <p:nvPr/>
        </p:nvSpPr>
        <p:spPr>
          <a:xfrm>
            <a:off x="6392419" y="4047208"/>
            <a:ext cx="2063385" cy="307777"/>
          </a:xfrm>
          <a:prstGeom prst="rect">
            <a:avLst/>
          </a:prstGeom>
          <a:noFill/>
        </p:spPr>
        <p:txBody>
          <a:bodyPr wrap="square" rtlCol="0">
            <a:spAutoFit/>
          </a:bodyPr>
          <a:lstStyle/>
          <a:p>
            <a:r>
              <a:rPr lang="zh-CN" altLang="en-US" sz="1400" b="1" dirty="0"/>
              <a:t>维护信息</a:t>
            </a:r>
          </a:p>
        </p:txBody>
      </p:sp>
      <p:sp>
        <p:nvSpPr>
          <p:cNvPr id="59" name="文本框 58">
            <a:extLst>
              <a:ext uri="{FF2B5EF4-FFF2-40B4-BE49-F238E27FC236}">
                <a16:creationId xmlns:a16="http://schemas.microsoft.com/office/drawing/2014/main" id="{CE86FAF4-B245-40AD-AE8B-D387EB496930}"/>
              </a:ext>
            </a:extLst>
          </p:cNvPr>
          <p:cNvSpPr txBox="1"/>
          <p:nvPr/>
        </p:nvSpPr>
        <p:spPr>
          <a:xfrm>
            <a:off x="915780" y="3569571"/>
            <a:ext cx="3512896" cy="322076"/>
          </a:xfrm>
          <a:prstGeom prst="rect">
            <a:avLst/>
          </a:prstGeom>
          <a:noFill/>
        </p:spPr>
        <p:txBody>
          <a:bodyPr wrap="square">
            <a:spAutoFit/>
          </a:bodyPr>
          <a:lstStyle/>
          <a:p>
            <a:pPr algn="just">
              <a:lnSpc>
                <a:spcPct val="115000"/>
              </a:lnSpc>
            </a:pPr>
            <a:r>
              <a:rPr lang="zh-CN" altLang="en-US" sz="1400" kern="100" dirty="0">
                <a:effectLst/>
                <a:latin typeface="Calibri" panose="020F0502020204030204" pitchFamily="34" charset="0"/>
                <a:ea typeface="宋体" panose="02010600030101010101" pitchFamily="2" charset="-122"/>
                <a:cs typeface="Times New Roman" panose="02020603050405020304" pitchFamily="18" charset="0"/>
              </a:rPr>
              <a:t>检测输入、输出数据类型、长度的正确性</a:t>
            </a:r>
            <a:r>
              <a:rPr lang="en-US" altLang="zh-CN" sz="1400" kern="100" dirty="0">
                <a:effectLst/>
                <a:latin typeface="Calibri" panose="020F0502020204030204" pitchFamily="34" charset="0"/>
                <a:ea typeface="宋体" panose="02010600030101010101" pitchFamily="2" charset="-122"/>
                <a:cs typeface="Times New Roman" panose="02020603050405020304" pitchFamily="18" charset="0"/>
              </a:rPr>
              <a:t>…</a:t>
            </a:r>
            <a:endParaRPr lang="zh-CN" altLang="zh-CN" sz="1400" kern="100" dirty="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61" name="文本框 60">
            <a:extLst>
              <a:ext uri="{FF2B5EF4-FFF2-40B4-BE49-F238E27FC236}">
                <a16:creationId xmlns:a16="http://schemas.microsoft.com/office/drawing/2014/main" id="{18258979-29C1-4F39-BCF2-9600A10142BD}"/>
              </a:ext>
            </a:extLst>
          </p:cNvPr>
          <p:cNvSpPr txBox="1"/>
          <p:nvPr/>
        </p:nvSpPr>
        <p:spPr>
          <a:xfrm>
            <a:off x="6096000" y="4608972"/>
            <a:ext cx="5076758" cy="817596"/>
          </a:xfrm>
          <a:prstGeom prst="rect">
            <a:avLst/>
          </a:prstGeom>
          <a:noFill/>
        </p:spPr>
        <p:txBody>
          <a:bodyPr wrap="square">
            <a:spAutoFit/>
          </a:bodyPr>
          <a:lstStyle/>
          <a:p>
            <a:pPr indent="266700" algn="just">
              <a:lnSpc>
                <a:spcPct val="115000"/>
              </a:lnSpc>
            </a:pPr>
            <a:r>
              <a:rPr lang="zh-CN" altLang="en-US" sz="1400" kern="100" dirty="0">
                <a:effectLst/>
                <a:latin typeface="Calibri" panose="020F0502020204030204" pitchFamily="34" charset="0"/>
                <a:ea typeface="宋体" panose="02010600030101010101" pitchFamily="2" charset="-122"/>
                <a:cs typeface="Times New Roman" panose="02020603050405020304" pitchFamily="18" charset="0"/>
              </a:rPr>
              <a:t>维护方面主要为对</a:t>
            </a:r>
            <a:r>
              <a:rPr lang="zh-CN" altLang="en-US" sz="1400"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rPr>
              <a:t>服务器上的数据库数据</a:t>
            </a:r>
            <a:r>
              <a:rPr lang="zh-CN" altLang="en-US" sz="1400" kern="100" dirty="0">
                <a:effectLst/>
                <a:latin typeface="Calibri" panose="020F0502020204030204" pitchFamily="34" charset="0"/>
                <a:ea typeface="宋体" panose="02010600030101010101" pitchFamily="2" charset="-122"/>
                <a:cs typeface="Times New Roman" panose="02020603050405020304" pitchFamily="18" charset="0"/>
              </a:rPr>
              <a:t>进行维护。可使用 </a:t>
            </a:r>
            <a:r>
              <a:rPr lang="en-US" altLang="zh-CN" sz="1400" kern="100" dirty="0">
                <a:effectLst/>
                <a:latin typeface="Calibri" panose="020F0502020204030204" pitchFamily="34" charset="0"/>
                <a:ea typeface="宋体" panose="02010600030101010101" pitchFamily="2" charset="-122"/>
                <a:cs typeface="Times New Roman" panose="02020603050405020304" pitchFamily="18" charset="0"/>
              </a:rPr>
              <a:t>MySQL</a:t>
            </a:r>
            <a:r>
              <a:rPr lang="zh-CN" altLang="en-US" sz="1400" kern="100" dirty="0">
                <a:effectLst/>
                <a:latin typeface="Calibri" panose="020F0502020204030204" pitchFamily="34" charset="0"/>
                <a:ea typeface="宋体" panose="02010600030101010101" pitchFamily="2" charset="-122"/>
                <a:cs typeface="Times New Roman" panose="02020603050405020304" pitchFamily="18" charset="0"/>
              </a:rPr>
              <a:t>的数据库维护功能机制。例如：定期为数据库进行备份，维护管理数据库死锁问题和维护数据库内数据的一致性等。</a:t>
            </a:r>
            <a:endParaRPr lang="zh-CN" altLang="zh-CN" sz="1400" kern="100" dirty="0">
              <a:effectLst/>
              <a:latin typeface="Calibri" panose="020F0502020204030204" pitchFamily="34" charset="0"/>
              <a:ea typeface="宋体" panose="02010600030101010101" pitchFamily="2" charset="-122"/>
              <a:cs typeface="Times New Roman" panose="02020603050405020304" pitchFamily="18" charset="0"/>
            </a:endParaRPr>
          </a:p>
        </p:txBody>
      </p:sp>
      <p:pic>
        <p:nvPicPr>
          <p:cNvPr id="3074" name="Picture 2">
            <a:extLst>
              <a:ext uri="{FF2B5EF4-FFF2-40B4-BE49-F238E27FC236}">
                <a16:creationId xmlns:a16="http://schemas.microsoft.com/office/drawing/2014/main" id="{F6DB5E43-1709-4091-83AD-46B2829A4B8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202342" y="972525"/>
            <a:ext cx="2549084" cy="2553006"/>
          </a:xfrm>
          <a:prstGeom prst="rect">
            <a:avLst/>
          </a:prstGeom>
          <a:noFill/>
          <a:extLst>
            <a:ext uri="{909E8E84-426E-40DD-AFC4-6F175D3DCCD1}">
              <a14:hiddenFill xmlns:a14="http://schemas.microsoft.com/office/drawing/2010/main">
                <a:solidFill>
                  <a:srgbClr val="FFFFFF"/>
                </a:solidFill>
              </a14:hiddenFill>
            </a:ext>
          </a:extLst>
        </p:spPr>
      </p:pic>
      <p:sp>
        <p:nvSpPr>
          <p:cNvPr id="8" name="îṡ1îďe">
            <a:extLst>
              <a:ext uri="{FF2B5EF4-FFF2-40B4-BE49-F238E27FC236}">
                <a16:creationId xmlns:a16="http://schemas.microsoft.com/office/drawing/2014/main" id="{20690E85-ED27-48F9-9091-8C13DC3AB75C}"/>
              </a:ext>
            </a:extLst>
          </p:cNvPr>
          <p:cNvSpPr txBox="1"/>
          <p:nvPr/>
        </p:nvSpPr>
        <p:spPr bwMode="auto">
          <a:xfrm>
            <a:off x="1235708" y="499441"/>
            <a:ext cx="2326642" cy="4199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rIns="90000" anchor="ctr">
            <a:normAutofit/>
          </a:bodyPr>
          <a:lstStyle/>
          <a:p>
            <a:pPr algn="ctr">
              <a:spcBef>
                <a:spcPct val="0"/>
              </a:spcBef>
            </a:pPr>
            <a:r>
              <a:rPr lang="zh-CN" altLang="en-US" b="1" dirty="0"/>
              <a:t>系统维护设计</a:t>
            </a:r>
          </a:p>
        </p:txBody>
      </p:sp>
      <p:pic>
        <p:nvPicPr>
          <p:cNvPr id="9" name="图片 8">
            <a:extLst>
              <a:ext uri="{FF2B5EF4-FFF2-40B4-BE49-F238E27FC236}">
                <a16:creationId xmlns:a16="http://schemas.microsoft.com/office/drawing/2014/main" id="{35951B0E-5D9D-4D8D-BCED-E5B55199AC90}"/>
              </a:ext>
            </a:extLst>
          </p:cNvPr>
          <p:cNvPicPr>
            <a:picLocks noChangeAspect="1"/>
          </p:cNvPicPr>
          <p:nvPr/>
        </p:nvPicPr>
        <p:blipFill>
          <a:blip r:embed="rId3"/>
          <a:stretch>
            <a:fillRect/>
          </a:stretch>
        </p:blipFill>
        <p:spPr>
          <a:xfrm>
            <a:off x="384888" y="343632"/>
            <a:ext cx="762066" cy="731583"/>
          </a:xfrm>
          <a:prstGeom prst="rect">
            <a:avLst/>
          </a:prstGeom>
        </p:spPr>
      </p:pic>
    </p:spTree>
    <p:extLst>
      <p:ext uri="{BB962C8B-B14F-4D97-AF65-F5344CB8AC3E}">
        <p14:creationId xmlns:p14="http://schemas.microsoft.com/office/powerpoint/2010/main" val="341152149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图片 29" descr="资源 211"/>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13983" y="0"/>
            <a:ext cx="12419965" cy="6955790"/>
          </a:xfrm>
          <a:prstGeom prst="rect">
            <a:avLst/>
          </a:prstGeom>
        </p:spPr>
      </p:pic>
      <p:pic>
        <p:nvPicPr>
          <p:cNvPr id="12" name="图片 11" descr="资源 811"/>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4465320" y="3714750"/>
            <a:ext cx="320675" cy="1308100"/>
          </a:xfrm>
          <a:prstGeom prst="rect">
            <a:avLst/>
          </a:prstGeom>
        </p:spPr>
      </p:pic>
      <p:pic>
        <p:nvPicPr>
          <p:cNvPr id="23" name="图片 22" descr="资源 1611"/>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3173095" y="1620520"/>
            <a:ext cx="1771650" cy="869950"/>
          </a:xfrm>
          <a:prstGeom prst="rect">
            <a:avLst/>
          </a:prstGeom>
        </p:spPr>
      </p:pic>
      <p:sp>
        <p:nvSpPr>
          <p:cNvPr id="7" name="矩形 6"/>
          <p:cNvSpPr/>
          <p:nvPr/>
        </p:nvSpPr>
        <p:spPr>
          <a:xfrm>
            <a:off x="5343525" y="3257550"/>
            <a:ext cx="6525118" cy="769441"/>
          </a:xfrm>
          <a:prstGeom prst="rect">
            <a:avLst/>
          </a:prstGeom>
        </p:spPr>
        <p:txBody>
          <a:bodyPr wrap="square">
            <a:spAutoFit/>
          </a:bodyPr>
          <a:lstStyle/>
          <a:p>
            <a:pPr algn="ctr"/>
            <a:r>
              <a:rPr lang="zh-CN" altLang="en-US" sz="4400" b="1" dirty="0">
                <a:cs typeface="+mn-ea"/>
                <a:sym typeface="+mn-lt"/>
              </a:rPr>
              <a:t>文件更新与绩效评价</a:t>
            </a:r>
          </a:p>
        </p:txBody>
      </p:sp>
      <p:sp>
        <p:nvSpPr>
          <p:cNvPr id="3" name="矩形 2"/>
          <p:cNvSpPr/>
          <p:nvPr/>
        </p:nvSpPr>
        <p:spPr>
          <a:xfrm>
            <a:off x="6584973" y="1319441"/>
            <a:ext cx="3393878" cy="1862048"/>
          </a:xfrm>
          <a:prstGeom prst="rect">
            <a:avLst/>
          </a:prstGeom>
        </p:spPr>
        <p:txBody>
          <a:bodyPr wrap="none">
            <a:spAutoFit/>
          </a:bodyPr>
          <a:lstStyle/>
          <a:p>
            <a:pPr algn="ctr"/>
            <a:r>
              <a:rPr lang="en-US" altLang="zh-CN" sz="6600" b="1" dirty="0">
                <a:solidFill>
                  <a:schemeClr val="tx1"/>
                </a:solidFill>
                <a:cs typeface="+mn-ea"/>
                <a:sym typeface="+mn-lt"/>
              </a:rPr>
              <a:t>part</a:t>
            </a:r>
            <a:r>
              <a:rPr lang="en-US" altLang="zh-CN" sz="11500" b="1" dirty="0">
                <a:solidFill>
                  <a:schemeClr val="tx1"/>
                </a:solidFill>
                <a:cs typeface="+mn-ea"/>
                <a:sym typeface="+mn-lt"/>
              </a:rPr>
              <a:t>07</a:t>
            </a:r>
          </a:p>
        </p:txBody>
      </p:sp>
      <p:cxnSp>
        <p:nvCxnSpPr>
          <p:cNvPr id="5" name="PA_直接连接符 14"/>
          <p:cNvCxnSpPr/>
          <p:nvPr>
            <p:custDataLst>
              <p:tags r:id="rId1"/>
            </p:custDataLst>
          </p:nvPr>
        </p:nvCxnSpPr>
        <p:spPr>
          <a:xfrm>
            <a:off x="7006227" y="3215395"/>
            <a:ext cx="1134043"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1" name="PA_直接连接符 14"/>
          <p:cNvCxnSpPr/>
          <p:nvPr>
            <p:custDataLst>
              <p:tags r:id="rId2"/>
            </p:custDataLst>
          </p:nvPr>
        </p:nvCxnSpPr>
        <p:spPr>
          <a:xfrm>
            <a:off x="8433230" y="3219359"/>
            <a:ext cx="1134043"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6" name="PA_椭圆 16"/>
          <p:cNvSpPr/>
          <p:nvPr>
            <p:custDataLst>
              <p:tags r:id="rId3"/>
            </p:custDataLst>
          </p:nvPr>
        </p:nvSpPr>
        <p:spPr>
          <a:xfrm>
            <a:off x="8240709" y="3180665"/>
            <a:ext cx="108000" cy="10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solidFill>
              <a:cs typeface="+mn-ea"/>
              <a:sym typeface="+mn-lt"/>
            </a:endParaRPr>
          </a:p>
        </p:txBody>
      </p:sp>
      <p:pic>
        <p:nvPicPr>
          <p:cNvPr id="8" name="图片 7">
            <a:extLst>
              <a:ext uri="{FF2B5EF4-FFF2-40B4-BE49-F238E27FC236}">
                <a16:creationId xmlns:a16="http://schemas.microsoft.com/office/drawing/2014/main" id="{B7676AD4-E932-486A-8849-560334FEB935}"/>
              </a:ext>
            </a:extLst>
          </p:cNvPr>
          <p:cNvPicPr>
            <a:picLocks noChangeAspect="1"/>
          </p:cNvPicPr>
          <p:nvPr/>
        </p:nvPicPr>
        <p:blipFill>
          <a:blip r:embed="rId9"/>
          <a:stretch>
            <a:fillRect/>
          </a:stretch>
        </p:blipFill>
        <p:spPr>
          <a:xfrm>
            <a:off x="1769968" y="2607059"/>
            <a:ext cx="2437954" cy="2415791"/>
          </a:xfrm>
          <a:prstGeom prst="rect">
            <a:avLst/>
          </a:prstGeom>
        </p:spPr>
      </p:pic>
      <p:sp>
        <p:nvSpPr>
          <p:cNvPr id="24" name="菱形 23">
            <a:extLst>
              <a:ext uri="{FF2B5EF4-FFF2-40B4-BE49-F238E27FC236}">
                <a16:creationId xmlns:a16="http://schemas.microsoft.com/office/drawing/2014/main" id="{25567B4F-D68E-4D99-94AB-A25E1CB8CBDF}"/>
              </a:ext>
            </a:extLst>
          </p:cNvPr>
          <p:cNvSpPr/>
          <p:nvPr/>
        </p:nvSpPr>
        <p:spPr>
          <a:xfrm>
            <a:off x="6173171" y="4285049"/>
            <a:ext cx="204716" cy="204716"/>
          </a:xfrm>
          <a:prstGeom prst="diamond">
            <a:avLst/>
          </a:prstGeom>
          <a:solidFill>
            <a:schemeClr val="accent5">
              <a:alpha val="8980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菱形 24">
            <a:extLst>
              <a:ext uri="{FF2B5EF4-FFF2-40B4-BE49-F238E27FC236}">
                <a16:creationId xmlns:a16="http://schemas.microsoft.com/office/drawing/2014/main" id="{DCCF0BE1-3598-43F8-93AE-7F66A041C12C}"/>
              </a:ext>
            </a:extLst>
          </p:cNvPr>
          <p:cNvSpPr/>
          <p:nvPr/>
        </p:nvSpPr>
        <p:spPr>
          <a:xfrm>
            <a:off x="9220977" y="4285049"/>
            <a:ext cx="204716" cy="204716"/>
          </a:xfrm>
          <a:prstGeom prst="diamond">
            <a:avLst/>
          </a:prstGeom>
          <a:solidFill>
            <a:schemeClr val="accent5">
              <a:alpha val="8980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框 25">
            <a:extLst>
              <a:ext uri="{FF2B5EF4-FFF2-40B4-BE49-F238E27FC236}">
                <a16:creationId xmlns:a16="http://schemas.microsoft.com/office/drawing/2014/main" id="{2A8C1C2A-B017-48BD-B1F5-09E49D571D3D}"/>
              </a:ext>
            </a:extLst>
          </p:cNvPr>
          <p:cNvSpPr txBox="1"/>
          <p:nvPr/>
        </p:nvSpPr>
        <p:spPr>
          <a:xfrm>
            <a:off x="6377887" y="4233518"/>
            <a:ext cx="2442950" cy="307777"/>
          </a:xfrm>
          <a:prstGeom prst="rect">
            <a:avLst/>
          </a:prstGeom>
          <a:noFill/>
        </p:spPr>
        <p:txBody>
          <a:bodyPr wrap="square" rtlCol="0">
            <a:spAutoFit/>
          </a:bodyPr>
          <a:lstStyle/>
          <a:p>
            <a:r>
              <a:rPr lang="zh-CN" altLang="en-US" sz="1400" dirty="0"/>
              <a:t>会议记录</a:t>
            </a:r>
          </a:p>
        </p:txBody>
      </p:sp>
      <p:sp>
        <p:nvSpPr>
          <p:cNvPr id="27" name="文本框 26">
            <a:extLst>
              <a:ext uri="{FF2B5EF4-FFF2-40B4-BE49-F238E27FC236}">
                <a16:creationId xmlns:a16="http://schemas.microsoft.com/office/drawing/2014/main" id="{8A86E313-3E4B-4AB4-9990-2BBECAF04339}"/>
              </a:ext>
            </a:extLst>
          </p:cNvPr>
          <p:cNvSpPr txBox="1"/>
          <p:nvPr/>
        </p:nvSpPr>
        <p:spPr>
          <a:xfrm>
            <a:off x="9425693" y="4233518"/>
            <a:ext cx="2442950" cy="307777"/>
          </a:xfrm>
          <a:prstGeom prst="rect">
            <a:avLst/>
          </a:prstGeom>
          <a:noFill/>
        </p:spPr>
        <p:txBody>
          <a:bodyPr wrap="square" rtlCol="0">
            <a:spAutoFit/>
          </a:bodyPr>
          <a:lstStyle/>
          <a:p>
            <a:r>
              <a:rPr lang="zh-CN" altLang="en-US" sz="1400" dirty="0"/>
              <a:t>甘特图与文档更新</a:t>
            </a:r>
          </a:p>
        </p:txBody>
      </p:sp>
      <p:sp>
        <p:nvSpPr>
          <p:cNvPr id="28" name="菱形 27">
            <a:extLst>
              <a:ext uri="{FF2B5EF4-FFF2-40B4-BE49-F238E27FC236}">
                <a16:creationId xmlns:a16="http://schemas.microsoft.com/office/drawing/2014/main" id="{6DF8A411-A2E4-4AA0-97DE-1D8EBF49656A}"/>
              </a:ext>
            </a:extLst>
          </p:cNvPr>
          <p:cNvSpPr/>
          <p:nvPr/>
        </p:nvSpPr>
        <p:spPr>
          <a:xfrm>
            <a:off x="6173171" y="4869826"/>
            <a:ext cx="204716" cy="204716"/>
          </a:xfrm>
          <a:prstGeom prst="diamond">
            <a:avLst/>
          </a:prstGeom>
          <a:solidFill>
            <a:schemeClr val="accent5">
              <a:alpha val="8980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文本框 28">
            <a:extLst>
              <a:ext uri="{FF2B5EF4-FFF2-40B4-BE49-F238E27FC236}">
                <a16:creationId xmlns:a16="http://schemas.microsoft.com/office/drawing/2014/main" id="{5720D80E-603F-4B3D-8FE9-16DE1EC95D3A}"/>
              </a:ext>
            </a:extLst>
          </p:cNvPr>
          <p:cNvSpPr txBox="1"/>
          <p:nvPr/>
        </p:nvSpPr>
        <p:spPr>
          <a:xfrm>
            <a:off x="6377887" y="4818295"/>
            <a:ext cx="2442950" cy="307777"/>
          </a:xfrm>
          <a:prstGeom prst="rect">
            <a:avLst/>
          </a:prstGeom>
          <a:noFill/>
        </p:spPr>
        <p:txBody>
          <a:bodyPr wrap="square" rtlCol="0">
            <a:spAutoFit/>
          </a:bodyPr>
          <a:lstStyle/>
          <a:p>
            <a:r>
              <a:rPr lang="zh-CN" altLang="en-US" sz="1400" dirty="0"/>
              <a:t>绩效评价</a:t>
            </a:r>
          </a:p>
        </p:txBody>
      </p:sp>
    </p:spTree>
    <p:extLst>
      <p:ext uri="{BB962C8B-B14F-4D97-AF65-F5344CB8AC3E}">
        <p14:creationId xmlns:p14="http://schemas.microsoft.com/office/powerpoint/2010/main" val="1282367220"/>
      </p:ext>
    </p:extLst>
  </p:cSld>
  <p:clrMapOvr>
    <a:masterClrMapping/>
  </p:clrMapOvr>
  <mc:AlternateContent xmlns:mc="http://schemas.openxmlformats.org/markup-compatibility/2006" xmlns:p14="http://schemas.microsoft.com/office/powerpoint/2010/main">
    <mc:Choice Requires="p14">
      <p:transition p14:dur="0" advClick="0" advTm="3000"/>
    </mc:Choice>
    <mc:Fallback xmlns="">
      <p:transition advClick="0" advTm="3000"/>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îṡ1îďe">
            <a:extLst>
              <a:ext uri="{FF2B5EF4-FFF2-40B4-BE49-F238E27FC236}">
                <a16:creationId xmlns:a16="http://schemas.microsoft.com/office/drawing/2014/main" id="{20690E85-ED27-48F9-9091-8C13DC3AB75C}"/>
              </a:ext>
            </a:extLst>
          </p:cNvPr>
          <p:cNvSpPr txBox="1"/>
          <p:nvPr/>
        </p:nvSpPr>
        <p:spPr bwMode="auto">
          <a:xfrm>
            <a:off x="1235708" y="499441"/>
            <a:ext cx="1821817" cy="4199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rIns="90000" anchor="ctr">
            <a:normAutofit/>
          </a:bodyPr>
          <a:lstStyle/>
          <a:p>
            <a:pPr algn="ctr">
              <a:spcBef>
                <a:spcPct val="0"/>
              </a:spcBef>
            </a:pPr>
            <a:r>
              <a:rPr lang="zh-CN" altLang="en-US" b="1" dirty="0"/>
              <a:t>会议记录</a:t>
            </a:r>
          </a:p>
        </p:txBody>
      </p:sp>
      <p:pic>
        <p:nvPicPr>
          <p:cNvPr id="9" name="图片 8">
            <a:extLst>
              <a:ext uri="{FF2B5EF4-FFF2-40B4-BE49-F238E27FC236}">
                <a16:creationId xmlns:a16="http://schemas.microsoft.com/office/drawing/2014/main" id="{35951B0E-5D9D-4D8D-BCED-E5B55199AC90}"/>
              </a:ext>
            </a:extLst>
          </p:cNvPr>
          <p:cNvPicPr>
            <a:picLocks noChangeAspect="1"/>
          </p:cNvPicPr>
          <p:nvPr/>
        </p:nvPicPr>
        <p:blipFill>
          <a:blip r:embed="rId2"/>
          <a:stretch>
            <a:fillRect/>
          </a:stretch>
        </p:blipFill>
        <p:spPr>
          <a:xfrm>
            <a:off x="384888" y="343632"/>
            <a:ext cx="762066" cy="731583"/>
          </a:xfrm>
          <a:prstGeom prst="rect">
            <a:avLst/>
          </a:prstGeom>
        </p:spPr>
      </p:pic>
      <p:pic>
        <p:nvPicPr>
          <p:cNvPr id="11266" name="Picture 2">
            <a:extLst>
              <a:ext uri="{FF2B5EF4-FFF2-40B4-BE49-F238E27FC236}">
                <a16:creationId xmlns:a16="http://schemas.microsoft.com/office/drawing/2014/main" id="{B8A6421F-D7B3-4054-A6D1-68192133643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9660440" y="343632"/>
            <a:ext cx="1998160" cy="2014538"/>
          </a:xfrm>
          <a:prstGeom prst="rect">
            <a:avLst/>
          </a:prstGeom>
          <a:noFill/>
          <a:extLst>
            <a:ext uri="{909E8E84-426E-40DD-AFC4-6F175D3DCCD1}">
              <a14:hiddenFill xmlns:a14="http://schemas.microsoft.com/office/drawing/2010/main">
                <a:solidFill>
                  <a:srgbClr val="FFFFFF"/>
                </a:solidFill>
              </a14:hiddenFill>
            </a:ext>
          </a:extLst>
        </p:spPr>
      </p:pic>
      <p:pic>
        <p:nvPicPr>
          <p:cNvPr id="3" name="图片 2">
            <a:extLst>
              <a:ext uri="{FF2B5EF4-FFF2-40B4-BE49-F238E27FC236}">
                <a16:creationId xmlns:a16="http://schemas.microsoft.com/office/drawing/2014/main" id="{3B1E3761-54C5-40EF-8EB5-449B41DA7F46}"/>
              </a:ext>
            </a:extLst>
          </p:cNvPr>
          <p:cNvPicPr>
            <a:picLocks noChangeAspect="1"/>
          </p:cNvPicPr>
          <p:nvPr/>
        </p:nvPicPr>
        <p:blipFill>
          <a:blip r:embed="rId4"/>
          <a:stretch>
            <a:fillRect/>
          </a:stretch>
        </p:blipFill>
        <p:spPr>
          <a:xfrm>
            <a:off x="8554335" y="2748067"/>
            <a:ext cx="3104265" cy="3503527"/>
          </a:xfrm>
          <a:prstGeom prst="rect">
            <a:avLst/>
          </a:prstGeom>
        </p:spPr>
      </p:pic>
      <p:pic>
        <p:nvPicPr>
          <p:cNvPr id="5" name="图片 4">
            <a:extLst>
              <a:ext uri="{FF2B5EF4-FFF2-40B4-BE49-F238E27FC236}">
                <a16:creationId xmlns:a16="http://schemas.microsoft.com/office/drawing/2014/main" id="{C91ACC6B-8A61-49AD-9EE6-6C5D3254D9A8}"/>
              </a:ext>
            </a:extLst>
          </p:cNvPr>
          <p:cNvPicPr>
            <a:picLocks noChangeAspect="1"/>
          </p:cNvPicPr>
          <p:nvPr/>
        </p:nvPicPr>
        <p:blipFill>
          <a:blip r:embed="rId5"/>
          <a:stretch>
            <a:fillRect/>
          </a:stretch>
        </p:blipFill>
        <p:spPr>
          <a:xfrm>
            <a:off x="927879" y="1262063"/>
            <a:ext cx="6834124" cy="4362450"/>
          </a:xfrm>
          <a:prstGeom prst="rect">
            <a:avLst/>
          </a:prstGeom>
        </p:spPr>
      </p:pic>
    </p:spTree>
    <p:extLst>
      <p:ext uri="{BB962C8B-B14F-4D97-AF65-F5344CB8AC3E}">
        <p14:creationId xmlns:p14="http://schemas.microsoft.com/office/powerpoint/2010/main" val="8060174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îṡ1îďe">
            <a:extLst>
              <a:ext uri="{FF2B5EF4-FFF2-40B4-BE49-F238E27FC236}">
                <a16:creationId xmlns:a16="http://schemas.microsoft.com/office/drawing/2014/main" id="{20690E85-ED27-48F9-9091-8C13DC3AB75C}"/>
              </a:ext>
            </a:extLst>
          </p:cNvPr>
          <p:cNvSpPr txBox="1"/>
          <p:nvPr/>
        </p:nvSpPr>
        <p:spPr bwMode="auto">
          <a:xfrm>
            <a:off x="1235708" y="499441"/>
            <a:ext cx="1926592" cy="4199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rIns="90000" anchor="ctr">
            <a:normAutofit/>
          </a:bodyPr>
          <a:lstStyle/>
          <a:p>
            <a:pPr algn="ctr">
              <a:spcBef>
                <a:spcPct val="0"/>
              </a:spcBef>
            </a:pPr>
            <a:r>
              <a:rPr lang="zh-CN" altLang="en-US" b="1" dirty="0"/>
              <a:t>甘特图与文档更新</a:t>
            </a:r>
          </a:p>
        </p:txBody>
      </p:sp>
      <p:pic>
        <p:nvPicPr>
          <p:cNvPr id="9" name="图片 8">
            <a:extLst>
              <a:ext uri="{FF2B5EF4-FFF2-40B4-BE49-F238E27FC236}">
                <a16:creationId xmlns:a16="http://schemas.microsoft.com/office/drawing/2014/main" id="{35951B0E-5D9D-4D8D-BCED-E5B55199AC90}"/>
              </a:ext>
            </a:extLst>
          </p:cNvPr>
          <p:cNvPicPr>
            <a:picLocks noChangeAspect="1"/>
          </p:cNvPicPr>
          <p:nvPr/>
        </p:nvPicPr>
        <p:blipFill>
          <a:blip r:embed="rId2"/>
          <a:stretch>
            <a:fillRect/>
          </a:stretch>
        </p:blipFill>
        <p:spPr>
          <a:xfrm>
            <a:off x="384888" y="343632"/>
            <a:ext cx="762066" cy="731583"/>
          </a:xfrm>
          <a:prstGeom prst="rect">
            <a:avLst/>
          </a:prstGeom>
        </p:spPr>
      </p:pic>
    </p:spTree>
    <p:extLst>
      <p:ext uri="{BB962C8B-B14F-4D97-AF65-F5344CB8AC3E}">
        <p14:creationId xmlns:p14="http://schemas.microsoft.com/office/powerpoint/2010/main" val="99705136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îṡ1îďe">
            <a:extLst>
              <a:ext uri="{FF2B5EF4-FFF2-40B4-BE49-F238E27FC236}">
                <a16:creationId xmlns:a16="http://schemas.microsoft.com/office/drawing/2014/main" id="{20690E85-ED27-48F9-9091-8C13DC3AB75C}"/>
              </a:ext>
            </a:extLst>
          </p:cNvPr>
          <p:cNvSpPr txBox="1"/>
          <p:nvPr/>
        </p:nvSpPr>
        <p:spPr bwMode="auto">
          <a:xfrm>
            <a:off x="1235708" y="499441"/>
            <a:ext cx="1678942" cy="4199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rIns="90000" anchor="ctr">
            <a:normAutofit/>
          </a:bodyPr>
          <a:lstStyle/>
          <a:p>
            <a:pPr algn="ctr">
              <a:spcBef>
                <a:spcPct val="0"/>
              </a:spcBef>
            </a:pPr>
            <a:r>
              <a:rPr lang="zh-CN" altLang="en-US" b="1" dirty="0"/>
              <a:t>绩效评价</a:t>
            </a:r>
          </a:p>
        </p:txBody>
      </p:sp>
      <p:pic>
        <p:nvPicPr>
          <p:cNvPr id="9" name="图片 8">
            <a:extLst>
              <a:ext uri="{FF2B5EF4-FFF2-40B4-BE49-F238E27FC236}">
                <a16:creationId xmlns:a16="http://schemas.microsoft.com/office/drawing/2014/main" id="{35951B0E-5D9D-4D8D-BCED-E5B55199AC90}"/>
              </a:ext>
            </a:extLst>
          </p:cNvPr>
          <p:cNvPicPr>
            <a:picLocks noChangeAspect="1"/>
          </p:cNvPicPr>
          <p:nvPr/>
        </p:nvPicPr>
        <p:blipFill>
          <a:blip r:embed="rId2"/>
          <a:stretch>
            <a:fillRect/>
          </a:stretch>
        </p:blipFill>
        <p:spPr>
          <a:xfrm>
            <a:off x="384888" y="343632"/>
            <a:ext cx="762066" cy="731583"/>
          </a:xfrm>
          <a:prstGeom prst="rect">
            <a:avLst/>
          </a:prstGeom>
        </p:spPr>
      </p:pic>
    </p:spTree>
    <p:extLst>
      <p:ext uri="{BB962C8B-B14F-4D97-AF65-F5344CB8AC3E}">
        <p14:creationId xmlns:p14="http://schemas.microsoft.com/office/powerpoint/2010/main" val="190442760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descr="资源 3811"/>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991475" y="2133684"/>
            <a:ext cx="2460625" cy="3203575"/>
          </a:xfrm>
          <a:prstGeom prst="rect">
            <a:avLst/>
          </a:prstGeom>
        </p:spPr>
      </p:pic>
      <p:sp>
        <p:nvSpPr>
          <p:cNvPr id="23" name="矩形 22">
            <a:extLst>
              <a:ext uri="{FF2B5EF4-FFF2-40B4-BE49-F238E27FC236}">
                <a16:creationId xmlns:a16="http://schemas.microsoft.com/office/drawing/2014/main" id="{6CA69661-95CC-4D36-BEB6-AE18279875D2}"/>
              </a:ext>
            </a:extLst>
          </p:cNvPr>
          <p:cNvSpPr/>
          <p:nvPr/>
        </p:nvSpPr>
        <p:spPr>
          <a:xfrm>
            <a:off x="5582750" y="2005640"/>
            <a:ext cx="1026499" cy="3459665"/>
          </a:xfrm>
          <a:prstGeom prst="rect">
            <a:avLst/>
          </a:prstGeom>
        </p:spPr>
        <p:txBody>
          <a:bodyPr vert="wordArtVertRtl" wrap="none">
            <a:spAutoFit/>
          </a:bodyPr>
          <a:lstStyle/>
          <a:p>
            <a:pPr algn="ctr"/>
            <a:r>
              <a:rPr lang="en-US" altLang="zh-CN" sz="5400" b="1" dirty="0">
                <a:solidFill>
                  <a:schemeClr val="tx1"/>
                </a:solidFill>
                <a:cs typeface="+mn-ea"/>
                <a:sym typeface="+mn-lt"/>
              </a:rPr>
              <a:t>Q&amp;&amp;A</a:t>
            </a:r>
          </a:p>
        </p:txBody>
      </p:sp>
      <p:sp>
        <p:nvSpPr>
          <p:cNvPr id="24" name="îṡ1îďe">
            <a:extLst>
              <a:ext uri="{FF2B5EF4-FFF2-40B4-BE49-F238E27FC236}">
                <a16:creationId xmlns:a16="http://schemas.microsoft.com/office/drawing/2014/main" id="{5F7A7EBC-4864-424C-B026-50A644252F5D}"/>
              </a:ext>
            </a:extLst>
          </p:cNvPr>
          <p:cNvSpPr txBox="1"/>
          <p:nvPr/>
        </p:nvSpPr>
        <p:spPr bwMode="auto">
          <a:xfrm>
            <a:off x="1235708" y="499441"/>
            <a:ext cx="1545592" cy="4199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rIns="90000" anchor="ctr">
            <a:normAutofit/>
          </a:bodyPr>
          <a:lstStyle/>
          <a:p>
            <a:pPr algn="ctr">
              <a:spcBef>
                <a:spcPct val="0"/>
              </a:spcBef>
            </a:pPr>
            <a:r>
              <a:rPr lang="zh-CN" altLang="en-US" b="1" dirty="0"/>
              <a:t>你问我答</a:t>
            </a:r>
          </a:p>
        </p:txBody>
      </p:sp>
      <p:pic>
        <p:nvPicPr>
          <p:cNvPr id="25" name="图片 24">
            <a:extLst>
              <a:ext uri="{FF2B5EF4-FFF2-40B4-BE49-F238E27FC236}">
                <a16:creationId xmlns:a16="http://schemas.microsoft.com/office/drawing/2014/main" id="{F723A5ED-1DF3-4E3F-BD2D-ADAF07E1C098}"/>
              </a:ext>
            </a:extLst>
          </p:cNvPr>
          <p:cNvPicPr>
            <a:picLocks noChangeAspect="1"/>
          </p:cNvPicPr>
          <p:nvPr/>
        </p:nvPicPr>
        <p:blipFill>
          <a:blip r:embed="rId5"/>
          <a:stretch>
            <a:fillRect/>
          </a:stretch>
        </p:blipFill>
        <p:spPr>
          <a:xfrm>
            <a:off x="384888" y="343632"/>
            <a:ext cx="762066" cy="731583"/>
          </a:xfrm>
          <a:prstGeom prst="rect">
            <a:avLst/>
          </a:prstGeom>
        </p:spPr>
      </p:pic>
      <p:pic>
        <p:nvPicPr>
          <p:cNvPr id="5124" name="Picture 4">
            <a:extLst>
              <a:ext uri="{FF2B5EF4-FFF2-40B4-BE49-F238E27FC236}">
                <a16:creationId xmlns:a16="http://schemas.microsoft.com/office/drawing/2014/main" id="{D2E32725-8DCF-4FC7-9C46-C3F4DDD3F09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55034" y="1879371"/>
            <a:ext cx="4057650" cy="4057650"/>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a:extLst>
              <a:ext uri="{FF2B5EF4-FFF2-40B4-BE49-F238E27FC236}">
                <a16:creationId xmlns:a16="http://schemas.microsoft.com/office/drawing/2014/main" id="{53D72331-5DF7-441D-A68C-86B400D9E940}"/>
              </a:ext>
            </a:extLst>
          </p:cNvPr>
          <p:cNvSpPr txBox="1"/>
          <p:nvPr/>
        </p:nvSpPr>
        <p:spPr>
          <a:xfrm>
            <a:off x="2665729" y="2449284"/>
            <a:ext cx="1569660" cy="369332"/>
          </a:xfrm>
          <a:prstGeom prst="rect">
            <a:avLst/>
          </a:prstGeom>
          <a:noFill/>
        </p:spPr>
        <p:txBody>
          <a:bodyPr wrap="none" rtlCol="0">
            <a:spAutoFit/>
          </a:bodyPr>
          <a:lstStyle/>
          <a:p>
            <a:r>
              <a:rPr lang="zh-CN" altLang="en-US" b="1" dirty="0"/>
              <a:t>问题辣么多！</a:t>
            </a:r>
          </a:p>
        </p:txBody>
      </p:sp>
    </p:spTree>
    <p:custDataLst>
      <p:tags r:id="rId1"/>
    </p:custDataLst>
    <p:extLst>
      <p:ext uri="{BB962C8B-B14F-4D97-AF65-F5344CB8AC3E}">
        <p14:creationId xmlns:p14="http://schemas.microsoft.com/office/powerpoint/2010/main" val="3150890155"/>
      </p:ext>
    </p:extLst>
  </p:cSld>
  <p:clrMapOvr>
    <a:masterClrMapping/>
  </p:clrMapOvr>
  <mc:AlternateContent xmlns:mc="http://schemas.openxmlformats.org/markup-compatibility/2006" xmlns:p14="http://schemas.microsoft.com/office/powerpoint/2010/main">
    <mc:Choice Requires="p14">
      <p:transition p14:dur="0" advClick="0" advTm="3000"/>
    </mc:Choice>
    <mc:Fallback xmlns="">
      <p:transition advClick="0" advTm="3000"/>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图片 29" descr="资源 21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23190" y="-48895"/>
            <a:ext cx="12419965" cy="6955790"/>
          </a:xfrm>
          <a:prstGeom prst="rect">
            <a:avLst/>
          </a:prstGeom>
        </p:spPr>
      </p:pic>
      <p:pic>
        <p:nvPicPr>
          <p:cNvPr id="20" name="图片 19" descr="资源 3311"/>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69595" y="454025"/>
            <a:ext cx="3613150" cy="3442970"/>
          </a:xfrm>
          <a:prstGeom prst="rect">
            <a:avLst/>
          </a:prstGeom>
        </p:spPr>
      </p:pic>
      <p:pic>
        <p:nvPicPr>
          <p:cNvPr id="34" name="图片 33" descr="资源 1311"/>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654935" y="3896995"/>
            <a:ext cx="1527810" cy="1630045"/>
          </a:xfrm>
          <a:prstGeom prst="rect">
            <a:avLst/>
          </a:prstGeom>
        </p:spPr>
      </p:pic>
      <p:pic>
        <p:nvPicPr>
          <p:cNvPr id="17" name="图片 16" descr="资源 3011"/>
          <p:cNvPicPr>
            <a:picLocks noChangeAspect="1"/>
          </p:cNvPicPr>
          <p:nvPr/>
        </p:nvPicPr>
        <p:blipFill>
          <a:blip r:embed="rId6" cstate="screen">
            <a:extLst>
              <a:ext uri="{28A0092B-C50C-407E-A947-70E740481C1C}">
                <a14:useLocalDpi xmlns:a14="http://schemas.microsoft.com/office/drawing/2010/main"/>
              </a:ext>
            </a:extLst>
          </a:blip>
          <a:srcRect t="51908" r="-3575"/>
          <a:stretch>
            <a:fillRect/>
          </a:stretch>
        </p:blipFill>
        <p:spPr>
          <a:xfrm>
            <a:off x="4773295" y="-26035"/>
            <a:ext cx="2999105" cy="1464310"/>
          </a:xfrm>
          <a:prstGeom prst="rect">
            <a:avLst/>
          </a:prstGeom>
        </p:spPr>
      </p:pic>
      <p:pic>
        <p:nvPicPr>
          <p:cNvPr id="19" name="图片 18" descr="资源 3211"/>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4462145" y="1438275"/>
            <a:ext cx="1089025" cy="850900"/>
          </a:xfrm>
          <a:prstGeom prst="rect">
            <a:avLst/>
          </a:prstGeom>
        </p:spPr>
      </p:pic>
      <p:pic>
        <p:nvPicPr>
          <p:cNvPr id="3" name="图片 2" descr="资源 3511"/>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9098280" y="-48895"/>
            <a:ext cx="3079750" cy="3067050"/>
          </a:xfrm>
          <a:prstGeom prst="rect">
            <a:avLst/>
          </a:prstGeom>
        </p:spPr>
      </p:pic>
      <p:sp>
        <p:nvSpPr>
          <p:cNvPr id="13" name="文本框 12"/>
          <p:cNvSpPr txBox="1"/>
          <p:nvPr/>
        </p:nvSpPr>
        <p:spPr>
          <a:xfrm>
            <a:off x="5786755" y="3482022"/>
            <a:ext cx="3509645" cy="830997"/>
          </a:xfrm>
          <a:prstGeom prst="rect">
            <a:avLst/>
          </a:prstGeom>
          <a:noFill/>
        </p:spPr>
        <p:txBody>
          <a:bodyPr wrap="square" rtlCol="0">
            <a:spAutoFit/>
          </a:bodyPr>
          <a:lstStyle/>
          <a:p>
            <a:r>
              <a:rPr lang="zh-CN" altLang="en-US" sz="4800" b="1" dirty="0">
                <a:effectLst>
                  <a:outerShdw blurRad="38100" dist="38100" dir="2700000" algn="tl">
                    <a:srgbClr val="000000">
                      <a:alpha val="43137"/>
                    </a:srgbClr>
                  </a:outerShdw>
                </a:effectLst>
                <a:cs typeface="+mn-ea"/>
                <a:sym typeface="+mn-lt"/>
              </a:rPr>
              <a:t>谢谢大家！</a:t>
            </a:r>
            <a:endParaRPr lang="zh-CN" altLang="en-US" sz="4800" b="1" dirty="0">
              <a:solidFill>
                <a:schemeClr val="tx1"/>
              </a:solidFill>
              <a:effectLst>
                <a:outerShdw blurRad="38100" dist="38100" dir="2700000" algn="tl">
                  <a:srgbClr val="000000">
                    <a:alpha val="43137"/>
                  </a:srgbClr>
                </a:outerShdw>
              </a:effectLst>
              <a:cs typeface="+mn-ea"/>
              <a:sym typeface="+mn-lt"/>
            </a:endParaRPr>
          </a:p>
        </p:txBody>
      </p:sp>
      <p:sp>
        <p:nvSpPr>
          <p:cNvPr id="14" name="TextBox 25">
            <a:extLst>
              <a:ext uri="{FF2B5EF4-FFF2-40B4-BE49-F238E27FC236}">
                <a16:creationId xmlns:a16="http://schemas.microsoft.com/office/drawing/2014/main" id="{11BC753B-E467-431B-93D2-7C7A1EFD36D9}"/>
              </a:ext>
            </a:extLst>
          </p:cNvPr>
          <p:cNvSpPr txBox="1"/>
          <p:nvPr/>
        </p:nvSpPr>
        <p:spPr>
          <a:xfrm>
            <a:off x="4810662" y="4568826"/>
            <a:ext cx="2150208" cy="338554"/>
          </a:xfrm>
          <a:prstGeom prst="rect">
            <a:avLst/>
          </a:prstGeom>
          <a:noFill/>
        </p:spPr>
        <p:txBody>
          <a:bodyPr wrap="square" rtlCol="0">
            <a:spAutoFit/>
          </a:bodyPr>
          <a:lstStyle/>
          <a:p>
            <a:pPr marL="285750" indent="-285750" defTabSz="685165" fontAlgn="base">
              <a:spcBef>
                <a:spcPct val="0"/>
              </a:spcBef>
              <a:spcAft>
                <a:spcPct val="0"/>
              </a:spcAft>
              <a:buFont typeface="Wingdings" panose="05000000000000000000" charset="0"/>
              <a:buChar char=""/>
              <a:defRPr/>
            </a:pPr>
            <a:r>
              <a:rPr lang="zh-CN" altLang="en-US" sz="1600" dirty="0">
                <a:cs typeface="+mn-ea"/>
                <a:sym typeface="+mn-lt"/>
              </a:rPr>
              <a:t>小组</a:t>
            </a:r>
            <a:r>
              <a:rPr lang="zh-CN" altLang="en-US" sz="1600" dirty="0">
                <a:solidFill>
                  <a:schemeClr val="tx1"/>
                </a:solidFill>
                <a:cs typeface="+mn-ea"/>
                <a:sym typeface="+mn-lt"/>
              </a:rPr>
              <a:t>：</a:t>
            </a:r>
            <a:r>
              <a:rPr lang="en-US" altLang="zh-CN" sz="1600" dirty="0">
                <a:solidFill>
                  <a:schemeClr val="tx1"/>
                </a:solidFill>
                <a:cs typeface="+mn-ea"/>
                <a:sym typeface="+mn-lt"/>
              </a:rPr>
              <a:t>G13</a:t>
            </a:r>
          </a:p>
        </p:txBody>
      </p:sp>
      <p:sp>
        <p:nvSpPr>
          <p:cNvPr id="15" name="TextBox 26">
            <a:extLst>
              <a:ext uri="{FF2B5EF4-FFF2-40B4-BE49-F238E27FC236}">
                <a16:creationId xmlns:a16="http://schemas.microsoft.com/office/drawing/2014/main" id="{6E98FBFD-B89E-43AA-963B-2CE7E48A1B30}"/>
              </a:ext>
            </a:extLst>
          </p:cNvPr>
          <p:cNvSpPr txBox="1"/>
          <p:nvPr/>
        </p:nvSpPr>
        <p:spPr>
          <a:xfrm>
            <a:off x="7414796" y="4568826"/>
            <a:ext cx="3708537" cy="338554"/>
          </a:xfrm>
          <a:prstGeom prst="rect">
            <a:avLst/>
          </a:prstGeom>
          <a:noFill/>
          <a:ln w="9525">
            <a:noFill/>
          </a:ln>
        </p:spPr>
        <p:txBody>
          <a:bodyPr wrap="square">
            <a:spAutoFit/>
          </a:bodyPr>
          <a:lstStyle/>
          <a:p>
            <a:pPr marL="285750" indent="-285750" defTabSz="685165" fontAlgn="base">
              <a:spcBef>
                <a:spcPct val="0"/>
              </a:spcBef>
              <a:spcAft>
                <a:spcPct val="0"/>
              </a:spcAft>
              <a:buFont typeface="Wingdings" panose="05000000000000000000" charset="0"/>
              <a:buChar char=""/>
            </a:pPr>
            <a:r>
              <a:rPr lang="zh-CN" altLang="en-US" sz="1600" dirty="0">
                <a:cs typeface="+mn-ea"/>
                <a:sym typeface="+mn-lt"/>
              </a:rPr>
              <a:t>组员</a:t>
            </a:r>
            <a:r>
              <a:rPr lang="zh-CN" altLang="en-US" sz="1600" dirty="0">
                <a:solidFill>
                  <a:schemeClr val="tx1"/>
                </a:solidFill>
                <a:cs typeface="+mn-ea"/>
                <a:sym typeface="+mn-lt"/>
              </a:rPr>
              <a:t>：</a:t>
            </a:r>
            <a:r>
              <a:rPr lang="zh-CN" altLang="en-US" sz="1600" dirty="0">
                <a:cs typeface="+mn-ea"/>
                <a:sym typeface="+mn-lt"/>
              </a:rPr>
              <a:t>陈玲曦    刘书宇    童峻涛</a:t>
            </a:r>
            <a:endParaRPr lang="en-US" altLang="zh-CN" sz="1600" dirty="0">
              <a:solidFill>
                <a:schemeClr val="tx1"/>
              </a:solidFill>
              <a:cs typeface="+mn-ea"/>
              <a:sym typeface="+mn-lt"/>
            </a:endParaRPr>
          </a:p>
        </p:txBody>
      </p:sp>
    </p:spTree>
    <p:extLst>
      <p:ext uri="{BB962C8B-B14F-4D97-AF65-F5344CB8AC3E}">
        <p14:creationId xmlns:p14="http://schemas.microsoft.com/office/powerpoint/2010/main" val="3847446696"/>
      </p:ext>
    </p:extLst>
  </p:cSld>
  <p:clrMapOvr>
    <a:masterClrMapping/>
  </p:clrMapOvr>
  <mc:AlternateContent xmlns:mc="http://schemas.openxmlformats.org/markup-compatibility/2006" xmlns:p14="http://schemas.microsoft.com/office/powerpoint/2010/main">
    <mc:Choice Requires="p14">
      <p:transition p14:dur="0" advClick="0" advTm="3000"/>
    </mc:Choice>
    <mc:Fallback xmlns="">
      <p:transition advClick="0" advTm="3000"/>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2" name="MH_Other_1"/>
          <p:cNvCxnSpPr/>
          <p:nvPr>
            <p:custDataLst>
              <p:tags r:id="rId3"/>
            </p:custDataLst>
          </p:nvPr>
        </p:nvCxnSpPr>
        <p:spPr>
          <a:xfrm>
            <a:off x="2242771" y="3390816"/>
            <a:ext cx="7706459"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49" name="MH_Other_2"/>
          <p:cNvSpPr/>
          <p:nvPr>
            <p:custDataLst>
              <p:tags r:id="rId4"/>
            </p:custDataLst>
          </p:nvPr>
        </p:nvSpPr>
        <p:spPr>
          <a:xfrm rot="2871886">
            <a:off x="2804408" y="2697195"/>
            <a:ext cx="558944" cy="1036216"/>
          </a:xfrm>
          <a:custGeom>
            <a:avLst/>
            <a:gdLst>
              <a:gd name="connsiteX0" fmla="*/ 0 w 729762"/>
              <a:gd name="connsiteY0" fmla="*/ 0 h 1352892"/>
              <a:gd name="connsiteX1" fmla="*/ 729762 w 729762"/>
              <a:gd name="connsiteY1" fmla="*/ 0 h 1352892"/>
              <a:gd name="connsiteX2" fmla="*/ 729762 w 729762"/>
              <a:gd name="connsiteY2" fmla="*/ 546246 h 1352892"/>
              <a:gd name="connsiteX3" fmla="*/ 0 w 729762"/>
              <a:gd name="connsiteY3" fmla="*/ 1352892 h 1352892"/>
            </a:gdLst>
            <a:ahLst/>
            <a:cxnLst>
              <a:cxn ang="0">
                <a:pos x="connsiteX0" y="connsiteY0"/>
              </a:cxn>
              <a:cxn ang="0">
                <a:pos x="connsiteX1" y="connsiteY1"/>
              </a:cxn>
              <a:cxn ang="0">
                <a:pos x="connsiteX2" y="connsiteY2"/>
              </a:cxn>
              <a:cxn ang="0">
                <a:pos x="connsiteX3" y="connsiteY3"/>
              </a:cxn>
            </a:cxnLst>
            <a:rect l="l" t="t" r="r" b="b"/>
            <a:pathLst>
              <a:path w="729762" h="1352892">
                <a:moveTo>
                  <a:pt x="0" y="0"/>
                </a:moveTo>
                <a:lnTo>
                  <a:pt x="729762" y="0"/>
                </a:lnTo>
                <a:lnTo>
                  <a:pt x="729762" y="546246"/>
                </a:lnTo>
                <a:lnTo>
                  <a:pt x="0" y="135289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zh-CN" sz="2400" dirty="0">
                <a:solidFill>
                  <a:srgbClr val="FEFFFF"/>
                </a:solidFill>
                <a:cs typeface="+mn-ea"/>
                <a:sym typeface="+mn-lt"/>
              </a:rPr>
              <a:t>01</a:t>
            </a:r>
            <a:endParaRPr lang="zh-CN" altLang="en-US" sz="2400" dirty="0">
              <a:solidFill>
                <a:srgbClr val="FEFFFF"/>
              </a:solidFill>
              <a:cs typeface="+mn-ea"/>
              <a:sym typeface="+mn-lt"/>
            </a:endParaRPr>
          </a:p>
        </p:txBody>
      </p:sp>
      <p:sp>
        <p:nvSpPr>
          <p:cNvPr id="59" name="MH_Other_3"/>
          <p:cNvSpPr/>
          <p:nvPr>
            <p:custDataLst>
              <p:tags r:id="rId5"/>
            </p:custDataLst>
          </p:nvPr>
        </p:nvSpPr>
        <p:spPr>
          <a:xfrm>
            <a:off x="2512177" y="3452363"/>
            <a:ext cx="36000" cy="194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0" name="MH_SubTitle_1"/>
          <p:cNvSpPr txBox="1"/>
          <p:nvPr>
            <p:custDataLst>
              <p:tags r:id="rId6"/>
            </p:custDataLst>
          </p:nvPr>
        </p:nvSpPr>
        <p:spPr>
          <a:xfrm>
            <a:off x="2568718" y="3452363"/>
            <a:ext cx="1264375" cy="1944000"/>
          </a:xfrm>
          <a:prstGeom prst="rect">
            <a:avLst/>
          </a:prstGeom>
          <a:noFill/>
        </p:spPr>
        <p:txBody>
          <a:bodyPr wrap="square" rtlCol="0" anchor="ctr">
            <a:normAutofit/>
          </a:bodyPr>
          <a:lstStyle/>
          <a:p>
            <a:pPr>
              <a:lnSpc>
                <a:spcPct val="150000"/>
              </a:lnSpc>
            </a:pPr>
            <a:r>
              <a:rPr lang="zh-CN" altLang="en-US" sz="1600" dirty="0">
                <a:cs typeface="+mn-ea"/>
                <a:sym typeface="+mn-lt"/>
              </a:rPr>
              <a:t> 单击此处可编辑内容</a:t>
            </a:r>
          </a:p>
        </p:txBody>
      </p:sp>
      <p:sp>
        <p:nvSpPr>
          <p:cNvPr id="22" name="MH_Other_4"/>
          <p:cNvSpPr/>
          <p:nvPr>
            <p:custDataLst>
              <p:tags r:id="rId7"/>
            </p:custDataLst>
          </p:nvPr>
        </p:nvSpPr>
        <p:spPr>
          <a:xfrm rot="2871886">
            <a:off x="4354053" y="2697195"/>
            <a:ext cx="558944" cy="1036216"/>
          </a:xfrm>
          <a:custGeom>
            <a:avLst/>
            <a:gdLst>
              <a:gd name="connsiteX0" fmla="*/ 0 w 729762"/>
              <a:gd name="connsiteY0" fmla="*/ 0 h 1352892"/>
              <a:gd name="connsiteX1" fmla="*/ 729762 w 729762"/>
              <a:gd name="connsiteY1" fmla="*/ 0 h 1352892"/>
              <a:gd name="connsiteX2" fmla="*/ 729762 w 729762"/>
              <a:gd name="connsiteY2" fmla="*/ 546246 h 1352892"/>
              <a:gd name="connsiteX3" fmla="*/ 0 w 729762"/>
              <a:gd name="connsiteY3" fmla="*/ 1352892 h 1352892"/>
            </a:gdLst>
            <a:ahLst/>
            <a:cxnLst>
              <a:cxn ang="0">
                <a:pos x="connsiteX0" y="connsiteY0"/>
              </a:cxn>
              <a:cxn ang="0">
                <a:pos x="connsiteX1" y="connsiteY1"/>
              </a:cxn>
              <a:cxn ang="0">
                <a:pos x="connsiteX2" y="connsiteY2"/>
              </a:cxn>
              <a:cxn ang="0">
                <a:pos x="connsiteX3" y="connsiteY3"/>
              </a:cxn>
            </a:cxnLst>
            <a:rect l="l" t="t" r="r" b="b"/>
            <a:pathLst>
              <a:path w="729762" h="1352892">
                <a:moveTo>
                  <a:pt x="0" y="0"/>
                </a:moveTo>
                <a:lnTo>
                  <a:pt x="729762" y="0"/>
                </a:lnTo>
                <a:lnTo>
                  <a:pt x="729762" y="546246"/>
                </a:lnTo>
                <a:lnTo>
                  <a:pt x="0" y="1352892"/>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zh-CN" sz="2400" dirty="0">
                <a:solidFill>
                  <a:srgbClr val="FEFFFF"/>
                </a:solidFill>
                <a:cs typeface="+mn-ea"/>
                <a:sym typeface="+mn-lt"/>
              </a:rPr>
              <a:t>02</a:t>
            </a:r>
            <a:endParaRPr lang="zh-CN" altLang="en-US" sz="2400" dirty="0">
              <a:solidFill>
                <a:srgbClr val="FEFFFF"/>
              </a:solidFill>
              <a:cs typeface="+mn-ea"/>
              <a:sym typeface="+mn-lt"/>
            </a:endParaRPr>
          </a:p>
        </p:txBody>
      </p:sp>
      <p:sp>
        <p:nvSpPr>
          <p:cNvPr id="23" name="MH_Other_5"/>
          <p:cNvSpPr/>
          <p:nvPr>
            <p:custDataLst>
              <p:tags r:id="rId8"/>
            </p:custDataLst>
          </p:nvPr>
        </p:nvSpPr>
        <p:spPr>
          <a:xfrm>
            <a:off x="4061823" y="3452363"/>
            <a:ext cx="36000" cy="1944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4" name="MH_SubTitle_2"/>
          <p:cNvSpPr txBox="1"/>
          <p:nvPr>
            <p:custDataLst>
              <p:tags r:id="rId9"/>
            </p:custDataLst>
          </p:nvPr>
        </p:nvSpPr>
        <p:spPr>
          <a:xfrm>
            <a:off x="4118362" y="3452363"/>
            <a:ext cx="1264375" cy="1944000"/>
          </a:xfrm>
          <a:prstGeom prst="rect">
            <a:avLst/>
          </a:prstGeom>
          <a:noFill/>
        </p:spPr>
        <p:txBody>
          <a:bodyPr wrap="square" rtlCol="0" anchor="ctr">
            <a:normAutofit/>
          </a:bodyPr>
          <a:lstStyle/>
          <a:p>
            <a:pPr>
              <a:lnSpc>
                <a:spcPct val="150000"/>
              </a:lnSpc>
            </a:pPr>
            <a:r>
              <a:rPr lang="zh-CN" altLang="en-US" sz="1600" dirty="0">
                <a:cs typeface="+mn-ea"/>
                <a:sym typeface="+mn-lt"/>
              </a:rPr>
              <a:t> 单击此处可编辑内容</a:t>
            </a:r>
          </a:p>
        </p:txBody>
      </p:sp>
      <p:sp>
        <p:nvSpPr>
          <p:cNvPr id="26" name="MH_Other_6"/>
          <p:cNvSpPr/>
          <p:nvPr>
            <p:custDataLst>
              <p:tags r:id="rId10"/>
            </p:custDataLst>
          </p:nvPr>
        </p:nvSpPr>
        <p:spPr>
          <a:xfrm rot="2871886">
            <a:off x="5903699" y="2697195"/>
            <a:ext cx="558944" cy="1036216"/>
          </a:xfrm>
          <a:custGeom>
            <a:avLst/>
            <a:gdLst>
              <a:gd name="connsiteX0" fmla="*/ 0 w 729762"/>
              <a:gd name="connsiteY0" fmla="*/ 0 h 1352892"/>
              <a:gd name="connsiteX1" fmla="*/ 729762 w 729762"/>
              <a:gd name="connsiteY1" fmla="*/ 0 h 1352892"/>
              <a:gd name="connsiteX2" fmla="*/ 729762 w 729762"/>
              <a:gd name="connsiteY2" fmla="*/ 546246 h 1352892"/>
              <a:gd name="connsiteX3" fmla="*/ 0 w 729762"/>
              <a:gd name="connsiteY3" fmla="*/ 1352892 h 1352892"/>
            </a:gdLst>
            <a:ahLst/>
            <a:cxnLst>
              <a:cxn ang="0">
                <a:pos x="connsiteX0" y="connsiteY0"/>
              </a:cxn>
              <a:cxn ang="0">
                <a:pos x="connsiteX1" y="connsiteY1"/>
              </a:cxn>
              <a:cxn ang="0">
                <a:pos x="connsiteX2" y="connsiteY2"/>
              </a:cxn>
              <a:cxn ang="0">
                <a:pos x="connsiteX3" y="connsiteY3"/>
              </a:cxn>
            </a:cxnLst>
            <a:rect l="l" t="t" r="r" b="b"/>
            <a:pathLst>
              <a:path w="729762" h="1352892">
                <a:moveTo>
                  <a:pt x="0" y="0"/>
                </a:moveTo>
                <a:lnTo>
                  <a:pt x="729762" y="0"/>
                </a:lnTo>
                <a:lnTo>
                  <a:pt x="729762" y="546246"/>
                </a:lnTo>
                <a:lnTo>
                  <a:pt x="0" y="1352892"/>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zh-CN" sz="2400" dirty="0">
                <a:solidFill>
                  <a:srgbClr val="FEFFFF"/>
                </a:solidFill>
                <a:cs typeface="+mn-ea"/>
                <a:sym typeface="+mn-lt"/>
              </a:rPr>
              <a:t>03</a:t>
            </a:r>
            <a:endParaRPr lang="zh-CN" altLang="en-US" sz="2400" dirty="0">
              <a:solidFill>
                <a:srgbClr val="FEFFFF"/>
              </a:solidFill>
              <a:cs typeface="+mn-ea"/>
              <a:sym typeface="+mn-lt"/>
            </a:endParaRPr>
          </a:p>
        </p:txBody>
      </p:sp>
      <p:sp>
        <p:nvSpPr>
          <p:cNvPr id="27" name="MH_Other_7"/>
          <p:cNvSpPr/>
          <p:nvPr>
            <p:custDataLst>
              <p:tags r:id="rId11"/>
            </p:custDataLst>
          </p:nvPr>
        </p:nvSpPr>
        <p:spPr>
          <a:xfrm>
            <a:off x="5611467" y="3452363"/>
            <a:ext cx="36000" cy="1944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8" name="MH_SubTitle_3"/>
          <p:cNvSpPr txBox="1"/>
          <p:nvPr>
            <p:custDataLst>
              <p:tags r:id="rId12"/>
            </p:custDataLst>
          </p:nvPr>
        </p:nvSpPr>
        <p:spPr>
          <a:xfrm>
            <a:off x="5668007" y="3452363"/>
            <a:ext cx="1264375" cy="1944000"/>
          </a:xfrm>
          <a:prstGeom prst="rect">
            <a:avLst/>
          </a:prstGeom>
          <a:noFill/>
        </p:spPr>
        <p:txBody>
          <a:bodyPr wrap="square" rtlCol="0" anchor="ctr">
            <a:normAutofit/>
          </a:bodyPr>
          <a:lstStyle/>
          <a:p>
            <a:pPr>
              <a:lnSpc>
                <a:spcPct val="150000"/>
              </a:lnSpc>
            </a:pPr>
            <a:r>
              <a:rPr lang="zh-CN" altLang="en-US" sz="1600" dirty="0">
                <a:cs typeface="+mn-ea"/>
                <a:sym typeface="+mn-lt"/>
              </a:rPr>
              <a:t> 单击此处可编辑内容</a:t>
            </a:r>
          </a:p>
        </p:txBody>
      </p:sp>
      <p:sp>
        <p:nvSpPr>
          <p:cNvPr id="30" name="MH_Other_8"/>
          <p:cNvSpPr/>
          <p:nvPr>
            <p:custDataLst>
              <p:tags r:id="rId13"/>
            </p:custDataLst>
          </p:nvPr>
        </p:nvSpPr>
        <p:spPr>
          <a:xfrm rot="2871886">
            <a:off x="7453343" y="2697195"/>
            <a:ext cx="558944" cy="1036216"/>
          </a:xfrm>
          <a:custGeom>
            <a:avLst/>
            <a:gdLst>
              <a:gd name="connsiteX0" fmla="*/ 0 w 729762"/>
              <a:gd name="connsiteY0" fmla="*/ 0 h 1352892"/>
              <a:gd name="connsiteX1" fmla="*/ 729762 w 729762"/>
              <a:gd name="connsiteY1" fmla="*/ 0 h 1352892"/>
              <a:gd name="connsiteX2" fmla="*/ 729762 w 729762"/>
              <a:gd name="connsiteY2" fmla="*/ 546246 h 1352892"/>
              <a:gd name="connsiteX3" fmla="*/ 0 w 729762"/>
              <a:gd name="connsiteY3" fmla="*/ 1352892 h 1352892"/>
            </a:gdLst>
            <a:ahLst/>
            <a:cxnLst>
              <a:cxn ang="0">
                <a:pos x="connsiteX0" y="connsiteY0"/>
              </a:cxn>
              <a:cxn ang="0">
                <a:pos x="connsiteX1" y="connsiteY1"/>
              </a:cxn>
              <a:cxn ang="0">
                <a:pos x="connsiteX2" y="connsiteY2"/>
              </a:cxn>
              <a:cxn ang="0">
                <a:pos x="connsiteX3" y="connsiteY3"/>
              </a:cxn>
            </a:cxnLst>
            <a:rect l="l" t="t" r="r" b="b"/>
            <a:pathLst>
              <a:path w="729762" h="1352892">
                <a:moveTo>
                  <a:pt x="0" y="0"/>
                </a:moveTo>
                <a:lnTo>
                  <a:pt x="729762" y="0"/>
                </a:lnTo>
                <a:lnTo>
                  <a:pt x="729762" y="546246"/>
                </a:lnTo>
                <a:lnTo>
                  <a:pt x="0" y="135289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zh-CN" sz="2400" dirty="0">
                <a:solidFill>
                  <a:srgbClr val="FEFFFF"/>
                </a:solidFill>
                <a:cs typeface="+mn-ea"/>
                <a:sym typeface="+mn-lt"/>
              </a:rPr>
              <a:t>04</a:t>
            </a:r>
            <a:endParaRPr lang="zh-CN" altLang="en-US" sz="2400" dirty="0">
              <a:solidFill>
                <a:srgbClr val="FEFFFF"/>
              </a:solidFill>
              <a:cs typeface="+mn-ea"/>
              <a:sym typeface="+mn-lt"/>
            </a:endParaRPr>
          </a:p>
        </p:txBody>
      </p:sp>
      <p:sp>
        <p:nvSpPr>
          <p:cNvPr id="31" name="MH_Other_9"/>
          <p:cNvSpPr/>
          <p:nvPr>
            <p:custDataLst>
              <p:tags r:id="rId14"/>
            </p:custDataLst>
          </p:nvPr>
        </p:nvSpPr>
        <p:spPr>
          <a:xfrm>
            <a:off x="7161112" y="3452363"/>
            <a:ext cx="36000" cy="194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2" name="MH_SubTitle_4"/>
          <p:cNvSpPr txBox="1"/>
          <p:nvPr>
            <p:custDataLst>
              <p:tags r:id="rId15"/>
            </p:custDataLst>
          </p:nvPr>
        </p:nvSpPr>
        <p:spPr>
          <a:xfrm>
            <a:off x="7217653" y="3452363"/>
            <a:ext cx="1264375" cy="1944000"/>
          </a:xfrm>
          <a:prstGeom prst="rect">
            <a:avLst/>
          </a:prstGeom>
          <a:noFill/>
        </p:spPr>
        <p:txBody>
          <a:bodyPr wrap="square" rtlCol="0" anchor="ctr">
            <a:normAutofit/>
          </a:bodyPr>
          <a:lstStyle/>
          <a:p>
            <a:pPr>
              <a:lnSpc>
                <a:spcPct val="150000"/>
              </a:lnSpc>
            </a:pPr>
            <a:r>
              <a:rPr lang="zh-CN" altLang="en-US" sz="1600" dirty="0">
                <a:cs typeface="+mn-ea"/>
                <a:sym typeface="+mn-lt"/>
              </a:rPr>
              <a:t> 单击此处可编辑内容</a:t>
            </a:r>
          </a:p>
        </p:txBody>
      </p:sp>
      <p:sp>
        <p:nvSpPr>
          <p:cNvPr id="38" name="MH_Other_10"/>
          <p:cNvSpPr/>
          <p:nvPr>
            <p:custDataLst>
              <p:tags r:id="rId16"/>
            </p:custDataLst>
          </p:nvPr>
        </p:nvSpPr>
        <p:spPr>
          <a:xfrm rot="2871886">
            <a:off x="9002988" y="2697195"/>
            <a:ext cx="558944" cy="1036216"/>
          </a:xfrm>
          <a:custGeom>
            <a:avLst/>
            <a:gdLst>
              <a:gd name="connsiteX0" fmla="*/ 0 w 729762"/>
              <a:gd name="connsiteY0" fmla="*/ 0 h 1352892"/>
              <a:gd name="connsiteX1" fmla="*/ 729762 w 729762"/>
              <a:gd name="connsiteY1" fmla="*/ 0 h 1352892"/>
              <a:gd name="connsiteX2" fmla="*/ 729762 w 729762"/>
              <a:gd name="connsiteY2" fmla="*/ 546246 h 1352892"/>
              <a:gd name="connsiteX3" fmla="*/ 0 w 729762"/>
              <a:gd name="connsiteY3" fmla="*/ 1352892 h 1352892"/>
            </a:gdLst>
            <a:ahLst/>
            <a:cxnLst>
              <a:cxn ang="0">
                <a:pos x="connsiteX0" y="connsiteY0"/>
              </a:cxn>
              <a:cxn ang="0">
                <a:pos x="connsiteX1" y="connsiteY1"/>
              </a:cxn>
              <a:cxn ang="0">
                <a:pos x="connsiteX2" y="connsiteY2"/>
              </a:cxn>
              <a:cxn ang="0">
                <a:pos x="connsiteX3" y="connsiteY3"/>
              </a:cxn>
            </a:cxnLst>
            <a:rect l="l" t="t" r="r" b="b"/>
            <a:pathLst>
              <a:path w="729762" h="1352892">
                <a:moveTo>
                  <a:pt x="0" y="0"/>
                </a:moveTo>
                <a:lnTo>
                  <a:pt x="729762" y="0"/>
                </a:lnTo>
                <a:lnTo>
                  <a:pt x="729762" y="546246"/>
                </a:lnTo>
                <a:lnTo>
                  <a:pt x="0" y="1352892"/>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zh-CN" sz="2400" dirty="0">
                <a:solidFill>
                  <a:srgbClr val="FEFFFF"/>
                </a:solidFill>
                <a:cs typeface="+mn-ea"/>
                <a:sym typeface="+mn-lt"/>
              </a:rPr>
              <a:t>05</a:t>
            </a:r>
            <a:endParaRPr lang="zh-CN" altLang="en-US" sz="2400" dirty="0">
              <a:solidFill>
                <a:srgbClr val="FEFFFF"/>
              </a:solidFill>
              <a:cs typeface="+mn-ea"/>
              <a:sym typeface="+mn-lt"/>
            </a:endParaRPr>
          </a:p>
        </p:txBody>
      </p:sp>
      <p:sp>
        <p:nvSpPr>
          <p:cNvPr id="39" name="MH_Other_11"/>
          <p:cNvSpPr/>
          <p:nvPr>
            <p:custDataLst>
              <p:tags r:id="rId17"/>
            </p:custDataLst>
          </p:nvPr>
        </p:nvSpPr>
        <p:spPr>
          <a:xfrm>
            <a:off x="8710757" y="3452363"/>
            <a:ext cx="36000" cy="1944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0" name="MH_SubTitle_5"/>
          <p:cNvSpPr txBox="1"/>
          <p:nvPr>
            <p:custDataLst>
              <p:tags r:id="rId18"/>
            </p:custDataLst>
          </p:nvPr>
        </p:nvSpPr>
        <p:spPr>
          <a:xfrm>
            <a:off x="8767298" y="3452363"/>
            <a:ext cx="1264375" cy="1944000"/>
          </a:xfrm>
          <a:prstGeom prst="rect">
            <a:avLst/>
          </a:prstGeom>
          <a:noFill/>
        </p:spPr>
        <p:txBody>
          <a:bodyPr wrap="square" rtlCol="0" anchor="ctr">
            <a:normAutofit/>
          </a:bodyPr>
          <a:lstStyle/>
          <a:p>
            <a:pPr>
              <a:lnSpc>
                <a:spcPct val="150000"/>
              </a:lnSpc>
            </a:pPr>
            <a:r>
              <a:rPr lang="zh-CN" altLang="en-US" sz="1600" dirty="0">
                <a:cs typeface="+mn-ea"/>
                <a:sym typeface="+mn-lt"/>
              </a:rPr>
              <a:t> 单击此处可编辑内容</a:t>
            </a:r>
          </a:p>
        </p:txBody>
      </p:sp>
    </p:spTree>
    <p:custDataLst>
      <p:tags r:id="rId2"/>
    </p:custDataLst>
    <p:extLst>
      <p:ext uri="{BB962C8B-B14F-4D97-AF65-F5344CB8AC3E}">
        <p14:creationId xmlns:p14="http://schemas.microsoft.com/office/powerpoint/2010/main" val="3985866414"/>
      </p:ext>
    </p:extLst>
  </p:cSld>
  <p:clrMapOvr>
    <a:masterClrMapping/>
  </p:clrMapOvr>
  <mc:AlternateContent xmlns:mc="http://schemas.openxmlformats.org/markup-compatibility/2006" xmlns:p14="http://schemas.microsoft.com/office/powerpoint/2010/main">
    <mc:Choice Requires="p14">
      <p:transition p14:dur="0" advClick="0" advTm="3000"/>
    </mc:Choice>
    <mc:Fallback xmlns="">
      <p:transition advClick="0" advTm="3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2"/>
                                        </p:tgtEl>
                                        <p:attrNameLst>
                                          <p:attrName>style.visibility</p:attrName>
                                        </p:attrNameLst>
                                      </p:cBhvr>
                                      <p:to>
                                        <p:strVal val="visible"/>
                                      </p:to>
                                    </p:set>
                                    <p:anim calcmode="lin" valueType="num">
                                      <p:cBhvr>
                                        <p:cTn id="7" dur="500" fill="hold"/>
                                        <p:tgtEl>
                                          <p:spTgt spid="52"/>
                                        </p:tgtEl>
                                        <p:attrNameLst>
                                          <p:attrName>ppt_w</p:attrName>
                                        </p:attrNameLst>
                                      </p:cBhvr>
                                      <p:tavLst>
                                        <p:tav tm="0">
                                          <p:val>
                                            <p:fltVal val="0"/>
                                          </p:val>
                                        </p:tav>
                                        <p:tav tm="100000">
                                          <p:val>
                                            <p:strVal val="#ppt_w"/>
                                          </p:val>
                                        </p:tav>
                                      </p:tavLst>
                                    </p:anim>
                                    <p:anim calcmode="lin" valueType="num">
                                      <p:cBhvr>
                                        <p:cTn id="8" dur="500" fill="hold"/>
                                        <p:tgtEl>
                                          <p:spTgt spid="52"/>
                                        </p:tgtEl>
                                        <p:attrNameLst>
                                          <p:attrName>ppt_h</p:attrName>
                                        </p:attrNameLst>
                                      </p:cBhvr>
                                      <p:tavLst>
                                        <p:tav tm="0">
                                          <p:val>
                                            <p:fltVal val="0"/>
                                          </p:val>
                                        </p:tav>
                                        <p:tav tm="100000">
                                          <p:val>
                                            <p:strVal val="#ppt_h"/>
                                          </p:val>
                                        </p:tav>
                                      </p:tavLst>
                                    </p:anim>
                                    <p:animEffect transition="in" filter="fade">
                                      <p:cBhvr>
                                        <p:cTn id="9" dur="500"/>
                                        <p:tgtEl>
                                          <p:spTgt spid="52"/>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49"/>
                                        </p:tgtEl>
                                        <p:attrNameLst>
                                          <p:attrName>style.visibility</p:attrName>
                                        </p:attrNameLst>
                                      </p:cBhvr>
                                      <p:to>
                                        <p:strVal val="visible"/>
                                      </p:to>
                                    </p:set>
                                    <p:anim calcmode="lin" valueType="num">
                                      <p:cBhvr>
                                        <p:cTn id="12" dur="500" fill="hold"/>
                                        <p:tgtEl>
                                          <p:spTgt spid="49"/>
                                        </p:tgtEl>
                                        <p:attrNameLst>
                                          <p:attrName>ppt_w</p:attrName>
                                        </p:attrNameLst>
                                      </p:cBhvr>
                                      <p:tavLst>
                                        <p:tav tm="0">
                                          <p:val>
                                            <p:fltVal val="0"/>
                                          </p:val>
                                        </p:tav>
                                        <p:tav tm="100000">
                                          <p:val>
                                            <p:strVal val="#ppt_w"/>
                                          </p:val>
                                        </p:tav>
                                      </p:tavLst>
                                    </p:anim>
                                    <p:anim calcmode="lin" valueType="num">
                                      <p:cBhvr>
                                        <p:cTn id="13" dur="500" fill="hold"/>
                                        <p:tgtEl>
                                          <p:spTgt spid="49"/>
                                        </p:tgtEl>
                                        <p:attrNameLst>
                                          <p:attrName>ppt_h</p:attrName>
                                        </p:attrNameLst>
                                      </p:cBhvr>
                                      <p:tavLst>
                                        <p:tav tm="0">
                                          <p:val>
                                            <p:fltVal val="0"/>
                                          </p:val>
                                        </p:tav>
                                        <p:tav tm="100000">
                                          <p:val>
                                            <p:strVal val="#ppt_h"/>
                                          </p:val>
                                        </p:tav>
                                      </p:tavLst>
                                    </p:anim>
                                    <p:animEffect transition="in" filter="fade">
                                      <p:cBhvr>
                                        <p:cTn id="14" dur="500"/>
                                        <p:tgtEl>
                                          <p:spTgt spid="49"/>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59"/>
                                        </p:tgtEl>
                                        <p:attrNameLst>
                                          <p:attrName>style.visibility</p:attrName>
                                        </p:attrNameLst>
                                      </p:cBhvr>
                                      <p:to>
                                        <p:strVal val="visible"/>
                                      </p:to>
                                    </p:set>
                                    <p:anim calcmode="lin" valueType="num">
                                      <p:cBhvr>
                                        <p:cTn id="17" dur="500" fill="hold"/>
                                        <p:tgtEl>
                                          <p:spTgt spid="59"/>
                                        </p:tgtEl>
                                        <p:attrNameLst>
                                          <p:attrName>ppt_w</p:attrName>
                                        </p:attrNameLst>
                                      </p:cBhvr>
                                      <p:tavLst>
                                        <p:tav tm="0">
                                          <p:val>
                                            <p:fltVal val="0"/>
                                          </p:val>
                                        </p:tav>
                                        <p:tav tm="100000">
                                          <p:val>
                                            <p:strVal val="#ppt_w"/>
                                          </p:val>
                                        </p:tav>
                                      </p:tavLst>
                                    </p:anim>
                                    <p:anim calcmode="lin" valueType="num">
                                      <p:cBhvr>
                                        <p:cTn id="18" dur="500" fill="hold"/>
                                        <p:tgtEl>
                                          <p:spTgt spid="59"/>
                                        </p:tgtEl>
                                        <p:attrNameLst>
                                          <p:attrName>ppt_h</p:attrName>
                                        </p:attrNameLst>
                                      </p:cBhvr>
                                      <p:tavLst>
                                        <p:tav tm="0">
                                          <p:val>
                                            <p:fltVal val="0"/>
                                          </p:val>
                                        </p:tav>
                                        <p:tav tm="100000">
                                          <p:val>
                                            <p:strVal val="#ppt_h"/>
                                          </p:val>
                                        </p:tav>
                                      </p:tavLst>
                                    </p:anim>
                                    <p:animEffect transition="in" filter="fade">
                                      <p:cBhvr>
                                        <p:cTn id="19" dur="500"/>
                                        <p:tgtEl>
                                          <p:spTgt spid="59"/>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60"/>
                                        </p:tgtEl>
                                        <p:attrNameLst>
                                          <p:attrName>style.visibility</p:attrName>
                                        </p:attrNameLst>
                                      </p:cBhvr>
                                      <p:to>
                                        <p:strVal val="visible"/>
                                      </p:to>
                                    </p:set>
                                    <p:anim calcmode="lin" valueType="num">
                                      <p:cBhvr>
                                        <p:cTn id="22" dur="500" fill="hold"/>
                                        <p:tgtEl>
                                          <p:spTgt spid="60"/>
                                        </p:tgtEl>
                                        <p:attrNameLst>
                                          <p:attrName>ppt_w</p:attrName>
                                        </p:attrNameLst>
                                      </p:cBhvr>
                                      <p:tavLst>
                                        <p:tav tm="0">
                                          <p:val>
                                            <p:fltVal val="0"/>
                                          </p:val>
                                        </p:tav>
                                        <p:tav tm="100000">
                                          <p:val>
                                            <p:strVal val="#ppt_w"/>
                                          </p:val>
                                        </p:tav>
                                      </p:tavLst>
                                    </p:anim>
                                    <p:anim calcmode="lin" valueType="num">
                                      <p:cBhvr>
                                        <p:cTn id="23" dur="500" fill="hold"/>
                                        <p:tgtEl>
                                          <p:spTgt spid="60"/>
                                        </p:tgtEl>
                                        <p:attrNameLst>
                                          <p:attrName>ppt_h</p:attrName>
                                        </p:attrNameLst>
                                      </p:cBhvr>
                                      <p:tavLst>
                                        <p:tav tm="0">
                                          <p:val>
                                            <p:fltVal val="0"/>
                                          </p:val>
                                        </p:tav>
                                        <p:tav tm="100000">
                                          <p:val>
                                            <p:strVal val="#ppt_h"/>
                                          </p:val>
                                        </p:tav>
                                      </p:tavLst>
                                    </p:anim>
                                    <p:animEffect transition="in" filter="fade">
                                      <p:cBhvr>
                                        <p:cTn id="24" dur="500"/>
                                        <p:tgtEl>
                                          <p:spTgt spid="60"/>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anim calcmode="lin" valueType="num">
                                      <p:cBhvr>
                                        <p:cTn id="27" dur="500" fill="hold"/>
                                        <p:tgtEl>
                                          <p:spTgt spid="22"/>
                                        </p:tgtEl>
                                        <p:attrNameLst>
                                          <p:attrName>ppt_w</p:attrName>
                                        </p:attrNameLst>
                                      </p:cBhvr>
                                      <p:tavLst>
                                        <p:tav tm="0">
                                          <p:val>
                                            <p:fltVal val="0"/>
                                          </p:val>
                                        </p:tav>
                                        <p:tav tm="100000">
                                          <p:val>
                                            <p:strVal val="#ppt_w"/>
                                          </p:val>
                                        </p:tav>
                                      </p:tavLst>
                                    </p:anim>
                                    <p:anim calcmode="lin" valueType="num">
                                      <p:cBhvr>
                                        <p:cTn id="28" dur="500" fill="hold"/>
                                        <p:tgtEl>
                                          <p:spTgt spid="22"/>
                                        </p:tgtEl>
                                        <p:attrNameLst>
                                          <p:attrName>ppt_h</p:attrName>
                                        </p:attrNameLst>
                                      </p:cBhvr>
                                      <p:tavLst>
                                        <p:tav tm="0">
                                          <p:val>
                                            <p:fltVal val="0"/>
                                          </p:val>
                                        </p:tav>
                                        <p:tav tm="100000">
                                          <p:val>
                                            <p:strVal val="#ppt_h"/>
                                          </p:val>
                                        </p:tav>
                                      </p:tavLst>
                                    </p:anim>
                                    <p:animEffect transition="in" filter="fade">
                                      <p:cBhvr>
                                        <p:cTn id="29" dur="500"/>
                                        <p:tgtEl>
                                          <p:spTgt spid="22"/>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23"/>
                                        </p:tgtEl>
                                        <p:attrNameLst>
                                          <p:attrName>style.visibility</p:attrName>
                                        </p:attrNameLst>
                                      </p:cBhvr>
                                      <p:to>
                                        <p:strVal val="visible"/>
                                      </p:to>
                                    </p:set>
                                    <p:anim calcmode="lin" valueType="num">
                                      <p:cBhvr>
                                        <p:cTn id="32" dur="500" fill="hold"/>
                                        <p:tgtEl>
                                          <p:spTgt spid="23"/>
                                        </p:tgtEl>
                                        <p:attrNameLst>
                                          <p:attrName>ppt_w</p:attrName>
                                        </p:attrNameLst>
                                      </p:cBhvr>
                                      <p:tavLst>
                                        <p:tav tm="0">
                                          <p:val>
                                            <p:fltVal val="0"/>
                                          </p:val>
                                        </p:tav>
                                        <p:tav tm="100000">
                                          <p:val>
                                            <p:strVal val="#ppt_w"/>
                                          </p:val>
                                        </p:tav>
                                      </p:tavLst>
                                    </p:anim>
                                    <p:anim calcmode="lin" valueType="num">
                                      <p:cBhvr>
                                        <p:cTn id="33" dur="500" fill="hold"/>
                                        <p:tgtEl>
                                          <p:spTgt spid="23"/>
                                        </p:tgtEl>
                                        <p:attrNameLst>
                                          <p:attrName>ppt_h</p:attrName>
                                        </p:attrNameLst>
                                      </p:cBhvr>
                                      <p:tavLst>
                                        <p:tav tm="0">
                                          <p:val>
                                            <p:fltVal val="0"/>
                                          </p:val>
                                        </p:tav>
                                        <p:tav tm="100000">
                                          <p:val>
                                            <p:strVal val="#ppt_h"/>
                                          </p:val>
                                        </p:tav>
                                      </p:tavLst>
                                    </p:anim>
                                    <p:animEffect transition="in" filter="fade">
                                      <p:cBhvr>
                                        <p:cTn id="34" dur="500"/>
                                        <p:tgtEl>
                                          <p:spTgt spid="23"/>
                                        </p:tgtEl>
                                      </p:cBhvr>
                                    </p:animEffect>
                                  </p:childTnLst>
                                </p:cTn>
                              </p:par>
                              <p:par>
                                <p:cTn id="35" presetID="53" presetClass="entr" presetSubtype="16" fill="hold" grpId="0" nodeType="withEffect">
                                  <p:stCondLst>
                                    <p:cond delay="0"/>
                                  </p:stCondLst>
                                  <p:childTnLst>
                                    <p:set>
                                      <p:cBhvr>
                                        <p:cTn id="36" dur="1" fill="hold">
                                          <p:stCondLst>
                                            <p:cond delay="0"/>
                                          </p:stCondLst>
                                        </p:cTn>
                                        <p:tgtEl>
                                          <p:spTgt spid="24"/>
                                        </p:tgtEl>
                                        <p:attrNameLst>
                                          <p:attrName>style.visibility</p:attrName>
                                        </p:attrNameLst>
                                      </p:cBhvr>
                                      <p:to>
                                        <p:strVal val="visible"/>
                                      </p:to>
                                    </p:set>
                                    <p:anim calcmode="lin" valueType="num">
                                      <p:cBhvr>
                                        <p:cTn id="37" dur="500" fill="hold"/>
                                        <p:tgtEl>
                                          <p:spTgt spid="24"/>
                                        </p:tgtEl>
                                        <p:attrNameLst>
                                          <p:attrName>ppt_w</p:attrName>
                                        </p:attrNameLst>
                                      </p:cBhvr>
                                      <p:tavLst>
                                        <p:tav tm="0">
                                          <p:val>
                                            <p:fltVal val="0"/>
                                          </p:val>
                                        </p:tav>
                                        <p:tav tm="100000">
                                          <p:val>
                                            <p:strVal val="#ppt_w"/>
                                          </p:val>
                                        </p:tav>
                                      </p:tavLst>
                                    </p:anim>
                                    <p:anim calcmode="lin" valueType="num">
                                      <p:cBhvr>
                                        <p:cTn id="38" dur="500" fill="hold"/>
                                        <p:tgtEl>
                                          <p:spTgt spid="24"/>
                                        </p:tgtEl>
                                        <p:attrNameLst>
                                          <p:attrName>ppt_h</p:attrName>
                                        </p:attrNameLst>
                                      </p:cBhvr>
                                      <p:tavLst>
                                        <p:tav tm="0">
                                          <p:val>
                                            <p:fltVal val="0"/>
                                          </p:val>
                                        </p:tav>
                                        <p:tav tm="100000">
                                          <p:val>
                                            <p:strVal val="#ppt_h"/>
                                          </p:val>
                                        </p:tav>
                                      </p:tavLst>
                                    </p:anim>
                                    <p:animEffect transition="in" filter="fade">
                                      <p:cBhvr>
                                        <p:cTn id="39" dur="500"/>
                                        <p:tgtEl>
                                          <p:spTgt spid="24"/>
                                        </p:tgtEl>
                                      </p:cBhvr>
                                    </p:animEffect>
                                  </p:childTnLst>
                                </p:cTn>
                              </p:par>
                              <p:par>
                                <p:cTn id="40" presetID="53" presetClass="entr" presetSubtype="16" fill="hold" grpId="0" nodeType="withEffect">
                                  <p:stCondLst>
                                    <p:cond delay="0"/>
                                  </p:stCondLst>
                                  <p:childTnLst>
                                    <p:set>
                                      <p:cBhvr>
                                        <p:cTn id="41" dur="1" fill="hold">
                                          <p:stCondLst>
                                            <p:cond delay="0"/>
                                          </p:stCondLst>
                                        </p:cTn>
                                        <p:tgtEl>
                                          <p:spTgt spid="26"/>
                                        </p:tgtEl>
                                        <p:attrNameLst>
                                          <p:attrName>style.visibility</p:attrName>
                                        </p:attrNameLst>
                                      </p:cBhvr>
                                      <p:to>
                                        <p:strVal val="visible"/>
                                      </p:to>
                                    </p:set>
                                    <p:anim calcmode="lin" valueType="num">
                                      <p:cBhvr>
                                        <p:cTn id="42" dur="500" fill="hold"/>
                                        <p:tgtEl>
                                          <p:spTgt spid="26"/>
                                        </p:tgtEl>
                                        <p:attrNameLst>
                                          <p:attrName>ppt_w</p:attrName>
                                        </p:attrNameLst>
                                      </p:cBhvr>
                                      <p:tavLst>
                                        <p:tav tm="0">
                                          <p:val>
                                            <p:fltVal val="0"/>
                                          </p:val>
                                        </p:tav>
                                        <p:tav tm="100000">
                                          <p:val>
                                            <p:strVal val="#ppt_w"/>
                                          </p:val>
                                        </p:tav>
                                      </p:tavLst>
                                    </p:anim>
                                    <p:anim calcmode="lin" valueType="num">
                                      <p:cBhvr>
                                        <p:cTn id="43" dur="500" fill="hold"/>
                                        <p:tgtEl>
                                          <p:spTgt spid="26"/>
                                        </p:tgtEl>
                                        <p:attrNameLst>
                                          <p:attrName>ppt_h</p:attrName>
                                        </p:attrNameLst>
                                      </p:cBhvr>
                                      <p:tavLst>
                                        <p:tav tm="0">
                                          <p:val>
                                            <p:fltVal val="0"/>
                                          </p:val>
                                        </p:tav>
                                        <p:tav tm="100000">
                                          <p:val>
                                            <p:strVal val="#ppt_h"/>
                                          </p:val>
                                        </p:tav>
                                      </p:tavLst>
                                    </p:anim>
                                    <p:animEffect transition="in" filter="fade">
                                      <p:cBhvr>
                                        <p:cTn id="44" dur="500"/>
                                        <p:tgtEl>
                                          <p:spTgt spid="26"/>
                                        </p:tgtEl>
                                      </p:cBhvr>
                                    </p:animEffect>
                                  </p:childTnLst>
                                </p:cTn>
                              </p:par>
                              <p:par>
                                <p:cTn id="45" presetID="53" presetClass="entr" presetSubtype="16" fill="hold" grpId="0" nodeType="withEffect">
                                  <p:stCondLst>
                                    <p:cond delay="0"/>
                                  </p:stCondLst>
                                  <p:childTnLst>
                                    <p:set>
                                      <p:cBhvr>
                                        <p:cTn id="46" dur="1" fill="hold">
                                          <p:stCondLst>
                                            <p:cond delay="0"/>
                                          </p:stCondLst>
                                        </p:cTn>
                                        <p:tgtEl>
                                          <p:spTgt spid="27"/>
                                        </p:tgtEl>
                                        <p:attrNameLst>
                                          <p:attrName>style.visibility</p:attrName>
                                        </p:attrNameLst>
                                      </p:cBhvr>
                                      <p:to>
                                        <p:strVal val="visible"/>
                                      </p:to>
                                    </p:set>
                                    <p:anim calcmode="lin" valueType="num">
                                      <p:cBhvr>
                                        <p:cTn id="47" dur="500" fill="hold"/>
                                        <p:tgtEl>
                                          <p:spTgt spid="27"/>
                                        </p:tgtEl>
                                        <p:attrNameLst>
                                          <p:attrName>ppt_w</p:attrName>
                                        </p:attrNameLst>
                                      </p:cBhvr>
                                      <p:tavLst>
                                        <p:tav tm="0">
                                          <p:val>
                                            <p:fltVal val="0"/>
                                          </p:val>
                                        </p:tav>
                                        <p:tav tm="100000">
                                          <p:val>
                                            <p:strVal val="#ppt_w"/>
                                          </p:val>
                                        </p:tav>
                                      </p:tavLst>
                                    </p:anim>
                                    <p:anim calcmode="lin" valueType="num">
                                      <p:cBhvr>
                                        <p:cTn id="48" dur="500" fill="hold"/>
                                        <p:tgtEl>
                                          <p:spTgt spid="27"/>
                                        </p:tgtEl>
                                        <p:attrNameLst>
                                          <p:attrName>ppt_h</p:attrName>
                                        </p:attrNameLst>
                                      </p:cBhvr>
                                      <p:tavLst>
                                        <p:tav tm="0">
                                          <p:val>
                                            <p:fltVal val="0"/>
                                          </p:val>
                                        </p:tav>
                                        <p:tav tm="100000">
                                          <p:val>
                                            <p:strVal val="#ppt_h"/>
                                          </p:val>
                                        </p:tav>
                                      </p:tavLst>
                                    </p:anim>
                                    <p:animEffect transition="in" filter="fade">
                                      <p:cBhvr>
                                        <p:cTn id="49" dur="500"/>
                                        <p:tgtEl>
                                          <p:spTgt spid="27"/>
                                        </p:tgtEl>
                                      </p:cBhvr>
                                    </p:animEffect>
                                  </p:childTnLst>
                                </p:cTn>
                              </p:par>
                              <p:par>
                                <p:cTn id="50" presetID="53" presetClass="entr" presetSubtype="16" fill="hold" grpId="0" nodeType="withEffect">
                                  <p:stCondLst>
                                    <p:cond delay="0"/>
                                  </p:stCondLst>
                                  <p:childTnLst>
                                    <p:set>
                                      <p:cBhvr>
                                        <p:cTn id="51" dur="1" fill="hold">
                                          <p:stCondLst>
                                            <p:cond delay="0"/>
                                          </p:stCondLst>
                                        </p:cTn>
                                        <p:tgtEl>
                                          <p:spTgt spid="28"/>
                                        </p:tgtEl>
                                        <p:attrNameLst>
                                          <p:attrName>style.visibility</p:attrName>
                                        </p:attrNameLst>
                                      </p:cBhvr>
                                      <p:to>
                                        <p:strVal val="visible"/>
                                      </p:to>
                                    </p:set>
                                    <p:anim calcmode="lin" valueType="num">
                                      <p:cBhvr>
                                        <p:cTn id="52" dur="500" fill="hold"/>
                                        <p:tgtEl>
                                          <p:spTgt spid="28"/>
                                        </p:tgtEl>
                                        <p:attrNameLst>
                                          <p:attrName>ppt_w</p:attrName>
                                        </p:attrNameLst>
                                      </p:cBhvr>
                                      <p:tavLst>
                                        <p:tav tm="0">
                                          <p:val>
                                            <p:fltVal val="0"/>
                                          </p:val>
                                        </p:tav>
                                        <p:tav tm="100000">
                                          <p:val>
                                            <p:strVal val="#ppt_w"/>
                                          </p:val>
                                        </p:tav>
                                      </p:tavLst>
                                    </p:anim>
                                    <p:anim calcmode="lin" valueType="num">
                                      <p:cBhvr>
                                        <p:cTn id="53" dur="500" fill="hold"/>
                                        <p:tgtEl>
                                          <p:spTgt spid="28"/>
                                        </p:tgtEl>
                                        <p:attrNameLst>
                                          <p:attrName>ppt_h</p:attrName>
                                        </p:attrNameLst>
                                      </p:cBhvr>
                                      <p:tavLst>
                                        <p:tav tm="0">
                                          <p:val>
                                            <p:fltVal val="0"/>
                                          </p:val>
                                        </p:tav>
                                        <p:tav tm="100000">
                                          <p:val>
                                            <p:strVal val="#ppt_h"/>
                                          </p:val>
                                        </p:tav>
                                      </p:tavLst>
                                    </p:anim>
                                    <p:animEffect transition="in" filter="fade">
                                      <p:cBhvr>
                                        <p:cTn id="54" dur="500"/>
                                        <p:tgtEl>
                                          <p:spTgt spid="28"/>
                                        </p:tgtEl>
                                      </p:cBhvr>
                                    </p:animEffect>
                                  </p:childTnLst>
                                </p:cTn>
                              </p:par>
                              <p:par>
                                <p:cTn id="55" presetID="53" presetClass="entr" presetSubtype="16" fill="hold" grpId="0" nodeType="withEffect">
                                  <p:stCondLst>
                                    <p:cond delay="0"/>
                                  </p:stCondLst>
                                  <p:childTnLst>
                                    <p:set>
                                      <p:cBhvr>
                                        <p:cTn id="56" dur="1" fill="hold">
                                          <p:stCondLst>
                                            <p:cond delay="0"/>
                                          </p:stCondLst>
                                        </p:cTn>
                                        <p:tgtEl>
                                          <p:spTgt spid="30"/>
                                        </p:tgtEl>
                                        <p:attrNameLst>
                                          <p:attrName>style.visibility</p:attrName>
                                        </p:attrNameLst>
                                      </p:cBhvr>
                                      <p:to>
                                        <p:strVal val="visible"/>
                                      </p:to>
                                    </p:set>
                                    <p:anim calcmode="lin" valueType="num">
                                      <p:cBhvr>
                                        <p:cTn id="57" dur="500" fill="hold"/>
                                        <p:tgtEl>
                                          <p:spTgt spid="30"/>
                                        </p:tgtEl>
                                        <p:attrNameLst>
                                          <p:attrName>ppt_w</p:attrName>
                                        </p:attrNameLst>
                                      </p:cBhvr>
                                      <p:tavLst>
                                        <p:tav tm="0">
                                          <p:val>
                                            <p:fltVal val="0"/>
                                          </p:val>
                                        </p:tav>
                                        <p:tav tm="100000">
                                          <p:val>
                                            <p:strVal val="#ppt_w"/>
                                          </p:val>
                                        </p:tav>
                                      </p:tavLst>
                                    </p:anim>
                                    <p:anim calcmode="lin" valueType="num">
                                      <p:cBhvr>
                                        <p:cTn id="58" dur="500" fill="hold"/>
                                        <p:tgtEl>
                                          <p:spTgt spid="30"/>
                                        </p:tgtEl>
                                        <p:attrNameLst>
                                          <p:attrName>ppt_h</p:attrName>
                                        </p:attrNameLst>
                                      </p:cBhvr>
                                      <p:tavLst>
                                        <p:tav tm="0">
                                          <p:val>
                                            <p:fltVal val="0"/>
                                          </p:val>
                                        </p:tav>
                                        <p:tav tm="100000">
                                          <p:val>
                                            <p:strVal val="#ppt_h"/>
                                          </p:val>
                                        </p:tav>
                                      </p:tavLst>
                                    </p:anim>
                                    <p:animEffect transition="in" filter="fade">
                                      <p:cBhvr>
                                        <p:cTn id="59" dur="500"/>
                                        <p:tgtEl>
                                          <p:spTgt spid="30"/>
                                        </p:tgtEl>
                                      </p:cBhvr>
                                    </p:animEffect>
                                  </p:childTnLst>
                                </p:cTn>
                              </p:par>
                              <p:par>
                                <p:cTn id="60" presetID="53" presetClass="entr" presetSubtype="16" fill="hold" grpId="0" nodeType="withEffect">
                                  <p:stCondLst>
                                    <p:cond delay="0"/>
                                  </p:stCondLst>
                                  <p:childTnLst>
                                    <p:set>
                                      <p:cBhvr>
                                        <p:cTn id="61" dur="1" fill="hold">
                                          <p:stCondLst>
                                            <p:cond delay="0"/>
                                          </p:stCondLst>
                                        </p:cTn>
                                        <p:tgtEl>
                                          <p:spTgt spid="31"/>
                                        </p:tgtEl>
                                        <p:attrNameLst>
                                          <p:attrName>style.visibility</p:attrName>
                                        </p:attrNameLst>
                                      </p:cBhvr>
                                      <p:to>
                                        <p:strVal val="visible"/>
                                      </p:to>
                                    </p:set>
                                    <p:anim calcmode="lin" valueType="num">
                                      <p:cBhvr>
                                        <p:cTn id="62" dur="500" fill="hold"/>
                                        <p:tgtEl>
                                          <p:spTgt spid="31"/>
                                        </p:tgtEl>
                                        <p:attrNameLst>
                                          <p:attrName>ppt_w</p:attrName>
                                        </p:attrNameLst>
                                      </p:cBhvr>
                                      <p:tavLst>
                                        <p:tav tm="0">
                                          <p:val>
                                            <p:fltVal val="0"/>
                                          </p:val>
                                        </p:tav>
                                        <p:tav tm="100000">
                                          <p:val>
                                            <p:strVal val="#ppt_w"/>
                                          </p:val>
                                        </p:tav>
                                      </p:tavLst>
                                    </p:anim>
                                    <p:anim calcmode="lin" valueType="num">
                                      <p:cBhvr>
                                        <p:cTn id="63" dur="500" fill="hold"/>
                                        <p:tgtEl>
                                          <p:spTgt spid="31"/>
                                        </p:tgtEl>
                                        <p:attrNameLst>
                                          <p:attrName>ppt_h</p:attrName>
                                        </p:attrNameLst>
                                      </p:cBhvr>
                                      <p:tavLst>
                                        <p:tav tm="0">
                                          <p:val>
                                            <p:fltVal val="0"/>
                                          </p:val>
                                        </p:tav>
                                        <p:tav tm="100000">
                                          <p:val>
                                            <p:strVal val="#ppt_h"/>
                                          </p:val>
                                        </p:tav>
                                      </p:tavLst>
                                    </p:anim>
                                    <p:animEffect transition="in" filter="fade">
                                      <p:cBhvr>
                                        <p:cTn id="64" dur="500"/>
                                        <p:tgtEl>
                                          <p:spTgt spid="31"/>
                                        </p:tgtEl>
                                      </p:cBhvr>
                                    </p:animEffect>
                                  </p:childTnLst>
                                </p:cTn>
                              </p:par>
                              <p:par>
                                <p:cTn id="65" presetID="53" presetClass="entr" presetSubtype="16" fill="hold" grpId="0" nodeType="withEffect">
                                  <p:stCondLst>
                                    <p:cond delay="0"/>
                                  </p:stCondLst>
                                  <p:childTnLst>
                                    <p:set>
                                      <p:cBhvr>
                                        <p:cTn id="66" dur="1" fill="hold">
                                          <p:stCondLst>
                                            <p:cond delay="0"/>
                                          </p:stCondLst>
                                        </p:cTn>
                                        <p:tgtEl>
                                          <p:spTgt spid="32"/>
                                        </p:tgtEl>
                                        <p:attrNameLst>
                                          <p:attrName>style.visibility</p:attrName>
                                        </p:attrNameLst>
                                      </p:cBhvr>
                                      <p:to>
                                        <p:strVal val="visible"/>
                                      </p:to>
                                    </p:set>
                                    <p:anim calcmode="lin" valueType="num">
                                      <p:cBhvr>
                                        <p:cTn id="67" dur="500" fill="hold"/>
                                        <p:tgtEl>
                                          <p:spTgt spid="32"/>
                                        </p:tgtEl>
                                        <p:attrNameLst>
                                          <p:attrName>ppt_w</p:attrName>
                                        </p:attrNameLst>
                                      </p:cBhvr>
                                      <p:tavLst>
                                        <p:tav tm="0">
                                          <p:val>
                                            <p:fltVal val="0"/>
                                          </p:val>
                                        </p:tav>
                                        <p:tav tm="100000">
                                          <p:val>
                                            <p:strVal val="#ppt_w"/>
                                          </p:val>
                                        </p:tav>
                                      </p:tavLst>
                                    </p:anim>
                                    <p:anim calcmode="lin" valueType="num">
                                      <p:cBhvr>
                                        <p:cTn id="68" dur="500" fill="hold"/>
                                        <p:tgtEl>
                                          <p:spTgt spid="32"/>
                                        </p:tgtEl>
                                        <p:attrNameLst>
                                          <p:attrName>ppt_h</p:attrName>
                                        </p:attrNameLst>
                                      </p:cBhvr>
                                      <p:tavLst>
                                        <p:tav tm="0">
                                          <p:val>
                                            <p:fltVal val="0"/>
                                          </p:val>
                                        </p:tav>
                                        <p:tav tm="100000">
                                          <p:val>
                                            <p:strVal val="#ppt_h"/>
                                          </p:val>
                                        </p:tav>
                                      </p:tavLst>
                                    </p:anim>
                                    <p:animEffect transition="in" filter="fade">
                                      <p:cBhvr>
                                        <p:cTn id="69" dur="500"/>
                                        <p:tgtEl>
                                          <p:spTgt spid="32"/>
                                        </p:tgtEl>
                                      </p:cBhvr>
                                    </p:animEffect>
                                  </p:childTnLst>
                                </p:cTn>
                              </p:par>
                              <p:par>
                                <p:cTn id="70" presetID="53" presetClass="entr" presetSubtype="16" fill="hold" grpId="0" nodeType="withEffect">
                                  <p:stCondLst>
                                    <p:cond delay="0"/>
                                  </p:stCondLst>
                                  <p:childTnLst>
                                    <p:set>
                                      <p:cBhvr>
                                        <p:cTn id="71" dur="1" fill="hold">
                                          <p:stCondLst>
                                            <p:cond delay="0"/>
                                          </p:stCondLst>
                                        </p:cTn>
                                        <p:tgtEl>
                                          <p:spTgt spid="38"/>
                                        </p:tgtEl>
                                        <p:attrNameLst>
                                          <p:attrName>style.visibility</p:attrName>
                                        </p:attrNameLst>
                                      </p:cBhvr>
                                      <p:to>
                                        <p:strVal val="visible"/>
                                      </p:to>
                                    </p:set>
                                    <p:anim calcmode="lin" valueType="num">
                                      <p:cBhvr>
                                        <p:cTn id="72" dur="500" fill="hold"/>
                                        <p:tgtEl>
                                          <p:spTgt spid="38"/>
                                        </p:tgtEl>
                                        <p:attrNameLst>
                                          <p:attrName>ppt_w</p:attrName>
                                        </p:attrNameLst>
                                      </p:cBhvr>
                                      <p:tavLst>
                                        <p:tav tm="0">
                                          <p:val>
                                            <p:fltVal val="0"/>
                                          </p:val>
                                        </p:tav>
                                        <p:tav tm="100000">
                                          <p:val>
                                            <p:strVal val="#ppt_w"/>
                                          </p:val>
                                        </p:tav>
                                      </p:tavLst>
                                    </p:anim>
                                    <p:anim calcmode="lin" valueType="num">
                                      <p:cBhvr>
                                        <p:cTn id="73" dur="500" fill="hold"/>
                                        <p:tgtEl>
                                          <p:spTgt spid="38"/>
                                        </p:tgtEl>
                                        <p:attrNameLst>
                                          <p:attrName>ppt_h</p:attrName>
                                        </p:attrNameLst>
                                      </p:cBhvr>
                                      <p:tavLst>
                                        <p:tav tm="0">
                                          <p:val>
                                            <p:fltVal val="0"/>
                                          </p:val>
                                        </p:tav>
                                        <p:tav tm="100000">
                                          <p:val>
                                            <p:strVal val="#ppt_h"/>
                                          </p:val>
                                        </p:tav>
                                      </p:tavLst>
                                    </p:anim>
                                    <p:animEffect transition="in" filter="fade">
                                      <p:cBhvr>
                                        <p:cTn id="74" dur="500"/>
                                        <p:tgtEl>
                                          <p:spTgt spid="38"/>
                                        </p:tgtEl>
                                      </p:cBhvr>
                                    </p:animEffect>
                                  </p:childTnLst>
                                </p:cTn>
                              </p:par>
                              <p:par>
                                <p:cTn id="75" presetID="53" presetClass="entr" presetSubtype="16" fill="hold" grpId="0" nodeType="withEffect">
                                  <p:stCondLst>
                                    <p:cond delay="0"/>
                                  </p:stCondLst>
                                  <p:childTnLst>
                                    <p:set>
                                      <p:cBhvr>
                                        <p:cTn id="76" dur="1" fill="hold">
                                          <p:stCondLst>
                                            <p:cond delay="0"/>
                                          </p:stCondLst>
                                        </p:cTn>
                                        <p:tgtEl>
                                          <p:spTgt spid="39"/>
                                        </p:tgtEl>
                                        <p:attrNameLst>
                                          <p:attrName>style.visibility</p:attrName>
                                        </p:attrNameLst>
                                      </p:cBhvr>
                                      <p:to>
                                        <p:strVal val="visible"/>
                                      </p:to>
                                    </p:set>
                                    <p:anim calcmode="lin" valueType="num">
                                      <p:cBhvr>
                                        <p:cTn id="77" dur="500" fill="hold"/>
                                        <p:tgtEl>
                                          <p:spTgt spid="39"/>
                                        </p:tgtEl>
                                        <p:attrNameLst>
                                          <p:attrName>ppt_w</p:attrName>
                                        </p:attrNameLst>
                                      </p:cBhvr>
                                      <p:tavLst>
                                        <p:tav tm="0">
                                          <p:val>
                                            <p:fltVal val="0"/>
                                          </p:val>
                                        </p:tav>
                                        <p:tav tm="100000">
                                          <p:val>
                                            <p:strVal val="#ppt_w"/>
                                          </p:val>
                                        </p:tav>
                                      </p:tavLst>
                                    </p:anim>
                                    <p:anim calcmode="lin" valueType="num">
                                      <p:cBhvr>
                                        <p:cTn id="78" dur="500" fill="hold"/>
                                        <p:tgtEl>
                                          <p:spTgt spid="39"/>
                                        </p:tgtEl>
                                        <p:attrNameLst>
                                          <p:attrName>ppt_h</p:attrName>
                                        </p:attrNameLst>
                                      </p:cBhvr>
                                      <p:tavLst>
                                        <p:tav tm="0">
                                          <p:val>
                                            <p:fltVal val="0"/>
                                          </p:val>
                                        </p:tav>
                                        <p:tav tm="100000">
                                          <p:val>
                                            <p:strVal val="#ppt_h"/>
                                          </p:val>
                                        </p:tav>
                                      </p:tavLst>
                                    </p:anim>
                                    <p:animEffect transition="in" filter="fade">
                                      <p:cBhvr>
                                        <p:cTn id="79" dur="500"/>
                                        <p:tgtEl>
                                          <p:spTgt spid="39"/>
                                        </p:tgtEl>
                                      </p:cBhvr>
                                    </p:animEffect>
                                  </p:childTnLst>
                                </p:cTn>
                              </p:par>
                              <p:par>
                                <p:cTn id="80" presetID="53" presetClass="entr" presetSubtype="16" fill="hold" grpId="0" nodeType="withEffect">
                                  <p:stCondLst>
                                    <p:cond delay="0"/>
                                  </p:stCondLst>
                                  <p:childTnLst>
                                    <p:set>
                                      <p:cBhvr>
                                        <p:cTn id="81" dur="1" fill="hold">
                                          <p:stCondLst>
                                            <p:cond delay="0"/>
                                          </p:stCondLst>
                                        </p:cTn>
                                        <p:tgtEl>
                                          <p:spTgt spid="40"/>
                                        </p:tgtEl>
                                        <p:attrNameLst>
                                          <p:attrName>style.visibility</p:attrName>
                                        </p:attrNameLst>
                                      </p:cBhvr>
                                      <p:to>
                                        <p:strVal val="visible"/>
                                      </p:to>
                                    </p:set>
                                    <p:anim calcmode="lin" valueType="num">
                                      <p:cBhvr>
                                        <p:cTn id="82" dur="500" fill="hold"/>
                                        <p:tgtEl>
                                          <p:spTgt spid="40"/>
                                        </p:tgtEl>
                                        <p:attrNameLst>
                                          <p:attrName>ppt_w</p:attrName>
                                        </p:attrNameLst>
                                      </p:cBhvr>
                                      <p:tavLst>
                                        <p:tav tm="0">
                                          <p:val>
                                            <p:fltVal val="0"/>
                                          </p:val>
                                        </p:tav>
                                        <p:tav tm="100000">
                                          <p:val>
                                            <p:strVal val="#ppt_w"/>
                                          </p:val>
                                        </p:tav>
                                      </p:tavLst>
                                    </p:anim>
                                    <p:anim calcmode="lin" valueType="num">
                                      <p:cBhvr>
                                        <p:cTn id="83" dur="500" fill="hold"/>
                                        <p:tgtEl>
                                          <p:spTgt spid="40"/>
                                        </p:tgtEl>
                                        <p:attrNameLst>
                                          <p:attrName>ppt_h</p:attrName>
                                        </p:attrNameLst>
                                      </p:cBhvr>
                                      <p:tavLst>
                                        <p:tav tm="0">
                                          <p:val>
                                            <p:fltVal val="0"/>
                                          </p:val>
                                        </p:tav>
                                        <p:tav tm="100000">
                                          <p:val>
                                            <p:strVal val="#ppt_h"/>
                                          </p:val>
                                        </p:tav>
                                      </p:tavLst>
                                    </p:anim>
                                    <p:animEffect transition="in" filter="fade">
                                      <p:cBhvr>
                                        <p:cTn id="84"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59" grpId="0" animBg="1"/>
      <p:bldP spid="60" grpId="0"/>
      <p:bldP spid="22" grpId="0" animBg="1"/>
      <p:bldP spid="23" grpId="0" animBg="1"/>
      <p:bldP spid="24" grpId="0"/>
      <p:bldP spid="26" grpId="0" animBg="1"/>
      <p:bldP spid="27" grpId="0" animBg="1"/>
      <p:bldP spid="28" grpId="0"/>
      <p:bldP spid="30" grpId="0" animBg="1"/>
      <p:bldP spid="31" grpId="0" animBg="1"/>
      <p:bldP spid="32" grpId="0"/>
      <p:bldP spid="38" grpId="0" animBg="1"/>
      <p:bldP spid="39" grpId="0" animBg="1"/>
      <p:bldP spid="40"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hape 1301"/>
          <p:cNvSpPr>
            <a:spLocks noChangeArrowheads="1"/>
          </p:cNvSpPr>
          <p:nvPr/>
        </p:nvSpPr>
        <p:spPr bwMode="auto">
          <a:xfrm>
            <a:off x="5056191" y="2722052"/>
            <a:ext cx="2095500" cy="2095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0" tIns="0" rIns="0" bIns="0" anchor="ctr"/>
          <a:lstStyle/>
          <a:p>
            <a:pPr algn="ctr"/>
            <a:r>
              <a:rPr lang="zh-CN" altLang="en-US" sz="1600" b="1" dirty="0">
                <a:solidFill>
                  <a:schemeClr val="tx1">
                    <a:lumMod val="65000"/>
                    <a:lumOff val="35000"/>
                  </a:schemeClr>
                </a:solidFill>
                <a:cs typeface="+mn-ea"/>
                <a:sym typeface="+mn-lt"/>
              </a:rPr>
              <a:t>单击编辑标题</a:t>
            </a:r>
          </a:p>
        </p:txBody>
      </p:sp>
      <p:sp>
        <p:nvSpPr>
          <p:cNvPr id="5" name="Shape 1302"/>
          <p:cNvSpPr>
            <a:spLocks/>
          </p:cNvSpPr>
          <p:nvPr/>
        </p:nvSpPr>
        <p:spPr bwMode="auto">
          <a:xfrm>
            <a:off x="6580193" y="1622741"/>
            <a:ext cx="952500" cy="952335"/>
          </a:xfrm>
          <a:custGeom>
            <a:avLst/>
            <a:gdLst>
              <a:gd name="T0" fmla="*/ 2147483646 w 19679"/>
              <a:gd name="T1" fmla="*/ 2147483646 h 19679"/>
              <a:gd name="T2" fmla="*/ 2147483646 w 19679"/>
              <a:gd name="T3" fmla="*/ 2147483646 h 19679"/>
              <a:gd name="T4" fmla="*/ 2147483646 w 19679"/>
              <a:gd name="T5" fmla="*/ 2147483646 h 19679"/>
              <a:gd name="T6" fmla="*/ 2147483646 w 19679"/>
              <a:gd name="T7" fmla="*/ 2147483646 h 19679"/>
              <a:gd name="T8" fmla="*/ 0 60000 65536"/>
              <a:gd name="T9" fmla="*/ 5898240 60000 65536"/>
              <a:gd name="T10" fmla="*/ 11796480 60000 65536"/>
              <a:gd name="T11" fmla="*/ 17694720 60000 65536"/>
              <a:gd name="T12" fmla="*/ 0 w 19679"/>
              <a:gd name="T13" fmla="*/ 0 h 19679"/>
              <a:gd name="T14" fmla="*/ 19679 w 19679"/>
              <a:gd name="T15" fmla="*/ 19679 h 19679"/>
            </a:gdLst>
            <a:ahLst/>
            <a:cxnLst>
              <a:cxn ang="T8">
                <a:pos x="T0" y="T1"/>
              </a:cxn>
              <a:cxn ang="T9">
                <a:pos x="T2" y="T3"/>
              </a:cxn>
              <a:cxn ang="T10">
                <a:pos x="T4" y="T5"/>
              </a:cxn>
              <a:cxn ang="T11">
                <a:pos x="T6" y="T7"/>
              </a:cxn>
            </a:cxnLst>
            <a:rect l="T12" t="T13" r="T14" b="T15"/>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accent2"/>
          </a:solidFill>
          <a:ln>
            <a:noFill/>
          </a:ln>
        </p:spPr>
        <p:txBody>
          <a:bodyPr lIns="0" tIns="0" rIns="0" bIns="0" anchor="ctr"/>
          <a:lstStyle/>
          <a:p>
            <a:pPr algn="ctr" defTabSz="584185"/>
            <a:r>
              <a:rPr lang="en-US" altLang="zh-CN" sz="2400" b="1" dirty="0">
                <a:solidFill>
                  <a:schemeClr val="bg1"/>
                </a:solidFill>
                <a:cs typeface="+mn-ea"/>
                <a:sym typeface="+mn-lt"/>
              </a:rPr>
              <a:t>0</a:t>
            </a:r>
            <a:r>
              <a:rPr lang="zh-CN" altLang="zh-CN" sz="2400" b="1" dirty="0">
                <a:solidFill>
                  <a:schemeClr val="bg1"/>
                </a:solidFill>
                <a:cs typeface="+mn-ea"/>
                <a:sym typeface="+mn-lt"/>
              </a:rPr>
              <a:t>2</a:t>
            </a:r>
          </a:p>
        </p:txBody>
      </p:sp>
      <p:sp>
        <p:nvSpPr>
          <p:cNvPr id="6" name="Shape 1305"/>
          <p:cNvSpPr/>
          <p:nvPr/>
        </p:nvSpPr>
        <p:spPr bwMode="auto">
          <a:xfrm>
            <a:off x="5772152" y="1824319"/>
            <a:ext cx="671512" cy="30157"/>
          </a:xfrm>
          <a:custGeom>
            <a:avLst/>
            <a:gdLst/>
            <a:ahLst/>
            <a:cxnLst>
              <a:cxn ang="0">
                <a:pos x="wd2" y="hd2"/>
              </a:cxn>
              <a:cxn ang="5400000">
                <a:pos x="wd2" y="hd2"/>
              </a:cxn>
              <a:cxn ang="10800000">
                <a:pos x="wd2" y="hd2"/>
              </a:cxn>
              <a:cxn ang="16200000">
                <a:pos x="wd2" y="hd2"/>
              </a:cxn>
            </a:cxnLst>
            <a:rect l="0" t="0" r="r" b="b"/>
            <a:pathLst>
              <a:path w="21600" h="11563" extrusionOk="0">
                <a:moveTo>
                  <a:pt x="0" y="11209"/>
                </a:moveTo>
                <a:cubicBezTo>
                  <a:pt x="9045" y="-10037"/>
                  <a:pt x="18106" y="4094"/>
                  <a:pt x="21600" y="11563"/>
                </a:cubicBezTo>
              </a:path>
            </a:pathLst>
          </a:custGeom>
          <a:solidFill>
            <a:srgbClr val="9C9088"/>
          </a:solidFill>
          <a:ln w="38100" cap="flat">
            <a:solidFill>
              <a:srgbClr val="9C9088"/>
            </a:solidFill>
            <a:prstDash val="solid"/>
            <a:miter lim="400000"/>
            <a:tailEnd type="triangle" w="med" len="med"/>
          </a:ln>
          <a:effectLst/>
        </p:spPr>
        <p:txBody>
          <a:bodyPr lIns="0" tIns="0" rIns="0" bIns="0" anchor="ctr"/>
          <a:lstStyle/>
          <a:p>
            <a:pPr algn="ctr" defTabSz="292093">
              <a:lnSpc>
                <a:spcPct val="110000"/>
              </a:lnSpc>
              <a:spcBef>
                <a:spcPts val="1500"/>
              </a:spcBef>
              <a:defRPr sz="2000">
                <a:solidFill>
                  <a:srgbClr val="4C4C4C"/>
                </a:solidFill>
                <a:latin typeface="Helvetica Neue Light"/>
                <a:ea typeface="Helvetica Neue Light"/>
                <a:cs typeface="Helvetica Neue Light"/>
                <a:sym typeface="Helvetica Neue Light"/>
              </a:defRPr>
            </a:pPr>
            <a:endParaRPr sz="2667" dirty="0">
              <a:solidFill>
                <a:schemeClr val="tx2"/>
              </a:solidFill>
              <a:cs typeface="+mn-ea"/>
              <a:sym typeface="+mn-lt"/>
            </a:endParaRPr>
          </a:p>
        </p:txBody>
      </p:sp>
      <p:sp>
        <p:nvSpPr>
          <p:cNvPr id="7" name="Shape 1306"/>
          <p:cNvSpPr/>
          <p:nvPr/>
        </p:nvSpPr>
        <p:spPr bwMode="auto">
          <a:xfrm rot="7172730">
            <a:off x="7432737" y="4687667"/>
            <a:ext cx="671395" cy="30163"/>
          </a:xfrm>
          <a:custGeom>
            <a:avLst/>
            <a:gdLst/>
            <a:ahLst/>
            <a:cxnLst>
              <a:cxn ang="0">
                <a:pos x="wd2" y="hd2"/>
              </a:cxn>
              <a:cxn ang="5400000">
                <a:pos x="wd2" y="hd2"/>
              </a:cxn>
              <a:cxn ang="10800000">
                <a:pos x="wd2" y="hd2"/>
              </a:cxn>
              <a:cxn ang="16200000">
                <a:pos x="wd2" y="hd2"/>
              </a:cxn>
            </a:cxnLst>
            <a:rect l="0" t="0" r="r" b="b"/>
            <a:pathLst>
              <a:path w="21600" h="11563" extrusionOk="0">
                <a:moveTo>
                  <a:pt x="0" y="11209"/>
                </a:moveTo>
                <a:cubicBezTo>
                  <a:pt x="9045" y="-10037"/>
                  <a:pt x="18106" y="4094"/>
                  <a:pt x="21600" y="11563"/>
                </a:cubicBezTo>
              </a:path>
            </a:pathLst>
          </a:custGeom>
          <a:solidFill>
            <a:srgbClr val="9C9088"/>
          </a:solidFill>
          <a:ln w="38100" cap="flat">
            <a:solidFill>
              <a:srgbClr val="9C9088"/>
            </a:solidFill>
            <a:prstDash val="solid"/>
            <a:miter lim="400000"/>
            <a:tailEnd type="triangle" w="med" len="med"/>
          </a:ln>
          <a:effectLst/>
        </p:spPr>
        <p:txBody>
          <a:bodyPr lIns="0" tIns="0" rIns="0" bIns="0" anchor="ctr"/>
          <a:lstStyle/>
          <a:p>
            <a:pPr algn="ctr" defTabSz="292093">
              <a:lnSpc>
                <a:spcPct val="110000"/>
              </a:lnSpc>
              <a:spcBef>
                <a:spcPts val="1500"/>
              </a:spcBef>
            </a:pPr>
            <a:endParaRPr sz="2400" dirty="0">
              <a:solidFill>
                <a:schemeClr val="tx2"/>
              </a:solidFill>
              <a:cs typeface="+mn-ea"/>
              <a:sym typeface="+mn-lt"/>
            </a:endParaRPr>
          </a:p>
        </p:txBody>
      </p:sp>
      <p:sp>
        <p:nvSpPr>
          <p:cNvPr id="8" name="Shape 1307"/>
          <p:cNvSpPr/>
          <p:nvPr/>
        </p:nvSpPr>
        <p:spPr bwMode="auto">
          <a:xfrm rot="3600000">
            <a:off x="7429564" y="2786173"/>
            <a:ext cx="671395" cy="30163"/>
          </a:xfrm>
          <a:custGeom>
            <a:avLst/>
            <a:gdLst/>
            <a:ahLst/>
            <a:cxnLst>
              <a:cxn ang="0">
                <a:pos x="wd2" y="hd2"/>
              </a:cxn>
              <a:cxn ang="5400000">
                <a:pos x="wd2" y="hd2"/>
              </a:cxn>
              <a:cxn ang="10800000">
                <a:pos x="wd2" y="hd2"/>
              </a:cxn>
              <a:cxn ang="16200000">
                <a:pos x="wd2" y="hd2"/>
              </a:cxn>
            </a:cxnLst>
            <a:rect l="0" t="0" r="r" b="b"/>
            <a:pathLst>
              <a:path w="21600" h="11563" extrusionOk="0">
                <a:moveTo>
                  <a:pt x="0" y="11209"/>
                </a:moveTo>
                <a:cubicBezTo>
                  <a:pt x="9045" y="-10037"/>
                  <a:pt x="18106" y="4094"/>
                  <a:pt x="21600" y="11563"/>
                </a:cubicBezTo>
              </a:path>
            </a:pathLst>
          </a:custGeom>
          <a:solidFill>
            <a:srgbClr val="9C9088"/>
          </a:solidFill>
          <a:ln w="38100" cap="flat">
            <a:solidFill>
              <a:srgbClr val="9C9088"/>
            </a:solidFill>
            <a:prstDash val="solid"/>
            <a:miter lim="400000"/>
            <a:tailEnd type="triangle" w="med" len="med"/>
          </a:ln>
          <a:effectLst/>
        </p:spPr>
        <p:txBody>
          <a:bodyPr lIns="0" tIns="0" rIns="0" bIns="0" anchor="ctr"/>
          <a:lstStyle/>
          <a:p>
            <a:pPr algn="ctr" defTabSz="292093">
              <a:lnSpc>
                <a:spcPct val="110000"/>
              </a:lnSpc>
              <a:spcBef>
                <a:spcPts val="1500"/>
              </a:spcBef>
            </a:pPr>
            <a:endParaRPr sz="2400" dirty="0">
              <a:solidFill>
                <a:schemeClr val="tx2"/>
              </a:solidFill>
              <a:cs typeface="+mn-ea"/>
              <a:sym typeface="+mn-lt"/>
            </a:endParaRPr>
          </a:p>
        </p:txBody>
      </p:sp>
      <p:sp>
        <p:nvSpPr>
          <p:cNvPr id="9" name="Shape 1308"/>
          <p:cNvSpPr/>
          <p:nvPr/>
        </p:nvSpPr>
        <p:spPr bwMode="auto">
          <a:xfrm rot="10800000">
            <a:off x="5762631" y="5654292"/>
            <a:ext cx="673100" cy="30157"/>
          </a:xfrm>
          <a:custGeom>
            <a:avLst/>
            <a:gdLst/>
            <a:ahLst/>
            <a:cxnLst>
              <a:cxn ang="0">
                <a:pos x="wd2" y="hd2"/>
              </a:cxn>
              <a:cxn ang="5400000">
                <a:pos x="wd2" y="hd2"/>
              </a:cxn>
              <a:cxn ang="10800000">
                <a:pos x="wd2" y="hd2"/>
              </a:cxn>
              <a:cxn ang="16200000">
                <a:pos x="wd2" y="hd2"/>
              </a:cxn>
            </a:cxnLst>
            <a:rect l="0" t="0" r="r" b="b"/>
            <a:pathLst>
              <a:path w="21600" h="11563" extrusionOk="0">
                <a:moveTo>
                  <a:pt x="0" y="11209"/>
                </a:moveTo>
                <a:cubicBezTo>
                  <a:pt x="9045" y="-10037"/>
                  <a:pt x="18106" y="4094"/>
                  <a:pt x="21600" y="11563"/>
                </a:cubicBezTo>
              </a:path>
            </a:pathLst>
          </a:custGeom>
          <a:solidFill>
            <a:srgbClr val="9C9088"/>
          </a:solidFill>
          <a:ln w="38100" cap="flat">
            <a:solidFill>
              <a:srgbClr val="9C9088"/>
            </a:solidFill>
            <a:prstDash val="solid"/>
            <a:miter lim="400000"/>
            <a:tailEnd type="triangle" w="med" len="med"/>
          </a:ln>
          <a:effectLst/>
        </p:spPr>
        <p:txBody>
          <a:bodyPr lIns="0" tIns="0" rIns="0" bIns="0" anchor="ctr"/>
          <a:lstStyle/>
          <a:p>
            <a:pPr algn="ctr" defTabSz="292093">
              <a:lnSpc>
                <a:spcPct val="110000"/>
              </a:lnSpc>
              <a:spcBef>
                <a:spcPts val="1500"/>
              </a:spcBef>
            </a:pPr>
            <a:endParaRPr sz="2400" dirty="0">
              <a:solidFill>
                <a:schemeClr val="tx2"/>
              </a:solidFill>
              <a:cs typeface="+mn-ea"/>
              <a:sym typeface="+mn-lt"/>
            </a:endParaRPr>
          </a:p>
        </p:txBody>
      </p:sp>
      <p:sp>
        <p:nvSpPr>
          <p:cNvPr id="10" name="Shape 1309"/>
          <p:cNvSpPr/>
          <p:nvPr/>
        </p:nvSpPr>
        <p:spPr bwMode="auto">
          <a:xfrm rot="18000000">
            <a:off x="4110103" y="2778238"/>
            <a:ext cx="672983" cy="28575"/>
          </a:xfrm>
          <a:custGeom>
            <a:avLst/>
            <a:gdLst/>
            <a:ahLst/>
            <a:cxnLst>
              <a:cxn ang="0">
                <a:pos x="wd2" y="hd2"/>
              </a:cxn>
              <a:cxn ang="5400000">
                <a:pos x="wd2" y="hd2"/>
              </a:cxn>
              <a:cxn ang="10800000">
                <a:pos x="wd2" y="hd2"/>
              </a:cxn>
              <a:cxn ang="16200000">
                <a:pos x="wd2" y="hd2"/>
              </a:cxn>
            </a:cxnLst>
            <a:rect l="0" t="0" r="r" b="b"/>
            <a:pathLst>
              <a:path w="21600" h="11563" extrusionOk="0">
                <a:moveTo>
                  <a:pt x="0" y="11209"/>
                </a:moveTo>
                <a:cubicBezTo>
                  <a:pt x="9045" y="-10037"/>
                  <a:pt x="18106" y="4094"/>
                  <a:pt x="21600" y="11563"/>
                </a:cubicBezTo>
              </a:path>
            </a:pathLst>
          </a:custGeom>
          <a:solidFill>
            <a:srgbClr val="9C9088"/>
          </a:solidFill>
          <a:ln w="38100" cap="flat">
            <a:solidFill>
              <a:srgbClr val="9C9088"/>
            </a:solidFill>
            <a:prstDash val="solid"/>
            <a:miter lim="400000"/>
            <a:tailEnd type="triangle" w="med" len="med"/>
          </a:ln>
          <a:effectLst/>
        </p:spPr>
        <p:txBody>
          <a:bodyPr lIns="0" tIns="0" rIns="0" bIns="0" anchor="ctr"/>
          <a:lstStyle/>
          <a:p>
            <a:pPr algn="ctr" defTabSz="292093">
              <a:lnSpc>
                <a:spcPct val="110000"/>
              </a:lnSpc>
              <a:spcBef>
                <a:spcPts val="1500"/>
              </a:spcBef>
            </a:pPr>
            <a:endParaRPr sz="2400" dirty="0">
              <a:solidFill>
                <a:schemeClr val="bg1"/>
              </a:solidFill>
              <a:cs typeface="+mn-ea"/>
              <a:sym typeface="+mn-lt"/>
            </a:endParaRPr>
          </a:p>
        </p:txBody>
      </p:sp>
      <p:sp>
        <p:nvSpPr>
          <p:cNvPr id="11" name="Shape 1310"/>
          <p:cNvSpPr/>
          <p:nvPr/>
        </p:nvSpPr>
        <p:spPr bwMode="auto">
          <a:xfrm rot="14400000">
            <a:off x="4106926" y="4692428"/>
            <a:ext cx="671397" cy="30163"/>
          </a:xfrm>
          <a:custGeom>
            <a:avLst/>
            <a:gdLst/>
            <a:ahLst/>
            <a:cxnLst>
              <a:cxn ang="0">
                <a:pos x="wd2" y="hd2"/>
              </a:cxn>
              <a:cxn ang="5400000">
                <a:pos x="wd2" y="hd2"/>
              </a:cxn>
              <a:cxn ang="10800000">
                <a:pos x="wd2" y="hd2"/>
              </a:cxn>
              <a:cxn ang="16200000">
                <a:pos x="wd2" y="hd2"/>
              </a:cxn>
            </a:cxnLst>
            <a:rect l="0" t="0" r="r" b="b"/>
            <a:pathLst>
              <a:path w="21600" h="11563" extrusionOk="0">
                <a:moveTo>
                  <a:pt x="0" y="11209"/>
                </a:moveTo>
                <a:cubicBezTo>
                  <a:pt x="9045" y="-10037"/>
                  <a:pt x="18106" y="4094"/>
                  <a:pt x="21600" y="11563"/>
                </a:cubicBezTo>
              </a:path>
            </a:pathLst>
          </a:custGeom>
          <a:solidFill>
            <a:srgbClr val="9C9088"/>
          </a:solidFill>
          <a:ln w="38100" cap="flat">
            <a:solidFill>
              <a:srgbClr val="9C9088"/>
            </a:solidFill>
            <a:prstDash val="solid"/>
            <a:miter lim="400000"/>
            <a:tailEnd type="triangle" w="med" len="med"/>
          </a:ln>
          <a:effectLst/>
        </p:spPr>
        <p:txBody>
          <a:bodyPr lIns="0" tIns="0" rIns="0" bIns="0" anchor="ctr"/>
          <a:lstStyle/>
          <a:p>
            <a:pPr algn="ctr" defTabSz="292093">
              <a:lnSpc>
                <a:spcPct val="110000"/>
              </a:lnSpc>
              <a:spcBef>
                <a:spcPts val="1500"/>
              </a:spcBef>
            </a:pPr>
            <a:endParaRPr sz="2400" dirty="0">
              <a:solidFill>
                <a:schemeClr val="bg1"/>
              </a:solidFill>
              <a:cs typeface="+mn-ea"/>
              <a:sym typeface="+mn-lt"/>
            </a:endParaRPr>
          </a:p>
        </p:txBody>
      </p:sp>
      <p:sp>
        <p:nvSpPr>
          <p:cNvPr id="12" name="Shape 1312"/>
          <p:cNvSpPr>
            <a:spLocks/>
          </p:cNvSpPr>
          <p:nvPr/>
        </p:nvSpPr>
        <p:spPr bwMode="auto">
          <a:xfrm>
            <a:off x="7535867" y="3267107"/>
            <a:ext cx="952500" cy="950748"/>
          </a:xfrm>
          <a:custGeom>
            <a:avLst/>
            <a:gdLst>
              <a:gd name="T0" fmla="*/ 2147483646 w 19679"/>
              <a:gd name="T1" fmla="*/ 2147483646 h 19679"/>
              <a:gd name="T2" fmla="*/ 2147483646 w 19679"/>
              <a:gd name="T3" fmla="*/ 2147483646 h 19679"/>
              <a:gd name="T4" fmla="*/ 2147483646 w 19679"/>
              <a:gd name="T5" fmla="*/ 2147483646 h 19679"/>
              <a:gd name="T6" fmla="*/ 2147483646 w 19679"/>
              <a:gd name="T7" fmla="*/ 2147483646 h 19679"/>
              <a:gd name="T8" fmla="*/ 0 60000 65536"/>
              <a:gd name="T9" fmla="*/ 5898240 60000 65536"/>
              <a:gd name="T10" fmla="*/ 11796480 60000 65536"/>
              <a:gd name="T11" fmla="*/ 17694720 60000 65536"/>
              <a:gd name="T12" fmla="*/ 0 w 19679"/>
              <a:gd name="T13" fmla="*/ 0 h 19679"/>
              <a:gd name="T14" fmla="*/ 19679 w 19679"/>
              <a:gd name="T15" fmla="*/ 19679 h 19679"/>
            </a:gdLst>
            <a:ahLst/>
            <a:cxnLst>
              <a:cxn ang="T8">
                <a:pos x="T0" y="T1"/>
              </a:cxn>
              <a:cxn ang="T9">
                <a:pos x="T2" y="T3"/>
              </a:cxn>
              <a:cxn ang="T10">
                <a:pos x="T4" y="T5"/>
              </a:cxn>
              <a:cxn ang="T11">
                <a:pos x="T6" y="T7"/>
              </a:cxn>
            </a:cxnLst>
            <a:rect l="T12" t="T13" r="T14" b="T15"/>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accent3"/>
          </a:solidFill>
          <a:ln>
            <a:noFill/>
          </a:ln>
        </p:spPr>
        <p:txBody>
          <a:bodyPr lIns="0" tIns="0" rIns="0" bIns="0" anchor="ctr"/>
          <a:lstStyle/>
          <a:p>
            <a:pPr algn="ctr" defTabSz="584185"/>
            <a:r>
              <a:rPr lang="en-US" altLang="zh-CN" sz="2400" b="1" dirty="0">
                <a:solidFill>
                  <a:schemeClr val="bg1"/>
                </a:solidFill>
                <a:cs typeface="+mn-ea"/>
                <a:sym typeface="+mn-lt"/>
              </a:rPr>
              <a:t>0</a:t>
            </a:r>
            <a:r>
              <a:rPr lang="zh-CN" altLang="zh-CN" sz="2400" b="1" dirty="0">
                <a:solidFill>
                  <a:schemeClr val="bg1"/>
                </a:solidFill>
                <a:cs typeface="+mn-ea"/>
                <a:sym typeface="+mn-lt"/>
              </a:rPr>
              <a:t>3</a:t>
            </a:r>
          </a:p>
        </p:txBody>
      </p:sp>
      <p:sp>
        <p:nvSpPr>
          <p:cNvPr id="13" name="Shape 1315"/>
          <p:cNvSpPr>
            <a:spLocks/>
          </p:cNvSpPr>
          <p:nvPr/>
        </p:nvSpPr>
        <p:spPr bwMode="auto">
          <a:xfrm>
            <a:off x="3721101" y="3267107"/>
            <a:ext cx="950912" cy="950748"/>
          </a:xfrm>
          <a:custGeom>
            <a:avLst/>
            <a:gdLst>
              <a:gd name="T0" fmla="*/ 2147483646 w 19679"/>
              <a:gd name="T1" fmla="*/ 2147483646 h 19679"/>
              <a:gd name="T2" fmla="*/ 2147483646 w 19679"/>
              <a:gd name="T3" fmla="*/ 2147483646 h 19679"/>
              <a:gd name="T4" fmla="*/ 2147483646 w 19679"/>
              <a:gd name="T5" fmla="*/ 2147483646 h 19679"/>
              <a:gd name="T6" fmla="*/ 2147483646 w 19679"/>
              <a:gd name="T7" fmla="*/ 2147483646 h 19679"/>
              <a:gd name="T8" fmla="*/ 0 60000 65536"/>
              <a:gd name="T9" fmla="*/ 5898240 60000 65536"/>
              <a:gd name="T10" fmla="*/ 11796480 60000 65536"/>
              <a:gd name="T11" fmla="*/ 17694720 60000 65536"/>
              <a:gd name="T12" fmla="*/ 0 w 19679"/>
              <a:gd name="T13" fmla="*/ 0 h 19679"/>
              <a:gd name="T14" fmla="*/ 19679 w 19679"/>
              <a:gd name="T15" fmla="*/ 19679 h 19679"/>
            </a:gdLst>
            <a:ahLst/>
            <a:cxnLst>
              <a:cxn ang="T8">
                <a:pos x="T0" y="T1"/>
              </a:cxn>
              <a:cxn ang="T9">
                <a:pos x="T2" y="T3"/>
              </a:cxn>
              <a:cxn ang="T10">
                <a:pos x="T4" y="T5"/>
              </a:cxn>
              <a:cxn ang="T11">
                <a:pos x="T6" y="T7"/>
              </a:cxn>
            </a:cxnLst>
            <a:rect l="T12" t="T13" r="T14" b="T15"/>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accent6"/>
          </a:solidFill>
          <a:ln>
            <a:noFill/>
          </a:ln>
        </p:spPr>
        <p:txBody>
          <a:bodyPr lIns="0" tIns="0" rIns="0" bIns="0" anchor="ctr"/>
          <a:lstStyle/>
          <a:p>
            <a:pPr algn="ctr" defTabSz="584185"/>
            <a:r>
              <a:rPr lang="en-US" altLang="zh-CN" sz="2400" b="1" dirty="0">
                <a:solidFill>
                  <a:schemeClr val="bg1"/>
                </a:solidFill>
                <a:cs typeface="+mn-ea"/>
                <a:sym typeface="+mn-lt"/>
              </a:rPr>
              <a:t>0</a:t>
            </a:r>
            <a:r>
              <a:rPr lang="zh-CN" altLang="zh-CN" sz="2400" b="1" dirty="0">
                <a:solidFill>
                  <a:schemeClr val="bg1"/>
                </a:solidFill>
                <a:cs typeface="+mn-ea"/>
                <a:sym typeface="+mn-lt"/>
              </a:rPr>
              <a:t>6</a:t>
            </a:r>
          </a:p>
        </p:txBody>
      </p:sp>
      <p:sp>
        <p:nvSpPr>
          <p:cNvPr id="14" name="Shape 1318"/>
          <p:cNvSpPr>
            <a:spLocks/>
          </p:cNvSpPr>
          <p:nvPr/>
        </p:nvSpPr>
        <p:spPr bwMode="auto">
          <a:xfrm>
            <a:off x="4673606" y="1622741"/>
            <a:ext cx="952500" cy="952335"/>
          </a:xfrm>
          <a:custGeom>
            <a:avLst/>
            <a:gdLst>
              <a:gd name="T0" fmla="*/ 2147483646 w 19679"/>
              <a:gd name="T1" fmla="*/ 2147483646 h 19679"/>
              <a:gd name="T2" fmla="*/ 2147483646 w 19679"/>
              <a:gd name="T3" fmla="*/ 2147483646 h 19679"/>
              <a:gd name="T4" fmla="*/ 2147483646 w 19679"/>
              <a:gd name="T5" fmla="*/ 2147483646 h 19679"/>
              <a:gd name="T6" fmla="*/ 2147483646 w 19679"/>
              <a:gd name="T7" fmla="*/ 2147483646 h 19679"/>
              <a:gd name="T8" fmla="*/ 0 60000 65536"/>
              <a:gd name="T9" fmla="*/ 5898240 60000 65536"/>
              <a:gd name="T10" fmla="*/ 11796480 60000 65536"/>
              <a:gd name="T11" fmla="*/ 17694720 60000 65536"/>
              <a:gd name="T12" fmla="*/ 0 w 19679"/>
              <a:gd name="T13" fmla="*/ 0 h 19679"/>
              <a:gd name="T14" fmla="*/ 19679 w 19679"/>
              <a:gd name="T15" fmla="*/ 19679 h 19679"/>
            </a:gdLst>
            <a:ahLst/>
            <a:cxnLst>
              <a:cxn ang="T8">
                <a:pos x="T0" y="T1"/>
              </a:cxn>
              <a:cxn ang="T9">
                <a:pos x="T2" y="T3"/>
              </a:cxn>
              <a:cxn ang="T10">
                <a:pos x="T4" y="T5"/>
              </a:cxn>
              <a:cxn ang="T11">
                <a:pos x="T6" y="T7"/>
              </a:cxn>
            </a:cxnLst>
            <a:rect l="T12" t="T13" r="T14" b="T15"/>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accent1"/>
          </a:solidFill>
          <a:ln>
            <a:noFill/>
          </a:ln>
        </p:spPr>
        <p:txBody>
          <a:bodyPr lIns="0" tIns="0" rIns="0" bIns="0" anchor="ctr"/>
          <a:lstStyle>
            <a:lvl1pPr defTabSz="584200">
              <a:defRPr>
                <a:solidFill>
                  <a:schemeClr val="tx1"/>
                </a:solidFill>
                <a:latin typeface="Lato Light"/>
                <a:ea typeface="MS PGothic" panose="020B0600070205080204" pitchFamily="34" charset="-128"/>
              </a:defRPr>
            </a:lvl1pPr>
            <a:lvl2pPr defTabSz="584200">
              <a:defRPr>
                <a:solidFill>
                  <a:schemeClr val="tx1"/>
                </a:solidFill>
                <a:latin typeface="Lato Light"/>
                <a:ea typeface="MS PGothic" panose="020B0600070205080204" pitchFamily="34" charset="-128"/>
              </a:defRPr>
            </a:lvl2pPr>
            <a:lvl3pPr defTabSz="584200">
              <a:defRPr>
                <a:solidFill>
                  <a:schemeClr val="tx1"/>
                </a:solidFill>
                <a:latin typeface="Lato Light"/>
                <a:ea typeface="MS PGothic" panose="020B0600070205080204" pitchFamily="34" charset="-128"/>
              </a:defRPr>
            </a:lvl3pPr>
            <a:lvl4pPr defTabSz="584200">
              <a:defRPr>
                <a:solidFill>
                  <a:schemeClr val="tx1"/>
                </a:solidFill>
                <a:latin typeface="Lato Light"/>
                <a:ea typeface="MS PGothic" panose="020B0600070205080204" pitchFamily="34" charset="-128"/>
              </a:defRPr>
            </a:lvl4pPr>
            <a:lvl5pPr defTabSz="584200">
              <a:defRPr>
                <a:solidFill>
                  <a:schemeClr val="tx1"/>
                </a:solidFill>
                <a:latin typeface="Lato Light"/>
                <a:ea typeface="MS PGothic" panose="020B0600070205080204" pitchFamily="34" charset="-128"/>
              </a:defRPr>
            </a:lvl5pPr>
            <a:lvl6pPr marL="2284413" indent="-912813" defTabSz="584200" eaLnBrk="0" fontAlgn="base" hangingPunct="0">
              <a:spcBef>
                <a:spcPct val="0"/>
              </a:spcBef>
              <a:spcAft>
                <a:spcPct val="0"/>
              </a:spcAft>
              <a:defRPr>
                <a:solidFill>
                  <a:schemeClr val="tx1"/>
                </a:solidFill>
                <a:latin typeface="Lato Light"/>
                <a:ea typeface="MS PGothic" panose="020B0600070205080204" pitchFamily="34" charset="-128"/>
              </a:defRPr>
            </a:lvl6pPr>
            <a:lvl7pPr marL="2741613" indent="-912813" defTabSz="584200" eaLnBrk="0" fontAlgn="base" hangingPunct="0">
              <a:spcBef>
                <a:spcPct val="0"/>
              </a:spcBef>
              <a:spcAft>
                <a:spcPct val="0"/>
              </a:spcAft>
              <a:defRPr>
                <a:solidFill>
                  <a:schemeClr val="tx1"/>
                </a:solidFill>
                <a:latin typeface="Lato Light"/>
                <a:ea typeface="MS PGothic" panose="020B0600070205080204" pitchFamily="34" charset="-128"/>
              </a:defRPr>
            </a:lvl7pPr>
            <a:lvl8pPr marL="3198813" indent="-912813" defTabSz="584200" eaLnBrk="0" fontAlgn="base" hangingPunct="0">
              <a:spcBef>
                <a:spcPct val="0"/>
              </a:spcBef>
              <a:spcAft>
                <a:spcPct val="0"/>
              </a:spcAft>
              <a:defRPr>
                <a:solidFill>
                  <a:schemeClr val="tx1"/>
                </a:solidFill>
                <a:latin typeface="Lato Light"/>
                <a:ea typeface="MS PGothic" panose="020B0600070205080204" pitchFamily="34" charset="-128"/>
              </a:defRPr>
            </a:lvl8pPr>
            <a:lvl9pPr marL="3656013" indent="-912813" defTabSz="584200" eaLnBrk="0" fontAlgn="base" hangingPunct="0">
              <a:spcBef>
                <a:spcPct val="0"/>
              </a:spcBef>
              <a:spcAft>
                <a:spcPct val="0"/>
              </a:spcAft>
              <a:defRPr>
                <a:solidFill>
                  <a:schemeClr val="tx1"/>
                </a:solidFill>
                <a:latin typeface="Lato Light"/>
                <a:ea typeface="MS PGothic" panose="020B0600070205080204" pitchFamily="34" charset="-128"/>
              </a:defRPr>
            </a:lvl9pPr>
          </a:lstStyle>
          <a:p>
            <a:pPr algn="ctr" eaLnBrk="1" hangingPunct="1"/>
            <a:r>
              <a:rPr lang="en-US" altLang="zh-CN" sz="2400" b="1" dirty="0">
                <a:solidFill>
                  <a:schemeClr val="bg1"/>
                </a:solidFill>
                <a:latin typeface="+mn-lt"/>
                <a:ea typeface="+mn-ea"/>
                <a:cs typeface="+mn-ea"/>
                <a:sym typeface="+mn-lt"/>
              </a:rPr>
              <a:t>01</a:t>
            </a:r>
            <a:endParaRPr lang="zh-CN" altLang="zh-CN" sz="2400" b="1" dirty="0">
              <a:solidFill>
                <a:schemeClr val="bg1"/>
              </a:solidFill>
              <a:latin typeface="+mn-lt"/>
              <a:ea typeface="+mn-ea"/>
              <a:cs typeface="+mn-ea"/>
              <a:sym typeface="+mn-lt"/>
            </a:endParaRPr>
          </a:p>
        </p:txBody>
      </p:sp>
      <p:sp>
        <p:nvSpPr>
          <p:cNvPr id="15" name="Shape 1321"/>
          <p:cNvSpPr>
            <a:spLocks/>
          </p:cNvSpPr>
          <p:nvPr/>
        </p:nvSpPr>
        <p:spPr bwMode="auto">
          <a:xfrm>
            <a:off x="4673606" y="4919406"/>
            <a:ext cx="952500" cy="952335"/>
          </a:xfrm>
          <a:custGeom>
            <a:avLst/>
            <a:gdLst>
              <a:gd name="T0" fmla="*/ 2147483646 w 19679"/>
              <a:gd name="T1" fmla="*/ 2147483646 h 19679"/>
              <a:gd name="T2" fmla="*/ 2147483646 w 19679"/>
              <a:gd name="T3" fmla="*/ 2147483646 h 19679"/>
              <a:gd name="T4" fmla="*/ 2147483646 w 19679"/>
              <a:gd name="T5" fmla="*/ 2147483646 h 19679"/>
              <a:gd name="T6" fmla="*/ 2147483646 w 19679"/>
              <a:gd name="T7" fmla="*/ 2147483646 h 19679"/>
              <a:gd name="T8" fmla="*/ 0 60000 65536"/>
              <a:gd name="T9" fmla="*/ 5898240 60000 65536"/>
              <a:gd name="T10" fmla="*/ 11796480 60000 65536"/>
              <a:gd name="T11" fmla="*/ 17694720 60000 65536"/>
              <a:gd name="T12" fmla="*/ 0 w 19679"/>
              <a:gd name="T13" fmla="*/ 0 h 19679"/>
              <a:gd name="T14" fmla="*/ 19679 w 19679"/>
              <a:gd name="T15" fmla="*/ 19679 h 19679"/>
            </a:gdLst>
            <a:ahLst/>
            <a:cxnLst>
              <a:cxn ang="T8">
                <a:pos x="T0" y="T1"/>
              </a:cxn>
              <a:cxn ang="T9">
                <a:pos x="T2" y="T3"/>
              </a:cxn>
              <a:cxn ang="T10">
                <a:pos x="T4" y="T5"/>
              </a:cxn>
              <a:cxn ang="T11">
                <a:pos x="T6" y="T7"/>
              </a:cxn>
            </a:cxnLst>
            <a:rect l="T12" t="T13" r="T14" b="T15"/>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accent5"/>
          </a:solidFill>
          <a:ln>
            <a:noFill/>
          </a:ln>
        </p:spPr>
        <p:txBody>
          <a:bodyPr lIns="0" tIns="0" rIns="0" bIns="0" anchor="ctr"/>
          <a:lstStyle/>
          <a:p>
            <a:pPr algn="ctr" defTabSz="584185"/>
            <a:r>
              <a:rPr lang="en-US" altLang="zh-CN" sz="2400" b="1" dirty="0">
                <a:solidFill>
                  <a:schemeClr val="bg1"/>
                </a:solidFill>
                <a:cs typeface="+mn-ea"/>
                <a:sym typeface="+mn-lt"/>
              </a:rPr>
              <a:t>0</a:t>
            </a:r>
            <a:r>
              <a:rPr lang="zh-CN" altLang="zh-CN" sz="2400" b="1" dirty="0">
                <a:solidFill>
                  <a:schemeClr val="bg1"/>
                </a:solidFill>
                <a:cs typeface="+mn-ea"/>
                <a:sym typeface="+mn-lt"/>
              </a:rPr>
              <a:t>5</a:t>
            </a:r>
          </a:p>
        </p:txBody>
      </p:sp>
      <p:sp>
        <p:nvSpPr>
          <p:cNvPr id="16" name="Shape 1324"/>
          <p:cNvSpPr>
            <a:spLocks/>
          </p:cNvSpPr>
          <p:nvPr/>
        </p:nvSpPr>
        <p:spPr bwMode="auto">
          <a:xfrm>
            <a:off x="6581781" y="4919406"/>
            <a:ext cx="952500" cy="952335"/>
          </a:xfrm>
          <a:custGeom>
            <a:avLst/>
            <a:gdLst>
              <a:gd name="T0" fmla="*/ 2147483646 w 19679"/>
              <a:gd name="T1" fmla="*/ 2147483646 h 19679"/>
              <a:gd name="T2" fmla="*/ 2147483646 w 19679"/>
              <a:gd name="T3" fmla="*/ 2147483646 h 19679"/>
              <a:gd name="T4" fmla="*/ 2147483646 w 19679"/>
              <a:gd name="T5" fmla="*/ 2147483646 h 19679"/>
              <a:gd name="T6" fmla="*/ 2147483646 w 19679"/>
              <a:gd name="T7" fmla="*/ 2147483646 h 19679"/>
              <a:gd name="T8" fmla="*/ 0 60000 65536"/>
              <a:gd name="T9" fmla="*/ 5898240 60000 65536"/>
              <a:gd name="T10" fmla="*/ 11796480 60000 65536"/>
              <a:gd name="T11" fmla="*/ 17694720 60000 65536"/>
              <a:gd name="T12" fmla="*/ 0 w 19679"/>
              <a:gd name="T13" fmla="*/ 0 h 19679"/>
              <a:gd name="T14" fmla="*/ 19679 w 19679"/>
              <a:gd name="T15" fmla="*/ 19679 h 19679"/>
            </a:gdLst>
            <a:ahLst/>
            <a:cxnLst>
              <a:cxn ang="T8">
                <a:pos x="T0" y="T1"/>
              </a:cxn>
              <a:cxn ang="T9">
                <a:pos x="T2" y="T3"/>
              </a:cxn>
              <a:cxn ang="T10">
                <a:pos x="T4" y="T5"/>
              </a:cxn>
              <a:cxn ang="T11">
                <a:pos x="T6" y="T7"/>
              </a:cxn>
            </a:cxnLst>
            <a:rect l="T12" t="T13" r="T14" b="T15"/>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accent4"/>
          </a:solidFill>
          <a:ln>
            <a:noFill/>
          </a:ln>
        </p:spPr>
        <p:txBody>
          <a:bodyPr lIns="0" tIns="0" rIns="0" bIns="0" anchor="ctr"/>
          <a:lstStyle/>
          <a:p>
            <a:pPr algn="ctr" defTabSz="584185"/>
            <a:r>
              <a:rPr lang="en-US" altLang="zh-CN" sz="2400" b="1" dirty="0">
                <a:solidFill>
                  <a:schemeClr val="bg1"/>
                </a:solidFill>
                <a:cs typeface="+mn-ea"/>
                <a:sym typeface="+mn-lt"/>
              </a:rPr>
              <a:t>0</a:t>
            </a:r>
            <a:r>
              <a:rPr lang="zh-CN" altLang="zh-CN" sz="2400" b="1" dirty="0">
                <a:solidFill>
                  <a:schemeClr val="bg1"/>
                </a:solidFill>
                <a:cs typeface="+mn-ea"/>
                <a:sym typeface="+mn-lt"/>
              </a:rPr>
              <a:t>4</a:t>
            </a:r>
          </a:p>
        </p:txBody>
      </p:sp>
      <p:sp>
        <p:nvSpPr>
          <p:cNvPr id="17" name="Subtitle 2"/>
          <p:cNvSpPr txBox="1">
            <a:spLocks/>
          </p:cNvSpPr>
          <p:nvPr/>
        </p:nvSpPr>
        <p:spPr bwMode="auto">
          <a:xfrm>
            <a:off x="7708907" y="1963995"/>
            <a:ext cx="3127375" cy="502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12" rIns="91425" bIns="45712">
            <a:spAutoFit/>
          </a:bodyPr>
          <a:lstStyle>
            <a:lvl1pPr>
              <a:defRPr>
                <a:solidFill>
                  <a:schemeClr val="tx1"/>
                </a:solidFill>
                <a:latin typeface="Lato Light"/>
                <a:ea typeface="MS PGothic" panose="020B0600070205080204" pitchFamily="34" charset="-128"/>
              </a:defRPr>
            </a:lvl1pPr>
            <a:lvl2pPr marL="742950" indent="-285750">
              <a:defRPr>
                <a:solidFill>
                  <a:schemeClr val="tx1"/>
                </a:solidFill>
                <a:latin typeface="Lato Light"/>
                <a:ea typeface="MS PGothic" panose="020B0600070205080204" pitchFamily="34" charset="-128"/>
              </a:defRPr>
            </a:lvl2pPr>
            <a:lvl3pPr marL="1143000" indent="-228600">
              <a:defRPr>
                <a:solidFill>
                  <a:schemeClr val="tx1"/>
                </a:solidFill>
                <a:latin typeface="Lato Light"/>
                <a:ea typeface="MS PGothic" panose="020B0600070205080204" pitchFamily="34" charset="-128"/>
              </a:defRPr>
            </a:lvl3pPr>
            <a:lvl4pPr marL="1600200" indent="-228600">
              <a:defRPr>
                <a:solidFill>
                  <a:schemeClr val="tx1"/>
                </a:solidFill>
                <a:latin typeface="Lato Light"/>
                <a:ea typeface="MS PGothic" panose="020B0600070205080204" pitchFamily="34" charset="-128"/>
              </a:defRPr>
            </a:lvl4pPr>
            <a:lvl5pPr marL="2057400" indent="-228600">
              <a:defRPr>
                <a:solidFill>
                  <a:schemeClr val="tx1"/>
                </a:solidFill>
                <a:latin typeface="Lato Light"/>
                <a:ea typeface="MS PGothic" panose="020B0600070205080204" pitchFamily="34" charset="-128"/>
              </a:defRPr>
            </a:lvl5pPr>
            <a:lvl6pPr marL="2514600" indent="-228600" defTabSz="912813" eaLnBrk="0" fontAlgn="base" hangingPunct="0">
              <a:spcBef>
                <a:spcPct val="0"/>
              </a:spcBef>
              <a:spcAft>
                <a:spcPct val="0"/>
              </a:spcAft>
              <a:defRPr>
                <a:solidFill>
                  <a:schemeClr val="tx1"/>
                </a:solidFill>
                <a:latin typeface="Lato Light"/>
                <a:ea typeface="MS PGothic" panose="020B0600070205080204" pitchFamily="34" charset="-128"/>
              </a:defRPr>
            </a:lvl6pPr>
            <a:lvl7pPr marL="2971800" indent="-228600" defTabSz="912813" eaLnBrk="0" fontAlgn="base" hangingPunct="0">
              <a:spcBef>
                <a:spcPct val="0"/>
              </a:spcBef>
              <a:spcAft>
                <a:spcPct val="0"/>
              </a:spcAft>
              <a:defRPr>
                <a:solidFill>
                  <a:schemeClr val="tx1"/>
                </a:solidFill>
                <a:latin typeface="Lato Light"/>
                <a:ea typeface="MS PGothic" panose="020B0600070205080204" pitchFamily="34" charset="-128"/>
              </a:defRPr>
            </a:lvl7pPr>
            <a:lvl8pPr marL="3429000" indent="-228600" defTabSz="912813" eaLnBrk="0" fontAlgn="base" hangingPunct="0">
              <a:spcBef>
                <a:spcPct val="0"/>
              </a:spcBef>
              <a:spcAft>
                <a:spcPct val="0"/>
              </a:spcAft>
              <a:defRPr>
                <a:solidFill>
                  <a:schemeClr val="tx1"/>
                </a:solidFill>
                <a:latin typeface="Lato Light"/>
                <a:ea typeface="MS PGothic" panose="020B0600070205080204" pitchFamily="34" charset="-128"/>
              </a:defRPr>
            </a:lvl8pPr>
            <a:lvl9pPr marL="3886200" indent="-228600" defTabSz="912813" eaLnBrk="0" fontAlgn="base" hangingPunct="0">
              <a:spcBef>
                <a:spcPct val="0"/>
              </a:spcBef>
              <a:spcAft>
                <a:spcPct val="0"/>
              </a:spcAft>
              <a:defRPr>
                <a:solidFill>
                  <a:schemeClr val="tx1"/>
                </a:solidFill>
                <a:latin typeface="Lato Light"/>
                <a:ea typeface="MS PGothic" panose="020B0600070205080204" pitchFamily="34" charset="-128"/>
              </a:defRPr>
            </a:lvl9pPr>
          </a:lstStyle>
          <a:p>
            <a:pPr defTabSz="1216787">
              <a:spcBef>
                <a:spcPct val="20000"/>
              </a:spcBef>
              <a:defRPr/>
            </a:pPr>
            <a:r>
              <a:rPr lang="zh-CN" altLang="en-US" sz="1333" dirty="0">
                <a:solidFill>
                  <a:schemeClr val="tx1">
                    <a:lumMod val="65000"/>
                    <a:lumOff val="35000"/>
                  </a:schemeClr>
                </a:solidFill>
                <a:latin typeface="+mn-lt"/>
                <a:ea typeface="+mn-ea"/>
                <a:cs typeface="+mn-ea"/>
                <a:sym typeface="+mn-lt"/>
              </a:rPr>
              <a:t>单击此处可编辑内容，根据您的需要自由拉伸文本框大小</a:t>
            </a:r>
            <a:endParaRPr lang="en-US" altLang="zh-CN" sz="1333" dirty="0">
              <a:solidFill>
                <a:schemeClr val="tx1">
                  <a:lumMod val="65000"/>
                  <a:lumOff val="35000"/>
                </a:schemeClr>
              </a:solidFill>
              <a:latin typeface="+mn-lt"/>
              <a:ea typeface="+mn-ea"/>
              <a:cs typeface="+mn-ea"/>
              <a:sym typeface="+mn-lt"/>
            </a:endParaRPr>
          </a:p>
        </p:txBody>
      </p:sp>
      <p:sp>
        <p:nvSpPr>
          <p:cNvPr id="18" name="TextBox 46"/>
          <p:cNvSpPr txBox="1">
            <a:spLocks noChangeArrowheads="1"/>
          </p:cNvSpPr>
          <p:nvPr/>
        </p:nvSpPr>
        <p:spPr bwMode="auto">
          <a:xfrm>
            <a:off x="7713665" y="1627503"/>
            <a:ext cx="2330452" cy="3693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23" tIns="60961" rIns="121923" bIns="60961">
            <a:spAutoFit/>
          </a:bodyPr>
          <a:lstStyle>
            <a:lvl1pPr>
              <a:defRPr>
                <a:solidFill>
                  <a:schemeClr val="tx1"/>
                </a:solidFill>
                <a:latin typeface="Lato Light"/>
                <a:ea typeface="MS PGothic" panose="020B0600070205080204" pitchFamily="34" charset="-128"/>
              </a:defRPr>
            </a:lvl1pPr>
            <a:lvl2pPr marL="742950" indent="-285750">
              <a:defRPr>
                <a:solidFill>
                  <a:schemeClr val="tx1"/>
                </a:solidFill>
                <a:latin typeface="Lato Light"/>
                <a:ea typeface="MS PGothic" panose="020B0600070205080204" pitchFamily="34" charset="-128"/>
              </a:defRPr>
            </a:lvl2pPr>
            <a:lvl3pPr marL="1143000" indent="-228600">
              <a:defRPr>
                <a:solidFill>
                  <a:schemeClr val="tx1"/>
                </a:solidFill>
                <a:latin typeface="Lato Light"/>
                <a:ea typeface="MS PGothic" panose="020B0600070205080204" pitchFamily="34" charset="-128"/>
              </a:defRPr>
            </a:lvl3pPr>
            <a:lvl4pPr marL="1600200" indent="-228600">
              <a:defRPr>
                <a:solidFill>
                  <a:schemeClr val="tx1"/>
                </a:solidFill>
                <a:latin typeface="Lato Light"/>
                <a:ea typeface="MS PGothic" panose="020B0600070205080204" pitchFamily="34" charset="-128"/>
              </a:defRPr>
            </a:lvl4pPr>
            <a:lvl5pPr marL="2057400" indent="-228600">
              <a:defRPr>
                <a:solidFill>
                  <a:schemeClr val="tx1"/>
                </a:solidFill>
                <a:latin typeface="Lato Light"/>
                <a:ea typeface="MS PGothic" panose="020B0600070205080204" pitchFamily="34" charset="-128"/>
              </a:defRPr>
            </a:lvl5pPr>
            <a:lvl6pPr marL="2514600" indent="-228600" defTabSz="912813" eaLnBrk="0" fontAlgn="base" hangingPunct="0">
              <a:spcBef>
                <a:spcPct val="0"/>
              </a:spcBef>
              <a:spcAft>
                <a:spcPct val="0"/>
              </a:spcAft>
              <a:defRPr>
                <a:solidFill>
                  <a:schemeClr val="tx1"/>
                </a:solidFill>
                <a:latin typeface="Lato Light"/>
                <a:ea typeface="MS PGothic" panose="020B0600070205080204" pitchFamily="34" charset="-128"/>
              </a:defRPr>
            </a:lvl6pPr>
            <a:lvl7pPr marL="2971800" indent="-228600" defTabSz="912813" eaLnBrk="0" fontAlgn="base" hangingPunct="0">
              <a:spcBef>
                <a:spcPct val="0"/>
              </a:spcBef>
              <a:spcAft>
                <a:spcPct val="0"/>
              </a:spcAft>
              <a:defRPr>
                <a:solidFill>
                  <a:schemeClr val="tx1"/>
                </a:solidFill>
                <a:latin typeface="Lato Light"/>
                <a:ea typeface="MS PGothic" panose="020B0600070205080204" pitchFamily="34" charset="-128"/>
              </a:defRPr>
            </a:lvl7pPr>
            <a:lvl8pPr marL="3429000" indent="-228600" defTabSz="912813" eaLnBrk="0" fontAlgn="base" hangingPunct="0">
              <a:spcBef>
                <a:spcPct val="0"/>
              </a:spcBef>
              <a:spcAft>
                <a:spcPct val="0"/>
              </a:spcAft>
              <a:defRPr>
                <a:solidFill>
                  <a:schemeClr val="tx1"/>
                </a:solidFill>
                <a:latin typeface="Lato Light"/>
                <a:ea typeface="MS PGothic" panose="020B0600070205080204" pitchFamily="34" charset="-128"/>
              </a:defRPr>
            </a:lvl8pPr>
            <a:lvl9pPr marL="3886200" indent="-228600" defTabSz="912813" eaLnBrk="0" fontAlgn="base" hangingPunct="0">
              <a:spcBef>
                <a:spcPct val="0"/>
              </a:spcBef>
              <a:spcAft>
                <a:spcPct val="0"/>
              </a:spcAft>
              <a:defRPr>
                <a:solidFill>
                  <a:schemeClr val="tx1"/>
                </a:solidFill>
                <a:latin typeface="Lato Light"/>
                <a:ea typeface="MS PGothic" panose="020B0600070205080204" pitchFamily="34" charset="-128"/>
              </a:defRPr>
            </a:lvl9pPr>
          </a:lstStyle>
          <a:p>
            <a:r>
              <a:rPr lang="zh-CN" altLang="en-US" sz="1600" b="1" dirty="0">
                <a:solidFill>
                  <a:schemeClr val="tx1">
                    <a:lumMod val="65000"/>
                    <a:lumOff val="35000"/>
                  </a:schemeClr>
                </a:solidFill>
                <a:latin typeface="+mn-lt"/>
                <a:ea typeface="+mn-ea"/>
                <a:cs typeface="+mn-ea"/>
                <a:sym typeface="+mn-lt"/>
              </a:rPr>
              <a:t>单击编辑标题</a:t>
            </a:r>
          </a:p>
        </p:txBody>
      </p:sp>
      <p:sp>
        <p:nvSpPr>
          <p:cNvPr id="19" name="Subtitle 2"/>
          <p:cNvSpPr txBox="1">
            <a:spLocks/>
          </p:cNvSpPr>
          <p:nvPr/>
        </p:nvSpPr>
        <p:spPr bwMode="auto">
          <a:xfrm>
            <a:off x="8599494" y="3633753"/>
            <a:ext cx="3127375" cy="502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12" rIns="91425" bIns="45712">
            <a:spAutoFit/>
          </a:bodyPr>
          <a:lstStyle>
            <a:lvl1pPr>
              <a:defRPr>
                <a:solidFill>
                  <a:schemeClr val="tx1"/>
                </a:solidFill>
                <a:latin typeface="Lato Light"/>
                <a:ea typeface="MS PGothic" panose="020B0600070205080204" pitchFamily="34" charset="-128"/>
              </a:defRPr>
            </a:lvl1pPr>
            <a:lvl2pPr marL="742950" indent="-285750">
              <a:defRPr>
                <a:solidFill>
                  <a:schemeClr val="tx1"/>
                </a:solidFill>
                <a:latin typeface="Lato Light"/>
                <a:ea typeface="MS PGothic" panose="020B0600070205080204" pitchFamily="34" charset="-128"/>
              </a:defRPr>
            </a:lvl2pPr>
            <a:lvl3pPr marL="1143000" indent="-228600">
              <a:defRPr>
                <a:solidFill>
                  <a:schemeClr val="tx1"/>
                </a:solidFill>
                <a:latin typeface="Lato Light"/>
                <a:ea typeface="MS PGothic" panose="020B0600070205080204" pitchFamily="34" charset="-128"/>
              </a:defRPr>
            </a:lvl3pPr>
            <a:lvl4pPr marL="1600200" indent="-228600">
              <a:defRPr>
                <a:solidFill>
                  <a:schemeClr val="tx1"/>
                </a:solidFill>
                <a:latin typeface="Lato Light"/>
                <a:ea typeface="MS PGothic" panose="020B0600070205080204" pitchFamily="34" charset="-128"/>
              </a:defRPr>
            </a:lvl4pPr>
            <a:lvl5pPr marL="2057400" indent="-228600">
              <a:defRPr>
                <a:solidFill>
                  <a:schemeClr val="tx1"/>
                </a:solidFill>
                <a:latin typeface="Lato Light"/>
                <a:ea typeface="MS PGothic" panose="020B0600070205080204" pitchFamily="34" charset="-128"/>
              </a:defRPr>
            </a:lvl5pPr>
            <a:lvl6pPr marL="2514600" indent="-228600" defTabSz="912813" eaLnBrk="0" fontAlgn="base" hangingPunct="0">
              <a:spcBef>
                <a:spcPct val="0"/>
              </a:spcBef>
              <a:spcAft>
                <a:spcPct val="0"/>
              </a:spcAft>
              <a:defRPr>
                <a:solidFill>
                  <a:schemeClr val="tx1"/>
                </a:solidFill>
                <a:latin typeface="Lato Light"/>
                <a:ea typeface="MS PGothic" panose="020B0600070205080204" pitchFamily="34" charset="-128"/>
              </a:defRPr>
            </a:lvl6pPr>
            <a:lvl7pPr marL="2971800" indent="-228600" defTabSz="912813" eaLnBrk="0" fontAlgn="base" hangingPunct="0">
              <a:spcBef>
                <a:spcPct val="0"/>
              </a:spcBef>
              <a:spcAft>
                <a:spcPct val="0"/>
              </a:spcAft>
              <a:defRPr>
                <a:solidFill>
                  <a:schemeClr val="tx1"/>
                </a:solidFill>
                <a:latin typeface="Lato Light"/>
                <a:ea typeface="MS PGothic" panose="020B0600070205080204" pitchFamily="34" charset="-128"/>
              </a:defRPr>
            </a:lvl7pPr>
            <a:lvl8pPr marL="3429000" indent="-228600" defTabSz="912813" eaLnBrk="0" fontAlgn="base" hangingPunct="0">
              <a:spcBef>
                <a:spcPct val="0"/>
              </a:spcBef>
              <a:spcAft>
                <a:spcPct val="0"/>
              </a:spcAft>
              <a:defRPr>
                <a:solidFill>
                  <a:schemeClr val="tx1"/>
                </a:solidFill>
                <a:latin typeface="Lato Light"/>
                <a:ea typeface="MS PGothic" panose="020B0600070205080204" pitchFamily="34" charset="-128"/>
              </a:defRPr>
            </a:lvl8pPr>
            <a:lvl9pPr marL="3886200" indent="-228600" defTabSz="912813" eaLnBrk="0" fontAlgn="base" hangingPunct="0">
              <a:spcBef>
                <a:spcPct val="0"/>
              </a:spcBef>
              <a:spcAft>
                <a:spcPct val="0"/>
              </a:spcAft>
              <a:defRPr>
                <a:solidFill>
                  <a:schemeClr val="tx1"/>
                </a:solidFill>
                <a:latin typeface="Lato Light"/>
                <a:ea typeface="MS PGothic" panose="020B0600070205080204" pitchFamily="34" charset="-128"/>
              </a:defRPr>
            </a:lvl9pPr>
          </a:lstStyle>
          <a:p>
            <a:pPr defTabSz="1216787">
              <a:spcBef>
                <a:spcPct val="20000"/>
              </a:spcBef>
              <a:defRPr/>
            </a:pPr>
            <a:r>
              <a:rPr lang="zh-CN" altLang="en-US" sz="1333" dirty="0">
                <a:solidFill>
                  <a:schemeClr val="tx1">
                    <a:lumMod val="65000"/>
                    <a:lumOff val="35000"/>
                  </a:schemeClr>
                </a:solidFill>
                <a:latin typeface="+mn-lt"/>
                <a:ea typeface="+mn-ea"/>
                <a:cs typeface="+mn-ea"/>
                <a:sym typeface="+mn-lt"/>
              </a:rPr>
              <a:t>单击此处可编辑内容，根据您的需要自由拉伸文本框大小</a:t>
            </a:r>
            <a:endParaRPr lang="en-US" altLang="zh-CN" sz="1333" dirty="0">
              <a:solidFill>
                <a:schemeClr val="tx1">
                  <a:lumMod val="65000"/>
                  <a:lumOff val="35000"/>
                </a:schemeClr>
              </a:solidFill>
              <a:latin typeface="+mn-lt"/>
              <a:ea typeface="+mn-ea"/>
              <a:cs typeface="+mn-ea"/>
              <a:sym typeface="+mn-lt"/>
            </a:endParaRPr>
          </a:p>
        </p:txBody>
      </p:sp>
      <p:sp>
        <p:nvSpPr>
          <p:cNvPr id="20" name="TextBox 46"/>
          <p:cNvSpPr txBox="1">
            <a:spLocks noChangeArrowheads="1"/>
          </p:cNvSpPr>
          <p:nvPr/>
        </p:nvSpPr>
        <p:spPr bwMode="auto">
          <a:xfrm>
            <a:off x="8604253" y="3297264"/>
            <a:ext cx="2330452" cy="3693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23" tIns="60961" rIns="121923" bIns="60961">
            <a:spAutoFit/>
          </a:bodyPr>
          <a:lstStyle>
            <a:lvl1pPr>
              <a:defRPr>
                <a:solidFill>
                  <a:schemeClr val="tx1"/>
                </a:solidFill>
                <a:latin typeface="Lato Light"/>
                <a:ea typeface="MS PGothic" panose="020B0600070205080204" pitchFamily="34" charset="-128"/>
              </a:defRPr>
            </a:lvl1pPr>
            <a:lvl2pPr marL="742950" indent="-285750">
              <a:defRPr>
                <a:solidFill>
                  <a:schemeClr val="tx1"/>
                </a:solidFill>
                <a:latin typeface="Lato Light"/>
                <a:ea typeface="MS PGothic" panose="020B0600070205080204" pitchFamily="34" charset="-128"/>
              </a:defRPr>
            </a:lvl2pPr>
            <a:lvl3pPr marL="1143000" indent="-228600">
              <a:defRPr>
                <a:solidFill>
                  <a:schemeClr val="tx1"/>
                </a:solidFill>
                <a:latin typeface="Lato Light"/>
                <a:ea typeface="MS PGothic" panose="020B0600070205080204" pitchFamily="34" charset="-128"/>
              </a:defRPr>
            </a:lvl3pPr>
            <a:lvl4pPr marL="1600200" indent="-228600">
              <a:defRPr>
                <a:solidFill>
                  <a:schemeClr val="tx1"/>
                </a:solidFill>
                <a:latin typeface="Lato Light"/>
                <a:ea typeface="MS PGothic" panose="020B0600070205080204" pitchFamily="34" charset="-128"/>
              </a:defRPr>
            </a:lvl4pPr>
            <a:lvl5pPr marL="2057400" indent="-228600">
              <a:defRPr>
                <a:solidFill>
                  <a:schemeClr val="tx1"/>
                </a:solidFill>
                <a:latin typeface="Lato Light"/>
                <a:ea typeface="MS PGothic" panose="020B0600070205080204" pitchFamily="34" charset="-128"/>
              </a:defRPr>
            </a:lvl5pPr>
            <a:lvl6pPr marL="2514600" indent="-228600" defTabSz="912813" eaLnBrk="0" fontAlgn="base" hangingPunct="0">
              <a:spcBef>
                <a:spcPct val="0"/>
              </a:spcBef>
              <a:spcAft>
                <a:spcPct val="0"/>
              </a:spcAft>
              <a:defRPr>
                <a:solidFill>
                  <a:schemeClr val="tx1"/>
                </a:solidFill>
                <a:latin typeface="Lato Light"/>
                <a:ea typeface="MS PGothic" panose="020B0600070205080204" pitchFamily="34" charset="-128"/>
              </a:defRPr>
            </a:lvl6pPr>
            <a:lvl7pPr marL="2971800" indent="-228600" defTabSz="912813" eaLnBrk="0" fontAlgn="base" hangingPunct="0">
              <a:spcBef>
                <a:spcPct val="0"/>
              </a:spcBef>
              <a:spcAft>
                <a:spcPct val="0"/>
              </a:spcAft>
              <a:defRPr>
                <a:solidFill>
                  <a:schemeClr val="tx1"/>
                </a:solidFill>
                <a:latin typeface="Lato Light"/>
                <a:ea typeface="MS PGothic" panose="020B0600070205080204" pitchFamily="34" charset="-128"/>
              </a:defRPr>
            </a:lvl7pPr>
            <a:lvl8pPr marL="3429000" indent="-228600" defTabSz="912813" eaLnBrk="0" fontAlgn="base" hangingPunct="0">
              <a:spcBef>
                <a:spcPct val="0"/>
              </a:spcBef>
              <a:spcAft>
                <a:spcPct val="0"/>
              </a:spcAft>
              <a:defRPr>
                <a:solidFill>
                  <a:schemeClr val="tx1"/>
                </a:solidFill>
                <a:latin typeface="Lato Light"/>
                <a:ea typeface="MS PGothic" panose="020B0600070205080204" pitchFamily="34" charset="-128"/>
              </a:defRPr>
            </a:lvl8pPr>
            <a:lvl9pPr marL="3886200" indent="-228600" defTabSz="912813" eaLnBrk="0" fontAlgn="base" hangingPunct="0">
              <a:spcBef>
                <a:spcPct val="0"/>
              </a:spcBef>
              <a:spcAft>
                <a:spcPct val="0"/>
              </a:spcAft>
              <a:defRPr>
                <a:solidFill>
                  <a:schemeClr val="tx1"/>
                </a:solidFill>
                <a:latin typeface="Lato Light"/>
                <a:ea typeface="MS PGothic" panose="020B0600070205080204" pitchFamily="34" charset="-128"/>
              </a:defRPr>
            </a:lvl9pPr>
          </a:lstStyle>
          <a:p>
            <a:r>
              <a:rPr lang="zh-CN" altLang="en-US" sz="1600" b="1" dirty="0">
                <a:solidFill>
                  <a:schemeClr val="tx1">
                    <a:lumMod val="65000"/>
                    <a:lumOff val="35000"/>
                  </a:schemeClr>
                </a:solidFill>
                <a:latin typeface="+mn-lt"/>
                <a:ea typeface="+mn-ea"/>
                <a:cs typeface="+mn-ea"/>
                <a:sym typeface="+mn-lt"/>
              </a:rPr>
              <a:t>单击编辑标题</a:t>
            </a:r>
          </a:p>
        </p:txBody>
      </p:sp>
      <p:sp>
        <p:nvSpPr>
          <p:cNvPr id="21" name="Subtitle 2"/>
          <p:cNvSpPr txBox="1">
            <a:spLocks/>
          </p:cNvSpPr>
          <p:nvPr/>
        </p:nvSpPr>
        <p:spPr bwMode="auto">
          <a:xfrm>
            <a:off x="7680333" y="5389223"/>
            <a:ext cx="3127375" cy="502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12" rIns="91425" bIns="45712">
            <a:spAutoFit/>
          </a:bodyPr>
          <a:lstStyle>
            <a:lvl1pPr>
              <a:defRPr>
                <a:solidFill>
                  <a:schemeClr val="tx1"/>
                </a:solidFill>
                <a:latin typeface="Lato Light"/>
                <a:ea typeface="MS PGothic" panose="020B0600070205080204" pitchFamily="34" charset="-128"/>
              </a:defRPr>
            </a:lvl1pPr>
            <a:lvl2pPr marL="742950" indent="-285750">
              <a:defRPr>
                <a:solidFill>
                  <a:schemeClr val="tx1"/>
                </a:solidFill>
                <a:latin typeface="Lato Light"/>
                <a:ea typeface="MS PGothic" panose="020B0600070205080204" pitchFamily="34" charset="-128"/>
              </a:defRPr>
            </a:lvl2pPr>
            <a:lvl3pPr marL="1143000" indent="-228600">
              <a:defRPr>
                <a:solidFill>
                  <a:schemeClr val="tx1"/>
                </a:solidFill>
                <a:latin typeface="Lato Light"/>
                <a:ea typeface="MS PGothic" panose="020B0600070205080204" pitchFamily="34" charset="-128"/>
              </a:defRPr>
            </a:lvl3pPr>
            <a:lvl4pPr marL="1600200" indent="-228600">
              <a:defRPr>
                <a:solidFill>
                  <a:schemeClr val="tx1"/>
                </a:solidFill>
                <a:latin typeface="Lato Light"/>
                <a:ea typeface="MS PGothic" panose="020B0600070205080204" pitchFamily="34" charset="-128"/>
              </a:defRPr>
            </a:lvl4pPr>
            <a:lvl5pPr marL="2057400" indent="-228600">
              <a:defRPr>
                <a:solidFill>
                  <a:schemeClr val="tx1"/>
                </a:solidFill>
                <a:latin typeface="Lato Light"/>
                <a:ea typeface="MS PGothic" panose="020B0600070205080204" pitchFamily="34" charset="-128"/>
              </a:defRPr>
            </a:lvl5pPr>
            <a:lvl6pPr marL="2514600" indent="-228600" defTabSz="912813" eaLnBrk="0" fontAlgn="base" hangingPunct="0">
              <a:spcBef>
                <a:spcPct val="0"/>
              </a:spcBef>
              <a:spcAft>
                <a:spcPct val="0"/>
              </a:spcAft>
              <a:defRPr>
                <a:solidFill>
                  <a:schemeClr val="tx1"/>
                </a:solidFill>
                <a:latin typeface="Lato Light"/>
                <a:ea typeface="MS PGothic" panose="020B0600070205080204" pitchFamily="34" charset="-128"/>
              </a:defRPr>
            </a:lvl6pPr>
            <a:lvl7pPr marL="2971800" indent="-228600" defTabSz="912813" eaLnBrk="0" fontAlgn="base" hangingPunct="0">
              <a:spcBef>
                <a:spcPct val="0"/>
              </a:spcBef>
              <a:spcAft>
                <a:spcPct val="0"/>
              </a:spcAft>
              <a:defRPr>
                <a:solidFill>
                  <a:schemeClr val="tx1"/>
                </a:solidFill>
                <a:latin typeface="Lato Light"/>
                <a:ea typeface="MS PGothic" panose="020B0600070205080204" pitchFamily="34" charset="-128"/>
              </a:defRPr>
            </a:lvl7pPr>
            <a:lvl8pPr marL="3429000" indent="-228600" defTabSz="912813" eaLnBrk="0" fontAlgn="base" hangingPunct="0">
              <a:spcBef>
                <a:spcPct val="0"/>
              </a:spcBef>
              <a:spcAft>
                <a:spcPct val="0"/>
              </a:spcAft>
              <a:defRPr>
                <a:solidFill>
                  <a:schemeClr val="tx1"/>
                </a:solidFill>
                <a:latin typeface="Lato Light"/>
                <a:ea typeface="MS PGothic" panose="020B0600070205080204" pitchFamily="34" charset="-128"/>
              </a:defRPr>
            </a:lvl8pPr>
            <a:lvl9pPr marL="3886200" indent="-228600" defTabSz="912813" eaLnBrk="0" fontAlgn="base" hangingPunct="0">
              <a:spcBef>
                <a:spcPct val="0"/>
              </a:spcBef>
              <a:spcAft>
                <a:spcPct val="0"/>
              </a:spcAft>
              <a:defRPr>
                <a:solidFill>
                  <a:schemeClr val="tx1"/>
                </a:solidFill>
                <a:latin typeface="Lato Light"/>
                <a:ea typeface="MS PGothic" panose="020B0600070205080204" pitchFamily="34" charset="-128"/>
              </a:defRPr>
            </a:lvl9pPr>
          </a:lstStyle>
          <a:p>
            <a:pPr defTabSz="1216787">
              <a:spcBef>
                <a:spcPct val="20000"/>
              </a:spcBef>
              <a:defRPr/>
            </a:pPr>
            <a:r>
              <a:rPr lang="zh-CN" altLang="en-US" sz="1333" dirty="0">
                <a:solidFill>
                  <a:schemeClr val="tx1">
                    <a:lumMod val="65000"/>
                    <a:lumOff val="35000"/>
                  </a:schemeClr>
                </a:solidFill>
                <a:latin typeface="+mn-lt"/>
                <a:ea typeface="+mn-ea"/>
                <a:cs typeface="+mn-ea"/>
                <a:sym typeface="+mn-lt"/>
              </a:rPr>
              <a:t>单击此处可编辑内容，根据您的需要自由拉伸文本框大小</a:t>
            </a:r>
            <a:endParaRPr lang="en-US" altLang="zh-CN" sz="1333" dirty="0">
              <a:solidFill>
                <a:schemeClr val="tx1">
                  <a:lumMod val="65000"/>
                  <a:lumOff val="35000"/>
                </a:schemeClr>
              </a:solidFill>
              <a:latin typeface="+mn-lt"/>
              <a:ea typeface="+mn-ea"/>
              <a:cs typeface="+mn-ea"/>
              <a:sym typeface="+mn-lt"/>
            </a:endParaRPr>
          </a:p>
        </p:txBody>
      </p:sp>
      <p:sp>
        <p:nvSpPr>
          <p:cNvPr id="22" name="TextBox 46"/>
          <p:cNvSpPr txBox="1">
            <a:spLocks noChangeArrowheads="1"/>
          </p:cNvSpPr>
          <p:nvPr/>
        </p:nvSpPr>
        <p:spPr bwMode="auto">
          <a:xfrm>
            <a:off x="7685091" y="5052733"/>
            <a:ext cx="2330452" cy="3693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23" tIns="60961" rIns="121923" bIns="60961">
            <a:spAutoFit/>
          </a:bodyPr>
          <a:lstStyle>
            <a:lvl1pPr>
              <a:defRPr>
                <a:solidFill>
                  <a:schemeClr val="tx1"/>
                </a:solidFill>
                <a:latin typeface="Lato Light"/>
                <a:ea typeface="MS PGothic" panose="020B0600070205080204" pitchFamily="34" charset="-128"/>
              </a:defRPr>
            </a:lvl1pPr>
            <a:lvl2pPr marL="742950" indent="-285750">
              <a:defRPr>
                <a:solidFill>
                  <a:schemeClr val="tx1"/>
                </a:solidFill>
                <a:latin typeface="Lato Light"/>
                <a:ea typeface="MS PGothic" panose="020B0600070205080204" pitchFamily="34" charset="-128"/>
              </a:defRPr>
            </a:lvl2pPr>
            <a:lvl3pPr marL="1143000" indent="-228600">
              <a:defRPr>
                <a:solidFill>
                  <a:schemeClr val="tx1"/>
                </a:solidFill>
                <a:latin typeface="Lato Light"/>
                <a:ea typeface="MS PGothic" panose="020B0600070205080204" pitchFamily="34" charset="-128"/>
              </a:defRPr>
            </a:lvl3pPr>
            <a:lvl4pPr marL="1600200" indent="-228600">
              <a:defRPr>
                <a:solidFill>
                  <a:schemeClr val="tx1"/>
                </a:solidFill>
                <a:latin typeface="Lato Light"/>
                <a:ea typeface="MS PGothic" panose="020B0600070205080204" pitchFamily="34" charset="-128"/>
              </a:defRPr>
            </a:lvl4pPr>
            <a:lvl5pPr marL="2057400" indent="-228600">
              <a:defRPr>
                <a:solidFill>
                  <a:schemeClr val="tx1"/>
                </a:solidFill>
                <a:latin typeface="Lato Light"/>
                <a:ea typeface="MS PGothic" panose="020B0600070205080204" pitchFamily="34" charset="-128"/>
              </a:defRPr>
            </a:lvl5pPr>
            <a:lvl6pPr marL="2514600" indent="-228600" defTabSz="912813" eaLnBrk="0" fontAlgn="base" hangingPunct="0">
              <a:spcBef>
                <a:spcPct val="0"/>
              </a:spcBef>
              <a:spcAft>
                <a:spcPct val="0"/>
              </a:spcAft>
              <a:defRPr>
                <a:solidFill>
                  <a:schemeClr val="tx1"/>
                </a:solidFill>
                <a:latin typeface="Lato Light"/>
                <a:ea typeface="MS PGothic" panose="020B0600070205080204" pitchFamily="34" charset="-128"/>
              </a:defRPr>
            </a:lvl6pPr>
            <a:lvl7pPr marL="2971800" indent="-228600" defTabSz="912813" eaLnBrk="0" fontAlgn="base" hangingPunct="0">
              <a:spcBef>
                <a:spcPct val="0"/>
              </a:spcBef>
              <a:spcAft>
                <a:spcPct val="0"/>
              </a:spcAft>
              <a:defRPr>
                <a:solidFill>
                  <a:schemeClr val="tx1"/>
                </a:solidFill>
                <a:latin typeface="Lato Light"/>
                <a:ea typeface="MS PGothic" panose="020B0600070205080204" pitchFamily="34" charset="-128"/>
              </a:defRPr>
            </a:lvl7pPr>
            <a:lvl8pPr marL="3429000" indent="-228600" defTabSz="912813" eaLnBrk="0" fontAlgn="base" hangingPunct="0">
              <a:spcBef>
                <a:spcPct val="0"/>
              </a:spcBef>
              <a:spcAft>
                <a:spcPct val="0"/>
              </a:spcAft>
              <a:defRPr>
                <a:solidFill>
                  <a:schemeClr val="tx1"/>
                </a:solidFill>
                <a:latin typeface="Lato Light"/>
                <a:ea typeface="MS PGothic" panose="020B0600070205080204" pitchFamily="34" charset="-128"/>
              </a:defRPr>
            </a:lvl8pPr>
            <a:lvl9pPr marL="3886200" indent="-228600" defTabSz="912813" eaLnBrk="0" fontAlgn="base" hangingPunct="0">
              <a:spcBef>
                <a:spcPct val="0"/>
              </a:spcBef>
              <a:spcAft>
                <a:spcPct val="0"/>
              </a:spcAft>
              <a:defRPr>
                <a:solidFill>
                  <a:schemeClr val="tx1"/>
                </a:solidFill>
                <a:latin typeface="Lato Light"/>
                <a:ea typeface="MS PGothic" panose="020B0600070205080204" pitchFamily="34" charset="-128"/>
              </a:defRPr>
            </a:lvl9pPr>
          </a:lstStyle>
          <a:p>
            <a:r>
              <a:rPr lang="zh-CN" altLang="en-US" sz="1600" b="1" dirty="0">
                <a:solidFill>
                  <a:schemeClr val="tx1">
                    <a:lumMod val="65000"/>
                    <a:lumOff val="35000"/>
                  </a:schemeClr>
                </a:solidFill>
                <a:latin typeface="+mn-lt"/>
                <a:ea typeface="+mn-ea"/>
                <a:cs typeface="+mn-ea"/>
                <a:sym typeface="+mn-lt"/>
              </a:rPr>
              <a:t>单击编辑标题</a:t>
            </a:r>
          </a:p>
        </p:txBody>
      </p:sp>
      <p:sp>
        <p:nvSpPr>
          <p:cNvPr id="23" name="Subtitle 2"/>
          <p:cNvSpPr txBox="1">
            <a:spLocks/>
          </p:cNvSpPr>
          <p:nvPr/>
        </p:nvSpPr>
        <p:spPr bwMode="auto">
          <a:xfrm>
            <a:off x="1104315" y="1854473"/>
            <a:ext cx="3127375" cy="502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12" rIns="91425" bIns="45712">
            <a:spAutoFit/>
          </a:bodyPr>
          <a:lstStyle>
            <a:lvl1pPr>
              <a:defRPr>
                <a:solidFill>
                  <a:schemeClr val="tx1"/>
                </a:solidFill>
                <a:latin typeface="Lato Light"/>
                <a:ea typeface="MS PGothic" panose="020B0600070205080204" pitchFamily="34" charset="-128"/>
              </a:defRPr>
            </a:lvl1pPr>
            <a:lvl2pPr marL="742950" indent="-285750">
              <a:defRPr>
                <a:solidFill>
                  <a:schemeClr val="tx1"/>
                </a:solidFill>
                <a:latin typeface="Lato Light"/>
                <a:ea typeface="MS PGothic" panose="020B0600070205080204" pitchFamily="34" charset="-128"/>
              </a:defRPr>
            </a:lvl2pPr>
            <a:lvl3pPr marL="1143000" indent="-228600">
              <a:defRPr>
                <a:solidFill>
                  <a:schemeClr val="tx1"/>
                </a:solidFill>
                <a:latin typeface="Lato Light"/>
                <a:ea typeface="MS PGothic" panose="020B0600070205080204" pitchFamily="34" charset="-128"/>
              </a:defRPr>
            </a:lvl3pPr>
            <a:lvl4pPr marL="1600200" indent="-228600">
              <a:defRPr>
                <a:solidFill>
                  <a:schemeClr val="tx1"/>
                </a:solidFill>
                <a:latin typeface="Lato Light"/>
                <a:ea typeface="MS PGothic" panose="020B0600070205080204" pitchFamily="34" charset="-128"/>
              </a:defRPr>
            </a:lvl4pPr>
            <a:lvl5pPr marL="2057400" indent="-228600">
              <a:defRPr>
                <a:solidFill>
                  <a:schemeClr val="tx1"/>
                </a:solidFill>
                <a:latin typeface="Lato Light"/>
                <a:ea typeface="MS PGothic" panose="020B0600070205080204" pitchFamily="34" charset="-128"/>
              </a:defRPr>
            </a:lvl5pPr>
            <a:lvl6pPr marL="2514600" indent="-228600" defTabSz="912813" eaLnBrk="0" fontAlgn="base" hangingPunct="0">
              <a:spcBef>
                <a:spcPct val="0"/>
              </a:spcBef>
              <a:spcAft>
                <a:spcPct val="0"/>
              </a:spcAft>
              <a:defRPr>
                <a:solidFill>
                  <a:schemeClr val="tx1"/>
                </a:solidFill>
                <a:latin typeface="Lato Light"/>
                <a:ea typeface="MS PGothic" panose="020B0600070205080204" pitchFamily="34" charset="-128"/>
              </a:defRPr>
            </a:lvl6pPr>
            <a:lvl7pPr marL="2971800" indent="-228600" defTabSz="912813" eaLnBrk="0" fontAlgn="base" hangingPunct="0">
              <a:spcBef>
                <a:spcPct val="0"/>
              </a:spcBef>
              <a:spcAft>
                <a:spcPct val="0"/>
              </a:spcAft>
              <a:defRPr>
                <a:solidFill>
                  <a:schemeClr val="tx1"/>
                </a:solidFill>
                <a:latin typeface="Lato Light"/>
                <a:ea typeface="MS PGothic" panose="020B0600070205080204" pitchFamily="34" charset="-128"/>
              </a:defRPr>
            </a:lvl7pPr>
            <a:lvl8pPr marL="3429000" indent="-228600" defTabSz="912813" eaLnBrk="0" fontAlgn="base" hangingPunct="0">
              <a:spcBef>
                <a:spcPct val="0"/>
              </a:spcBef>
              <a:spcAft>
                <a:spcPct val="0"/>
              </a:spcAft>
              <a:defRPr>
                <a:solidFill>
                  <a:schemeClr val="tx1"/>
                </a:solidFill>
                <a:latin typeface="Lato Light"/>
                <a:ea typeface="MS PGothic" panose="020B0600070205080204" pitchFamily="34" charset="-128"/>
              </a:defRPr>
            </a:lvl8pPr>
            <a:lvl9pPr marL="3886200" indent="-228600" defTabSz="912813" eaLnBrk="0" fontAlgn="base" hangingPunct="0">
              <a:spcBef>
                <a:spcPct val="0"/>
              </a:spcBef>
              <a:spcAft>
                <a:spcPct val="0"/>
              </a:spcAft>
              <a:defRPr>
                <a:solidFill>
                  <a:schemeClr val="tx1"/>
                </a:solidFill>
                <a:latin typeface="Lato Light"/>
                <a:ea typeface="MS PGothic" panose="020B0600070205080204" pitchFamily="34" charset="-128"/>
              </a:defRPr>
            </a:lvl9pPr>
          </a:lstStyle>
          <a:p>
            <a:pPr algn="r" defTabSz="1216787">
              <a:spcBef>
                <a:spcPct val="20000"/>
              </a:spcBef>
              <a:defRPr/>
            </a:pPr>
            <a:r>
              <a:rPr lang="zh-CN" altLang="en-US" sz="1333" dirty="0">
                <a:solidFill>
                  <a:schemeClr val="tx1">
                    <a:lumMod val="65000"/>
                    <a:lumOff val="35000"/>
                  </a:schemeClr>
                </a:solidFill>
                <a:latin typeface="+mn-lt"/>
                <a:ea typeface="+mn-ea"/>
                <a:cs typeface="+mn-ea"/>
                <a:sym typeface="+mn-lt"/>
              </a:rPr>
              <a:t>单击此处可编辑内容，根据您的需要自由拉伸文本框大小</a:t>
            </a:r>
            <a:endParaRPr lang="en-US" altLang="zh-CN" sz="1333" dirty="0">
              <a:solidFill>
                <a:schemeClr val="tx1">
                  <a:lumMod val="65000"/>
                  <a:lumOff val="35000"/>
                </a:schemeClr>
              </a:solidFill>
              <a:latin typeface="+mn-lt"/>
              <a:ea typeface="+mn-ea"/>
              <a:cs typeface="+mn-ea"/>
              <a:sym typeface="+mn-lt"/>
            </a:endParaRPr>
          </a:p>
        </p:txBody>
      </p:sp>
      <p:sp>
        <p:nvSpPr>
          <p:cNvPr id="24" name="TextBox 46"/>
          <p:cNvSpPr txBox="1">
            <a:spLocks noChangeArrowheads="1"/>
          </p:cNvSpPr>
          <p:nvPr/>
        </p:nvSpPr>
        <p:spPr bwMode="auto">
          <a:xfrm>
            <a:off x="2805611" y="1517984"/>
            <a:ext cx="2330452" cy="3693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23" tIns="60961" rIns="121923" bIns="60961">
            <a:spAutoFit/>
          </a:bodyPr>
          <a:lstStyle>
            <a:lvl1pPr>
              <a:defRPr>
                <a:solidFill>
                  <a:schemeClr val="tx1"/>
                </a:solidFill>
                <a:latin typeface="Lato Light"/>
                <a:ea typeface="MS PGothic" panose="020B0600070205080204" pitchFamily="34" charset="-128"/>
              </a:defRPr>
            </a:lvl1pPr>
            <a:lvl2pPr marL="742950" indent="-285750">
              <a:defRPr>
                <a:solidFill>
                  <a:schemeClr val="tx1"/>
                </a:solidFill>
                <a:latin typeface="Lato Light"/>
                <a:ea typeface="MS PGothic" panose="020B0600070205080204" pitchFamily="34" charset="-128"/>
              </a:defRPr>
            </a:lvl2pPr>
            <a:lvl3pPr marL="1143000" indent="-228600">
              <a:defRPr>
                <a:solidFill>
                  <a:schemeClr val="tx1"/>
                </a:solidFill>
                <a:latin typeface="Lato Light"/>
                <a:ea typeface="MS PGothic" panose="020B0600070205080204" pitchFamily="34" charset="-128"/>
              </a:defRPr>
            </a:lvl3pPr>
            <a:lvl4pPr marL="1600200" indent="-228600">
              <a:defRPr>
                <a:solidFill>
                  <a:schemeClr val="tx1"/>
                </a:solidFill>
                <a:latin typeface="Lato Light"/>
                <a:ea typeface="MS PGothic" panose="020B0600070205080204" pitchFamily="34" charset="-128"/>
              </a:defRPr>
            </a:lvl4pPr>
            <a:lvl5pPr marL="2057400" indent="-228600">
              <a:defRPr>
                <a:solidFill>
                  <a:schemeClr val="tx1"/>
                </a:solidFill>
                <a:latin typeface="Lato Light"/>
                <a:ea typeface="MS PGothic" panose="020B0600070205080204" pitchFamily="34" charset="-128"/>
              </a:defRPr>
            </a:lvl5pPr>
            <a:lvl6pPr marL="2514600" indent="-228600" defTabSz="912813" eaLnBrk="0" fontAlgn="base" hangingPunct="0">
              <a:spcBef>
                <a:spcPct val="0"/>
              </a:spcBef>
              <a:spcAft>
                <a:spcPct val="0"/>
              </a:spcAft>
              <a:defRPr>
                <a:solidFill>
                  <a:schemeClr val="tx1"/>
                </a:solidFill>
                <a:latin typeface="Lato Light"/>
                <a:ea typeface="MS PGothic" panose="020B0600070205080204" pitchFamily="34" charset="-128"/>
              </a:defRPr>
            </a:lvl6pPr>
            <a:lvl7pPr marL="2971800" indent="-228600" defTabSz="912813" eaLnBrk="0" fontAlgn="base" hangingPunct="0">
              <a:spcBef>
                <a:spcPct val="0"/>
              </a:spcBef>
              <a:spcAft>
                <a:spcPct val="0"/>
              </a:spcAft>
              <a:defRPr>
                <a:solidFill>
                  <a:schemeClr val="tx1"/>
                </a:solidFill>
                <a:latin typeface="Lato Light"/>
                <a:ea typeface="MS PGothic" panose="020B0600070205080204" pitchFamily="34" charset="-128"/>
              </a:defRPr>
            </a:lvl7pPr>
            <a:lvl8pPr marL="3429000" indent="-228600" defTabSz="912813" eaLnBrk="0" fontAlgn="base" hangingPunct="0">
              <a:spcBef>
                <a:spcPct val="0"/>
              </a:spcBef>
              <a:spcAft>
                <a:spcPct val="0"/>
              </a:spcAft>
              <a:defRPr>
                <a:solidFill>
                  <a:schemeClr val="tx1"/>
                </a:solidFill>
                <a:latin typeface="Lato Light"/>
                <a:ea typeface="MS PGothic" panose="020B0600070205080204" pitchFamily="34" charset="-128"/>
              </a:defRPr>
            </a:lvl8pPr>
            <a:lvl9pPr marL="3886200" indent="-228600" defTabSz="912813" eaLnBrk="0" fontAlgn="base" hangingPunct="0">
              <a:spcBef>
                <a:spcPct val="0"/>
              </a:spcBef>
              <a:spcAft>
                <a:spcPct val="0"/>
              </a:spcAft>
              <a:defRPr>
                <a:solidFill>
                  <a:schemeClr val="tx1"/>
                </a:solidFill>
                <a:latin typeface="Lato Light"/>
                <a:ea typeface="MS PGothic" panose="020B0600070205080204" pitchFamily="34" charset="-128"/>
              </a:defRPr>
            </a:lvl9pPr>
          </a:lstStyle>
          <a:p>
            <a:r>
              <a:rPr lang="zh-CN" altLang="en-US" sz="1600" b="1" dirty="0">
                <a:solidFill>
                  <a:schemeClr val="tx1">
                    <a:lumMod val="65000"/>
                    <a:lumOff val="35000"/>
                  </a:schemeClr>
                </a:solidFill>
                <a:latin typeface="+mn-lt"/>
                <a:ea typeface="+mn-ea"/>
                <a:cs typeface="+mn-ea"/>
                <a:sym typeface="+mn-lt"/>
              </a:rPr>
              <a:t>单击编辑标题</a:t>
            </a:r>
          </a:p>
        </p:txBody>
      </p:sp>
      <p:sp>
        <p:nvSpPr>
          <p:cNvPr id="25" name="Subtitle 2"/>
          <p:cNvSpPr txBox="1">
            <a:spLocks/>
          </p:cNvSpPr>
          <p:nvPr/>
        </p:nvSpPr>
        <p:spPr bwMode="auto">
          <a:xfrm>
            <a:off x="463555" y="3694068"/>
            <a:ext cx="3127375" cy="502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12" rIns="91425" bIns="45712">
            <a:spAutoFit/>
          </a:bodyPr>
          <a:lstStyle>
            <a:lvl1pPr>
              <a:defRPr>
                <a:solidFill>
                  <a:schemeClr val="tx1"/>
                </a:solidFill>
                <a:latin typeface="Lato Light"/>
                <a:ea typeface="MS PGothic" panose="020B0600070205080204" pitchFamily="34" charset="-128"/>
              </a:defRPr>
            </a:lvl1pPr>
            <a:lvl2pPr marL="742950" indent="-285750">
              <a:defRPr>
                <a:solidFill>
                  <a:schemeClr val="tx1"/>
                </a:solidFill>
                <a:latin typeface="Lato Light"/>
                <a:ea typeface="MS PGothic" panose="020B0600070205080204" pitchFamily="34" charset="-128"/>
              </a:defRPr>
            </a:lvl2pPr>
            <a:lvl3pPr marL="1143000" indent="-228600">
              <a:defRPr>
                <a:solidFill>
                  <a:schemeClr val="tx1"/>
                </a:solidFill>
                <a:latin typeface="Lato Light"/>
                <a:ea typeface="MS PGothic" panose="020B0600070205080204" pitchFamily="34" charset="-128"/>
              </a:defRPr>
            </a:lvl3pPr>
            <a:lvl4pPr marL="1600200" indent="-228600">
              <a:defRPr>
                <a:solidFill>
                  <a:schemeClr val="tx1"/>
                </a:solidFill>
                <a:latin typeface="Lato Light"/>
                <a:ea typeface="MS PGothic" panose="020B0600070205080204" pitchFamily="34" charset="-128"/>
              </a:defRPr>
            </a:lvl4pPr>
            <a:lvl5pPr marL="2057400" indent="-228600">
              <a:defRPr>
                <a:solidFill>
                  <a:schemeClr val="tx1"/>
                </a:solidFill>
                <a:latin typeface="Lato Light"/>
                <a:ea typeface="MS PGothic" panose="020B0600070205080204" pitchFamily="34" charset="-128"/>
              </a:defRPr>
            </a:lvl5pPr>
            <a:lvl6pPr marL="2514600" indent="-228600" defTabSz="912813" eaLnBrk="0" fontAlgn="base" hangingPunct="0">
              <a:spcBef>
                <a:spcPct val="0"/>
              </a:spcBef>
              <a:spcAft>
                <a:spcPct val="0"/>
              </a:spcAft>
              <a:defRPr>
                <a:solidFill>
                  <a:schemeClr val="tx1"/>
                </a:solidFill>
                <a:latin typeface="Lato Light"/>
                <a:ea typeface="MS PGothic" panose="020B0600070205080204" pitchFamily="34" charset="-128"/>
              </a:defRPr>
            </a:lvl6pPr>
            <a:lvl7pPr marL="2971800" indent="-228600" defTabSz="912813" eaLnBrk="0" fontAlgn="base" hangingPunct="0">
              <a:spcBef>
                <a:spcPct val="0"/>
              </a:spcBef>
              <a:spcAft>
                <a:spcPct val="0"/>
              </a:spcAft>
              <a:defRPr>
                <a:solidFill>
                  <a:schemeClr val="tx1"/>
                </a:solidFill>
                <a:latin typeface="Lato Light"/>
                <a:ea typeface="MS PGothic" panose="020B0600070205080204" pitchFamily="34" charset="-128"/>
              </a:defRPr>
            </a:lvl7pPr>
            <a:lvl8pPr marL="3429000" indent="-228600" defTabSz="912813" eaLnBrk="0" fontAlgn="base" hangingPunct="0">
              <a:spcBef>
                <a:spcPct val="0"/>
              </a:spcBef>
              <a:spcAft>
                <a:spcPct val="0"/>
              </a:spcAft>
              <a:defRPr>
                <a:solidFill>
                  <a:schemeClr val="tx1"/>
                </a:solidFill>
                <a:latin typeface="Lato Light"/>
                <a:ea typeface="MS PGothic" panose="020B0600070205080204" pitchFamily="34" charset="-128"/>
              </a:defRPr>
            </a:lvl8pPr>
            <a:lvl9pPr marL="3886200" indent="-228600" defTabSz="912813" eaLnBrk="0" fontAlgn="base" hangingPunct="0">
              <a:spcBef>
                <a:spcPct val="0"/>
              </a:spcBef>
              <a:spcAft>
                <a:spcPct val="0"/>
              </a:spcAft>
              <a:defRPr>
                <a:solidFill>
                  <a:schemeClr val="tx1"/>
                </a:solidFill>
                <a:latin typeface="Lato Light"/>
                <a:ea typeface="MS PGothic" panose="020B0600070205080204" pitchFamily="34" charset="-128"/>
              </a:defRPr>
            </a:lvl9pPr>
          </a:lstStyle>
          <a:p>
            <a:pPr algn="r" defTabSz="1216787">
              <a:spcBef>
                <a:spcPct val="20000"/>
              </a:spcBef>
              <a:defRPr/>
            </a:pPr>
            <a:r>
              <a:rPr lang="zh-CN" altLang="en-US" sz="1333" dirty="0">
                <a:solidFill>
                  <a:schemeClr val="tx1">
                    <a:lumMod val="65000"/>
                    <a:lumOff val="35000"/>
                  </a:schemeClr>
                </a:solidFill>
                <a:latin typeface="+mn-lt"/>
                <a:ea typeface="+mn-ea"/>
                <a:cs typeface="+mn-ea"/>
                <a:sym typeface="+mn-lt"/>
              </a:rPr>
              <a:t>单击此处可编辑内容，根据您的需要自由拉伸文本框大小</a:t>
            </a:r>
            <a:endParaRPr lang="en-US" altLang="zh-CN" sz="1333" dirty="0">
              <a:solidFill>
                <a:schemeClr val="tx1">
                  <a:lumMod val="65000"/>
                  <a:lumOff val="35000"/>
                </a:schemeClr>
              </a:solidFill>
              <a:latin typeface="+mn-lt"/>
              <a:ea typeface="+mn-ea"/>
              <a:cs typeface="+mn-ea"/>
              <a:sym typeface="+mn-lt"/>
            </a:endParaRPr>
          </a:p>
        </p:txBody>
      </p:sp>
      <p:sp>
        <p:nvSpPr>
          <p:cNvPr id="26" name="TextBox 46"/>
          <p:cNvSpPr txBox="1">
            <a:spLocks noChangeArrowheads="1"/>
          </p:cNvSpPr>
          <p:nvPr/>
        </p:nvSpPr>
        <p:spPr bwMode="auto">
          <a:xfrm>
            <a:off x="2133654" y="3357577"/>
            <a:ext cx="2330452" cy="369334"/>
          </a:xfrm>
          <a:prstGeom prst="rect">
            <a:avLst/>
          </a:prstGeom>
        </p:spPr>
        <p:txBody>
          <a:bodyPr lIns="121923" tIns="60961" rIns="121923" bIns="60961">
            <a:spAutoFit/>
          </a:bodyPr>
          <a:lstStyle>
            <a:lvl1pPr>
              <a:defRPr>
                <a:solidFill>
                  <a:schemeClr val="tx1"/>
                </a:solidFill>
                <a:latin typeface="Lato Light"/>
                <a:ea typeface="MS PGothic" panose="020B0600070205080204" pitchFamily="34" charset="-128"/>
              </a:defRPr>
            </a:lvl1pPr>
            <a:lvl2pPr marL="742950" indent="-285750">
              <a:defRPr>
                <a:solidFill>
                  <a:schemeClr val="tx1"/>
                </a:solidFill>
                <a:latin typeface="Lato Light"/>
                <a:ea typeface="MS PGothic" panose="020B0600070205080204" pitchFamily="34" charset="-128"/>
              </a:defRPr>
            </a:lvl2pPr>
            <a:lvl3pPr marL="1143000" indent="-228600">
              <a:defRPr>
                <a:solidFill>
                  <a:schemeClr val="tx1"/>
                </a:solidFill>
                <a:latin typeface="Lato Light"/>
                <a:ea typeface="MS PGothic" panose="020B0600070205080204" pitchFamily="34" charset="-128"/>
              </a:defRPr>
            </a:lvl3pPr>
            <a:lvl4pPr marL="1600200" indent="-228600">
              <a:defRPr>
                <a:solidFill>
                  <a:schemeClr val="tx1"/>
                </a:solidFill>
                <a:latin typeface="Lato Light"/>
                <a:ea typeface="MS PGothic" panose="020B0600070205080204" pitchFamily="34" charset="-128"/>
              </a:defRPr>
            </a:lvl4pPr>
            <a:lvl5pPr marL="2057400" indent="-228600">
              <a:defRPr>
                <a:solidFill>
                  <a:schemeClr val="tx1"/>
                </a:solidFill>
                <a:latin typeface="Lato Light"/>
                <a:ea typeface="MS PGothic" panose="020B0600070205080204" pitchFamily="34" charset="-128"/>
              </a:defRPr>
            </a:lvl5pPr>
            <a:lvl6pPr marL="2514600" indent="-228600" defTabSz="912813" eaLnBrk="0" fontAlgn="base" hangingPunct="0">
              <a:spcBef>
                <a:spcPct val="0"/>
              </a:spcBef>
              <a:spcAft>
                <a:spcPct val="0"/>
              </a:spcAft>
              <a:defRPr>
                <a:solidFill>
                  <a:schemeClr val="tx1"/>
                </a:solidFill>
                <a:latin typeface="Lato Light"/>
                <a:ea typeface="MS PGothic" panose="020B0600070205080204" pitchFamily="34" charset="-128"/>
              </a:defRPr>
            </a:lvl6pPr>
            <a:lvl7pPr marL="2971800" indent="-228600" defTabSz="912813" eaLnBrk="0" fontAlgn="base" hangingPunct="0">
              <a:spcBef>
                <a:spcPct val="0"/>
              </a:spcBef>
              <a:spcAft>
                <a:spcPct val="0"/>
              </a:spcAft>
              <a:defRPr>
                <a:solidFill>
                  <a:schemeClr val="tx1"/>
                </a:solidFill>
                <a:latin typeface="Lato Light"/>
                <a:ea typeface="MS PGothic" panose="020B0600070205080204" pitchFamily="34" charset="-128"/>
              </a:defRPr>
            </a:lvl7pPr>
            <a:lvl8pPr marL="3429000" indent="-228600" defTabSz="912813" eaLnBrk="0" fontAlgn="base" hangingPunct="0">
              <a:spcBef>
                <a:spcPct val="0"/>
              </a:spcBef>
              <a:spcAft>
                <a:spcPct val="0"/>
              </a:spcAft>
              <a:defRPr>
                <a:solidFill>
                  <a:schemeClr val="tx1"/>
                </a:solidFill>
                <a:latin typeface="Lato Light"/>
                <a:ea typeface="MS PGothic" panose="020B0600070205080204" pitchFamily="34" charset="-128"/>
              </a:defRPr>
            </a:lvl8pPr>
            <a:lvl9pPr marL="3886200" indent="-228600" defTabSz="912813" eaLnBrk="0" fontAlgn="base" hangingPunct="0">
              <a:spcBef>
                <a:spcPct val="0"/>
              </a:spcBef>
              <a:spcAft>
                <a:spcPct val="0"/>
              </a:spcAft>
              <a:defRPr>
                <a:solidFill>
                  <a:schemeClr val="tx1"/>
                </a:solidFill>
                <a:latin typeface="Lato Light"/>
                <a:ea typeface="MS PGothic" panose="020B0600070205080204" pitchFamily="34" charset="-128"/>
              </a:defRPr>
            </a:lvl9pPr>
          </a:lstStyle>
          <a:p>
            <a:r>
              <a:rPr lang="zh-CN" altLang="en-US" sz="1600" b="1" dirty="0">
                <a:solidFill>
                  <a:schemeClr val="tx1">
                    <a:lumMod val="65000"/>
                    <a:lumOff val="35000"/>
                  </a:schemeClr>
                </a:solidFill>
                <a:latin typeface="+mn-lt"/>
                <a:ea typeface="+mn-ea"/>
                <a:cs typeface="+mn-ea"/>
                <a:sym typeface="+mn-lt"/>
              </a:rPr>
              <a:t>单击编辑标题</a:t>
            </a:r>
          </a:p>
        </p:txBody>
      </p:sp>
      <p:sp>
        <p:nvSpPr>
          <p:cNvPr id="27" name="Subtitle 2"/>
          <p:cNvSpPr txBox="1">
            <a:spLocks/>
          </p:cNvSpPr>
          <p:nvPr/>
        </p:nvSpPr>
        <p:spPr bwMode="auto">
          <a:xfrm>
            <a:off x="1104315" y="5389223"/>
            <a:ext cx="3127375" cy="502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12" rIns="91425" bIns="45712">
            <a:spAutoFit/>
          </a:bodyPr>
          <a:lstStyle>
            <a:lvl1pPr>
              <a:defRPr>
                <a:solidFill>
                  <a:schemeClr val="tx1"/>
                </a:solidFill>
                <a:latin typeface="Lato Light"/>
                <a:ea typeface="MS PGothic" panose="020B0600070205080204" pitchFamily="34" charset="-128"/>
              </a:defRPr>
            </a:lvl1pPr>
            <a:lvl2pPr marL="742950" indent="-285750">
              <a:defRPr>
                <a:solidFill>
                  <a:schemeClr val="tx1"/>
                </a:solidFill>
                <a:latin typeface="Lato Light"/>
                <a:ea typeface="MS PGothic" panose="020B0600070205080204" pitchFamily="34" charset="-128"/>
              </a:defRPr>
            </a:lvl2pPr>
            <a:lvl3pPr marL="1143000" indent="-228600">
              <a:defRPr>
                <a:solidFill>
                  <a:schemeClr val="tx1"/>
                </a:solidFill>
                <a:latin typeface="Lato Light"/>
                <a:ea typeface="MS PGothic" panose="020B0600070205080204" pitchFamily="34" charset="-128"/>
              </a:defRPr>
            </a:lvl3pPr>
            <a:lvl4pPr marL="1600200" indent="-228600">
              <a:defRPr>
                <a:solidFill>
                  <a:schemeClr val="tx1"/>
                </a:solidFill>
                <a:latin typeface="Lato Light"/>
                <a:ea typeface="MS PGothic" panose="020B0600070205080204" pitchFamily="34" charset="-128"/>
              </a:defRPr>
            </a:lvl4pPr>
            <a:lvl5pPr marL="2057400" indent="-228600">
              <a:defRPr>
                <a:solidFill>
                  <a:schemeClr val="tx1"/>
                </a:solidFill>
                <a:latin typeface="Lato Light"/>
                <a:ea typeface="MS PGothic" panose="020B0600070205080204" pitchFamily="34" charset="-128"/>
              </a:defRPr>
            </a:lvl5pPr>
            <a:lvl6pPr marL="2514600" indent="-228600" defTabSz="912813" eaLnBrk="0" fontAlgn="base" hangingPunct="0">
              <a:spcBef>
                <a:spcPct val="0"/>
              </a:spcBef>
              <a:spcAft>
                <a:spcPct val="0"/>
              </a:spcAft>
              <a:defRPr>
                <a:solidFill>
                  <a:schemeClr val="tx1"/>
                </a:solidFill>
                <a:latin typeface="Lato Light"/>
                <a:ea typeface="MS PGothic" panose="020B0600070205080204" pitchFamily="34" charset="-128"/>
              </a:defRPr>
            </a:lvl6pPr>
            <a:lvl7pPr marL="2971800" indent="-228600" defTabSz="912813" eaLnBrk="0" fontAlgn="base" hangingPunct="0">
              <a:spcBef>
                <a:spcPct val="0"/>
              </a:spcBef>
              <a:spcAft>
                <a:spcPct val="0"/>
              </a:spcAft>
              <a:defRPr>
                <a:solidFill>
                  <a:schemeClr val="tx1"/>
                </a:solidFill>
                <a:latin typeface="Lato Light"/>
                <a:ea typeface="MS PGothic" panose="020B0600070205080204" pitchFamily="34" charset="-128"/>
              </a:defRPr>
            </a:lvl7pPr>
            <a:lvl8pPr marL="3429000" indent="-228600" defTabSz="912813" eaLnBrk="0" fontAlgn="base" hangingPunct="0">
              <a:spcBef>
                <a:spcPct val="0"/>
              </a:spcBef>
              <a:spcAft>
                <a:spcPct val="0"/>
              </a:spcAft>
              <a:defRPr>
                <a:solidFill>
                  <a:schemeClr val="tx1"/>
                </a:solidFill>
                <a:latin typeface="Lato Light"/>
                <a:ea typeface="MS PGothic" panose="020B0600070205080204" pitchFamily="34" charset="-128"/>
              </a:defRPr>
            </a:lvl8pPr>
            <a:lvl9pPr marL="3886200" indent="-228600" defTabSz="912813" eaLnBrk="0" fontAlgn="base" hangingPunct="0">
              <a:spcBef>
                <a:spcPct val="0"/>
              </a:spcBef>
              <a:spcAft>
                <a:spcPct val="0"/>
              </a:spcAft>
              <a:defRPr>
                <a:solidFill>
                  <a:schemeClr val="tx1"/>
                </a:solidFill>
                <a:latin typeface="Lato Light"/>
                <a:ea typeface="MS PGothic" panose="020B0600070205080204" pitchFamily="34" charset="-128"/>
              </a:defRPr>
            </a:lvl9pPr>
          </a:lstStyle>
          <a:p>
            <a:pPr algn="r" defTabSz="1216787">
              <a:spcBef>
                <a:spcPct val="20000"/>
              </a:spcBef>
              <a:defRPr/>
            </a:pPr>
            <a:r>
              <a:rPr lang="zh-CN" altLang="en-US" sz="1333" dirty="0">
                <a:solidFill>
                  <a:schemeClr val="tx1">
                    <a:lumMod val="65000"/>
                    <a:lumOff val="35000"/>
                  </a:schemeClr>
                </a:solidFill>
                <a:latin typeface="+mn-lt"/>
                <a:ea typeface="+mn-ea"/>
                <a:cs typeface="+mn-ea"/>
                <a:sym typeface="+mn-lt"/>
              </a:rPr>
              <a:t>单击此处可编辑内容，根据您的需要自由拉伸文本框大小</a:t>
            </a:r>
            <a:endParaRPr lang="en-US" altLang="zh-CN" sz="1333" dirty="0">
              <a:solidFill>
                <a:schemeClr val="tx1">
                  <a:lumMod val="65000"/>
                  <a:lumOff val="35000"/>
                </a:schemeClr>
              </a:solidFill>
              <a:latin typeface="+mn-lt"/>
              <a:ea typeface="+mn-ea"/>
              <a:cs typeface="+mn-ea"/>
              <a:sym typeface="+mn-lt"/>
            </a:endParaRPr>
          </a:p>
        </p:txBody>
      </p:sp>
      <p:sp>
        <p:nvSpPr>
          <p:cNvPr id="28" name="TextBox 46"/>
          <p:cNvSpPr txBox="1">
            <a:spLocks noChangeArrowheads="1"/>
          </p:cNvSpPr>
          <p:nvPr/>
        </p:nvSpPr>
        <p:spPr bwMode="auto">
          <a:xfrm>
            <a:off x="2805611" y="5052733"/>
            <a:ext cx="2330452" cy="369334"/>
          </a:xfrm>
          <a:prstGeom prst="rect">
            <a:avLst/>
          </a:prstGeom>
        </p:spPr>
        <p:txBody>
          <a:bodyPr lIns="121923" tIns="60961" rIns="121923" bIns="60961">
            <a:spAutoFit/>
          </a:bodyPr>
          <a:lstStyle>
            <a:lvl1pPr>
              <a:defRPr>
                <a:solidFill>
                  <a:schemeClr val="tx1"/>
                </a:solidFill>
                <a:latin typeface="Lato Light"/>
                <a:ea typeface="MS PGothic" panose="020B0600070205080204" pitchFamily="34" charset="-128"/>
              </a:defRPr>
            </a:lvl1pPr>
            <a:lvl2pPr marL="742950" indent="-285750">
              <a:defRPr>
                <a:solidFill>
                  <a:schemeClr val="tx1"/>
                </a:solidFill>
                <a:latin typeface="Lato Light"/>
                <a:ea typeface="MS PGothic" panose="020B0600070205080204" pitchFamily="34" charset="-128"/>
              </a:defRPr>
            </a:lvl2pPr>
            <a:lvl3pPr marL="1143000" indent="-228600">
              <a:defRPr>
                <a:solidFill>
                  <a:schemeClr val="tx1"/>
                </a:solidFill>
                <a:latin typeface="Lato Light"/>
                <a:ea typeface="MS PGothic" panose="020B0600070205080204" pitchFamily="34" charset="-128"/>
              </a:defRPr>
            </a:lvl3pPr>
            <a:lvl4pPr marL="1600200" indent="-228600">
              <a:defRPr>
                <a:solidFill>
                  <a:schemeClr val="tx1"/>
                </a:solidFill>
                <a:latin typeface="Lato Light"/>
                <a:ea typeface="MS PGothic" panose="020B0600070205080204" pitchFamily="34" charset="-128"/>
              </a:defRPr>
            </a:lvl4pPr>
            <a:lvl5pPr marL="2057400" indent="-228600">
              <a:defRPr>
                <a:solidFill>
                  <a:schemeClr val="tx1"/>
                </a:solidFill>
                <a:latin typeface="Lato Light"/>
                <a:ea typeface="MS PGothic" panose="020B0600070205080204" pitchFamily="34" charset="-128"/>
              </a:defRPr>
            </a:lvl5pPr>
            <a:lvl6pPr marL="2514600" indent="-228600" defTabSz="912813" eaLnBrk="0" fontAlgn="base" hangingPunct="0">
              <a:spcBef>
                <a:spcPct val="0"/>
              </a:spcBef>
              <a:spcAft>
                <a:spcPct val="0"/>
              </a:spcAft>
              <a:defRPr>
                <a:solidFill>
                  <a:schemeClr val="tx1"/>
                </a:solidFill>
                <a:latin typeface="Lato Light"/>
                <a:ea typeface="MS PGothic" panose="020B0600070205080204" pitchFamily="34" charset="-128"/>
              </a:defRPr>
            </a:lvl6pPr>
            <a:lvl7pPr marL="2971800" indent="-228600" defTabSz="912813" eaLnBrk="0" fontAlgn="base" hangingPunct="0">
              <a:spcBef>
                <a:spcPct val="0"/>
              </a:spcBef>
              <a:spcAft>
                <a:spcPct val="0"/>
              </a:spcAft>
              <a:defRPr>
                <a:solidFill>
                  <a:schemeClr val="tx1"/>
                </a:solidFill>
                <a:latin typeface="Lato Light"/>
                <a:ea typeface="MS PGothic" panose="020B0600070205080204" pitchFamily="34" charset="-128"/>
              </a:defRPr>
            </a:lvl7pPr>
            <a:lvl8pPr marL="3429000" indent="-228600" defTabSz="912813" eaLnBrk="0" fontAlgn="base" hangingPunct="0">
              <a:spcBef>
                <a:spcPct val="0"/>
              </a:spcBef>
              <a:spcAft>
                <a:spcPct val="0"/>
              </a:spcAft>
              <a:defRPr>
                <a:solidFill>
                  <a:schemeClr val="tx1"/>
                </a:solidFill>
                <a:latin typeface="Lato Light"/>
                <a:ea typeface="MS PGothic" panose="020B0600070205080204" pitchFamily="34" charset="-128"/>
              </a:defRPr>
            </a:lvl8pPr>
            <a:lvl9pPr marL="3886200" indent="-228600" defTabSz="912813" eaLnBrk="0" fontAlgn="base" hangingPunct="0">
              <a:spcBef>
                <a:spcPct val="0"/>
              </a:spcBef>
              <a:spcAft>
                <a:spcPct val="0"/>
              </a:spcAft>
              <a:defRPr>
                <a:solidFill>
                  <a:schemeClr val="tx1"/>
                </a:solidFill>
                <a:latin typeface="Lato Light"/>
                <a:ea typeface="MS PGothic" panose="020B0600070205080204" pitchFamily="34" charset="-128"/>
              </a:defRPr>
            </a:lvl9pPr>
          </a:lstStyle>
          <a:p>
            <a:r>
              <a:rPr lang="zh-CN" altLang="en-US" sz="1600" b="1" dirty="0">
                <a:solidFill>
                  <a:schemeClr val="tx1">
                    <a:lumMod val="65000"/>
                    <a:lumOff val="35000"/>
                  </a:schemeClr>
                </a:solidFill>
                <a:latin typeface="+mn-lt"/>
                <a:ea typeface="+mn-ea"/>
                <a:cs typeface="+mn-ea"/>
                <a:sym typeface="+mn-lt"/>
              </a:rPr>
              <a:t>单击编辑标题</a:t>
            </a:r>
          </a:p>
        </p:txBody>
      </p:sp>
    </p:spTree>
    <p:extLst>
      <p:ext uri="{BB962C8B-B14F-4D97-AF65-F5344CB8AC3E}">
        <p14:creationId xmlns:p14="http://schemas.microsoft.com/office/powerpoint/2010/main" val="1030086148"/>
      </p:ext>
    </p:extLst>
  </p:cSld>
  <p:clrMapOvr>
    <a:masterClrMapping/>
  </p:clrMapOvr>
  <mc:AlternateContent xmlns:mc="http://schemas.openxmlformats.org/markup-compatibility/2006" xmlns:p14="http://schemas.microsoft.com/office/powerpoint/2010/main">
    <mc:Choice Requires="p14">
      <p:transition p14:dur="0" advClick="0" advTm="3000"/>
    </mc:Choice>
    <mc:Fallback xmlns="">
      <p:transition advClick="0"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500" fill="hold"/>
                                        <p:tgtEl>
                                          <p:spTgt spid="5"/>
                                        </p:tgtEl>
                                        <p:attrNameLst>
                                          <p:attrName>ppt_w</p:attrName>
                                        </p:attrNameLst>
                                      </p:cBhvr>
                                      <p:tavLst>
                                        <p:tav tm="0">
                                          <p:val>
                                            <p:fltVal val="0"/>
                                          </p:val>
                                        </p:tav>
                                        <p:tav tm="100000">
                                          <p:val>
                                            <p:strVal val="#ppt_w"/>
                                          </p:val>
                                        </p:tav>
                                      </p:tavLst>
                                    </p:anim>
                                    <p:anim calcmode="lin" valueType="num">
                                      <p:cBhvr>
                                        <p:cTn id="13" dur="500" fill="hold"/>
                                        <p:tgtEl>
                                          <p:spTgt spid="5"/>
                                        </p:tgtEl>
                                        <p:attrNameLst>
                                          <p:attrName>ppt_h</p:attrName>
                                        </p:attrNameLst>
                                      </p:cBhvr>
                                      <p:tavLst>
                                        <p:tav tm="0">
                                          <p:val>
                                            <p:fltVal val="0"/>
                                          </p:val>
                                        </p:tav>
                                        <p:tav tm="100000">
                                          <p:val>
                                            <p:strVal val="#ppt_h"/>
                                          </p:val>
                                        </p:tav>
                                      </p:tavLst>
                                    </p:anim>
                                    <p:animEffect transition="in" filter="fade">
                                      <p:cBhvr>
                                        <p:cTn id="14" dur="500"/>
                                        <p:tgtEl>
                                          <p:spTgt spid="5"/>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p:cTn id="17" dur="500" fill="hold"/>
                                        <p:tgtEl>
                                          <p:spTgt spid="6"/>
                                        </p:tgtEl>
                                        <p:attrNameLst>
                                          <p:attrName>ppt_w</p:attrName>
                                        </p:attrNameLst>
                                      </p:cBhvr>
                                      <p:tavLst>
                                        <p:tav tm="0">
                                          <p:val>
                                            <p:fltVal val="0"/>
                                          </p:val>
                                        </p:tav>
                                        <p:tav tm="100000">
                                          <p:val>
                                            <p:strVal val="#ppt_w"/>
                                          </p:val>
                                        </p:tav>
                                      </p:tavLst>
                                    </p:anim>
                                    <p:anim calcmode="lin" valueType="num">
                                      <p:cBhvr>
                                        <p:cTn id="18" dur="500" fill="hold"/>
                                        <p:tgtEl>
                                          <p:spTgt spid="6"/>
                                        </p:tgtEl>
                                        <p:attrNameLst>
                                          <p:attrName>ppt_h</p:attrName>
                                        </p:attrNameLst>
                                      </p:cBhvr>
                                      <p:tavLst>
                                        <p:tav tm="0">
                                          <p:val>
                                            <p:fltVal val="0"/>
                                          </p:val>
                                        </p:tav>
                                        <p:tav tm="100000">
                                          <p:val>
                                            <p:strVal val="#ppt_h"/>
                                          </p:val>
                                        </p:tav>
                                      </p:tavLst>
                                    </p:anim>
                                    <p:animEffect transition="in" filter="fade">
                                      <p:cBhvr>
                                        <p:cTn id="19" dur="500"/>
                                        <p:tgtEl>
                                          <p:spTgt spid="6"/>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p:cTn id="22" dur="500" fill="hold"/>
                                        <p:tgtEl>
                                          <p:spTgt spid="7"/>
                                        </p:tgtEl>
                                        <p:attrNameLst>
                                          <p:attrName>ppt_w</p:attrName>
                                        </p:attrNameLst>
                                      </p:cBhvr>
                                      <p:tavLst>
                                        <p:tav tm="0">
                                          <p:val>
                                            <p:fltVal val="0"/>
                                          </p:val>
                                        </p:tav>
                                        <p:tav tm="100000">
                                          <p:val>
                                            <p:strVal val="#ppt_w"/>
                                          </p:val>
                                        </p:tav>
                                      </p:tavLst>
                                    </p:anim>
                                    <p:anim calcmode="lin" valueType="num">
                                      <p:cBhvr>
                                        <p:cTn id="23" dur="500" fill="hold"/>
                                        <p:tgtEl>
                                          <p:spTgt spid="7"/>
                                        </p:tgtEl>
                                        <p:attrNameLst>
                                          <p:attrName>ppt_h</p:attrName>
                                        </p:attrNameLst>
                                      </p:cBhvr>
                                      <p:tavLst>
                                        <p:tav tm="0">
                                          <p:val>
                                            <p:fltVal val="0"/>
                                          </p:val>
                                        </p:tav>
                                        <p:tav tm="100000">
                                          <p:val>
                                            <p:strVal val="#ppt_h"/>
                                          </p:val>
                                        </p:tav>
                                      </p:tavLst>
                                    </p:anim>
                                    <p:animEffect transition="in" filter="fade">
                                      <p:cBhvr>
                                        <p:cTn id="24" dur="500"/>
                                        <p:tgtEl>
                                          <p:spTgt spid="7"/>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p:cTn id="27" dur="500" fill="hold"/>
                                        <p:tgtEl>
                                          <p:spTgt spid="8"/>
                                        </p:tgtEl>
                                        <p:attrNameLst>
                                          <p:attrName>ppt_w</p:attrName>
                                        </p:attrNameLst>
                                      </p:cBhvr>
                                      <p:tavLst>
                                        <p:tav tm="0">
                                          <p:val>
                                            <p:fltVal val="0"/>
                                          </p:val>
                                        </p:tav>
                                        <p:tav tm="100000">
                                          <p:val>
                                            <p:strVal val="#ppt_w"/>
                                          </p:val>
                                        </p:tav>
                                      </p:tavLst>
                                    </p:anim>
                                    <p:anim calcmode="lin" valueType="num">
                                      <p:cBhvr>
                                        <p:cTn id="28" dur="500" fill="hold"/>
                                        <p:tgtEl>
                                          <p:spTgt spid="8"/>
                                        </p:tgtEl>
                                        <p:attrNameLst>
                                          <p:attrName>ppt_h</p:attrName>
                                        </p:attrNameLst>
                                      </p:cBhvr>
                                      <p:tavLst>
                                        <p:tav tm="0">
                                          <p:val>
                                            <p:fltVal val="0"/>
                                          </p:val>
                                        </p:tav>
                                        <p:tav tm="100000">
                                          <p:val>
                                            <p:strVal val="#ppt_h"/>
                                          </p:val>
                                        </p:tav>
                                      </p:tavLst>
                                    </p:anim>
                                    <p:animEffect transition="in" filter="fade">
                                      <p:cBhvr>
                                        <p:cTn id="29" dur="500"/>
                                        <p:tgtEl>
                                          <p:spTgt spid="8"/>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9"/>
                                        </p:tgtEl>
                                        <p:attrNameLst>
                                          <p:attrName>style.visibility</p:attrName>
                                        </p:attrNameLst>
                                      </p:cBhvr>
                                      <p:to>
                                        <p:strVal val="visible"/>
                                      </p:to>
                                    </p:set>
                                    <p:anim calcmode="lin" valueType="num">
                                      <p:cBhvr>
                                        <p:cTn id="32" dur="500" fill="hold"/>
                                        <p:tgtEl>
                                          <p:spTgt spid="9"/>
                                        </p:tgtEl>
                                        <p:attrNameLst>
                                          <p:attrName>ppt_w</p:attrName>
                                        </p:attrNameLst>
                                      </p:cBhvr>
                                      <p:tavLst>
                                        <p:tav tm="0">
                                          <p:val>
                                            <p:fltVal val="0"/>
                                          </p:val>
                                        </p:tav>
                                        <p:tav tm="100000">
                                          <p:val>
                                            <p:strVal val="#ppt_w"/>
                                          </p:val>
                                        </p:tav>
                                      </p:tavLst>
                                    </p:anim>
                                    <p:anim calcmode="lin" valueType="num">
                                      <p:cBhvr>
                                        <p:cTn id="33" dur="500" fill="hold"/>
                                        <p:tgtEl>
                                          <p:spTgt spid="9"/>
                                        </p:tgtEl>
                                        <p:attrNameLst>
                                          <p:attrName>ppt_h</p:attrName>
                                        </p:attrNameLst>
                                      </p:cBhvr>
                                      <p:tavLst>
                                        <p:tav tm="0">
                                          <p:val>
                                            <p:fltVal val="0"/>
                                          </p:val>
                                        </p:tav>
                                        <p:tav tm="100000">
                                          <p:val>
                                            <p:strVal val="#ppt_h"/>
                                          </p:val>
                                        </p:tav>
                                      </p:tavLst>
                                    </p:anim>
                                    <p:animEffect transition="in" filter="fade">
                                      <p:cBhvr>
                                        <p:cTn id="34" dur="500"/>
                                        <p:tgtEl>
                                          <p:spTgt spid="9"/>
                                        </p:tgtEl>
                                      </p:cBhvr>
                                    </p:animEffect>
                                  </p:childTnLst>
                                </p:cTn>
                              </p:par>
                              <p:par>
                                <p:cTn id="35" presetID="53" presetClass="entr" presetSubtype="16" fill="hold" grpId="0" nodeType="withEffect">
                                  <p:stCondLst>
                                    <p:cond delay="0"/>
                                  </p:stCondLst>
                                  <p:childTnLst>
                                    <p:set>
                                      <p:cBhvr>
                                        <p:cTn id="36" dur="1" fill="hold">
                                          <p:stCondLst>
                                            <p:cond delay="0"/>
                                          </p:stCondLst>
                                        </p:cTn>
                                        <p:tgtEl>
                                          <p:spTgt spid="10"/>
                                        </p:tgtEl>
                                        <p:attrNameLst>
                                          <p:attrName>style.visibility</p:attrName>
                                        </p:attrNameLst>
                                      </p:cBhvr>
                                      <p:to>
                                        <p:strVal val="visible"/>
                                      </p:to>
                                    </p:set>
                                    <p:anim calcmode="lin" valueType="num">
                                      <p:cBhvr>
                                        <p:cTn id="37" dur="500" fill="hold"/>
                                        <p:tgtEl>
                                          <p:spTgt spid="10"/>
                                        </p:tgtEl>
                                        <p:attrNameLst>
                                          <p:attrName>ppt_w</p:attrName>
                                        </p:attrNameLst>
                                      </p:cBhvr>
                                      <p:tavLst>
                                        <p:tav tm="0">
                                          <p:val>
                                            <p:fltVal val="0"/>
                                          </p:val>
                                        </p:tav>
                                        <p:tav tm="100000">
                                          <p:val>
                                            <p:strVal val="#ppt_w"/>
                                          </p:val>
                                        </p:tav>
                                      </p:tavLst>
                                    </p:anim>
                                    <p:anim calcmode="lin" valueType="num">
                                      <p:cBhvr>
                                        <p:cTn id="38" dur="500" fill="hold"/>
                                        <p:tgtEl>
                                          <p:spTgt spid="10"/>
                                        </p:tgtEl>
                                        <p:attrNameLst>
                                          <p:attrName>ppt_h</p:attrName>
                                        </p:attrNameLst>
                                      </p:cBhvr>
                                      <p:tavLst>
                                        <p:tav tm="0">
                                          <p:val>
                                            <p:fltVal val="0"/>
                                          </p:val>
                                        </p:tav>
                                        <p:tav tm="100000">
                                          <p:val>
                                            <p:strVal val="#ppt_h"/>
                                          </p:val>
                                        </p:tav>
                                      </p:tavLst>
                                    </p:anim>
                                    <p:animEffect transition="in" filter="fade">
                                      <p:cBhvr>
                                        <p:cTn id="39" dur="500"/>
                                        <p:tgtEl>
                                          <p:spTgt spid="10"/>
                                        </p:tgtEl>
                                      </p:cBhvr>
                                    </p:animEffect>
                                  </p:childTnLst>
                                </p:cTn>
                              </p:par>
                              <p:par>
                                <p:cTn id="40" presetID="53" presetClass="entr" presetSubtype="16" fill="hold" grpId="0" nodeType="withEffect">
                                  <p:stCondLst>
                                    <p:cond delay="0"/>
                                  </p:stCondLst>
                                  <p:childTnLst>
                                    <p:set>
                                      <p:cBhvr>
                                        <p:cTn id="41" dur="1" fill="hold">
                                          <p:stCondLst>
                                            <p:cond delay="0"/>
                                          </p:stCondLst>
                                        </p:cTn>
                                        <p:tgtEl>
                                          <p:spTgt spid="11"/>
                                        </p:tgtEl>
                                        <p:attrNameLst>
                                          <p:attrName>style.visibility</p:attrName>
                                        </p:attrNameLst>
                                      </p:cBhvr>
                                      <p:to>
                                        <p:strVal val="visible"/>
                                      </p:to>
                                    </p:set>
                                    <p:anim calcmode="lin" valueType="num">
                                      <p:cBhvr>
                                        <p:cTn id="42" dur="500" fill="hold"/>
                                        <p:tgtEl>
                                          <p:spTgt spid="11"/>
                                        </p:tgtEl>
                                        <p:attrNameLst>
                                          <p:attrName>ppt_w</p:attrName>
                                        </p:attrNameLst>
                                      </p:cBhvr>
                                      <p:tavLst>
                                        <p:tav tm="0">
                                          <p:val>
                                            <p:fltVal val="0"/>
                                          </p:val>
                                        </p:tav>
                                        <p:tav tm="100000">
                                          <p:val>
                                            <p:strVal val="#ppt_w"/>
                                          </p:val>
                                        </p:tav>
                                      </p:tavLst>
                                    </p:anim>
                                    <p:anim calcmode="lin" valueType="num">
                                      <p:cBhvr>
                                        <p:cTn id="43" dur="500" fill="hold"/>
                                        <p:tgtEl>
                                          <p:spTgt spid="11"/>
                                        </p:tgtEl>
                                        <p:attrNameLst>
                                          <p:attrName>ppt_h</p:attrName>
                                        </p:attrNameLst>
                                      </p:cBhvr>
                                      <p:tavLst>
                                        <p:tav tm="0">
                                          <p:val>
                                            <p:fltVal val="0"/>
                                          </p:val>
                                        </p:tav>
                                        <p:tav tm="100000">
                                          <p:val>
                                            <p:strVal val="#ppt_h"/>
                                          </p:val>
                                        </p:tav>
                                      </p:tavLst>
                                    </p:anim>
                                    <p:animEffect transition="in" filter="fade">
                                      <p:cBhvr>
                                        <p:cTn id="44" dur="500"/>
                                        <p:tgtEl>
                                          <p:spTgt spid="11"/>
                                        </p:tgtEl>
                                      </p:cBhvr>
                                    </p:animEffect>
                                  </p:childTnLst>
                                </p:cTn>
                              </p:par>
                              <p:par>
                                <p:cTn id="45" presetID="53" presetClass="entr" presetSubtype="16" fill="hold" grpId="0" nodeType="withEffect">
                                  <p:stCondLst>
                                    <p:cond delay="0"/>
                                  </p:stCondLst>
                                  <p:childTnLst>
                                    <p:set>
                                      <p:cBhvr>
                                        <p:cTn id="46" dur="1" fill="hold">
                                          <p:stCondLst>
                                            <p:cond delay="0"/>
                                          </p:stCondLst>
                                        </p:cTn>
                                        <p:tgtEl>
                                          <p:spTgt spid="12"/>
                                        </p:tgtEl>
                                        <p:attrNameLst>
                                          <p:attrName>style.visibility</p:attrName>
                                        </p:attrNameLst>
                                      </p:cBhvr>
                                      <p:to>
                                        <p:strVal val="visible"/>
                                      </p:to>
                                    </p:set>
                                    <p:anim calcmode="lin" valueType="num">
                                      <p:cBhvr>
                                        <p:cTn id="47" dur="500" fill="hold"/>
                                        <p:tgtEl>
                                          <p:spTgt spid="12"/>
                                        </p:tgtEl>
                                        <p:attrNameLst>
                                          <p:attrName>ppt_w</p:attrName>
                                        </p:attrNameLst>
                                      </p:cBhvr>
                                      <p:tavLst>
                                        <p:tav tm="0">
                                          <p:val>
                                            <p:fltVal val="0"/>
                                          </p:val>
                                        </p:tav>
                                        <p:tav tm="100000">
                                          <p:val>
                                            <p:strVal val="#ppt_w"/>
                                          </p:val>
                                        </p:tav>
                                      </p:tavLst>
                                    </p:anim>
                                    <p:anim calcmode="lin" valueType="num">
                                      <p:cBhvr>
                                        <p:cTn id="48" dur="500" fill="hold"/>
                                        <p:tgtEl>
                                          <p:spTgt spid="12"/>
                                        </p:tgtEl>
                                        <p:attrNameLst>
                                          <p:attrName>ppt_h</p:attrName>
                                        </p:attrNameLst>
                                      </p:cBhvr>
                                      <p:tavLst>
                                        <p:tav tm="0">
                                          <p:val>
                                            <p:fltVal val="0"/>
                                          </p:val>
                                        </p:tav>
                                        <p:tav tm="100000">
                                          <p:val>
                                            <p:strVal val="#ppt_h"/>
                                          </p:val>
                                        </p:tav>
                                      </p:tavLst>
                                    </p:anim>
                                    <p:animEffect transition="in" filter="fade">
                                      <p:cBhvr>
                                        <p:cTn id="49" dur="500"/>
                                        <p:tgtEl>
                                          <p:spTgt spid="12"/>
                                        </p:tgtEl>
                                      </p:cBhvr>
                                    </p:animEffect>
                                  </p:childTnLst>
                                </p:cTn>
                              </p:par>
                              <p:par>
                                <p:cTn id="50" presetID="53" presetClass="entr" presetSubtype="16" fill="hold" grpId="0" nodeType="withEffect">
                                  <p:stCondLst>
                                    <p:cond delay="0"/>
                                  </p:stCondLst>
                                  <p:childTnLst>
                                    <p:set>
                                      <p:cBhvr>
                                        <p:cTn id="51" dur="1" fill="hold">
                                          <p:stCondLst>
                                            <p:cond delay="0"/>
                                          </p:stCondLst>
                                        </p:cTn>
                                        <p:tgtEl>
                                          <p:spTgt spid="13"/>
                                        </p:tgtEl>
                                        <p:attrNameLst>
                                          <p:attrName>style.visibility</p:attrName>
                                        </p:attrNameLst>
                                      </p:cBhvr>
                                      <p:to>
                                        <p:strVal val="visible"/>
                                      </p:to>
                                    </p:set>
                                    <p:anim calcmode="lin" valueType="num">
                                      <p:cBhvr>
                                        <p:cTn id="52" dur="500" fill="hold"/>
                                        <p:tgtEl>
                                          <p:spTgt spid="13"/>
                                        </p:tgtEl>
                                        <p:attrNameLst>
                                          <p:attrName>ppt_w</p:attrName>
                                        </p:attrNameLst>
                                      </p:cBhvr>
                                      <p:tavLst>
                                        <p:tav tm="0">
                                          <p:val>
                                            <p:fltVal val="0"/>
                                          </p:val>
                                        </p:tav>
                                        <p:tav tm="100000">
                                          <p:val>
                                            <p:strVal val="#ppt_w"/>
                                          </p:val>
                                        </p:tav>
                                      </p:tavLst>
                                    </p:anim>
                                    <p:anim calcmode="lin" valueType="num">
                                      <p:cBhvr>
                                        <p:cTn id="53" dur="500" fill="hold"/>
                                        <p:tgtEl>
                                          <p:spTgt spid="13"/>
                                        </p:tgtEl>
                                        <p:attrNameLst>
                                          <p:attrName>ppt_h</p:attrName>
                                        </p:attrNameLst>
                                      </p:cBhvr>
                                      <p:tavLst>
                                        <p:tav tm="0">
                                          <p:val>
                                            <p:fltVal val="0"/>
                                          </p:val>
                                        </p:tav>
                                        <p:tav tm="100000">
                                          <p:val>
                                            <p:strVal val="#ppt_h"/>
                                          </p:val>
                                        </p:tav>
                                      </p:tavLst>
                                    </p:anim>
                                    <p:animEffect transition="in" filter="fade">
                                      <p:cBhvr>
                                        <p:cTn id="54" dur="500"/>
                                        <p:tgtEl>
                                          <p:spTgt spid="13"/>
                                        </p:tgtEl>
                                      </p:cBhvr>
                                    </p:animEffect>
                                  </p:childTnLst>
                                </p:cTn>
                              </p:par>
                              <p:par>
                                <p:cTn id="55" presetID="53" presetClass="entr" presetSubtype="16" fill="hold" grpId="0" nodeType="withEffect">
                                  <p:stCondLst>
                                    <p:cond delay="0"/>
                                  </p:stCondLst>
                                  <p:childTnLst>
                                    <p:set>
                                      <p:cBhvr>
                                        <p:cTn id="56" dur="1" fill="hold">
                                          <p:stCondLst>
                                            <p:cond delay="0"/>
                                          </p:stCondLst>
                                        </p:cTn>
                                        <p:tgtEl>
                                          <p:spTgt spid="14"/>
                                        </p:tgtEl>
                                        <p:attrNameLst>
                                          <p:attrName>style.visibility</p:attrName>
                                        </p:attrNameLst>
                                      </p:cBhvr>
                                      <p:to>
                                        <p:strVal val="visible"/>
                                      </p:to>
                                    </p:set>
                                    <p:anim calcmode="lin" valueType="num">
                                      <p:cBhvr>
                                        <p:cTn id="57" dur="500" fill="hold"/>
                                        <p:tgtEl>
                                          <p:spTgt spid="14"/>
                                        </p:tgtEl>
                                        <p:attrNameLst>
                                          <p:attrName>ppt_w</p:attrName>
                                        </p:attrNameLst>
                                      </p:cBhvr>
                                      <p:tavLst>
                                        <p:tav tm="0">
                                          <p:val>
                                            <p:fltVal val="0"/>
                                          </p:val>
                                        </p:tav>
                                        <p:tav tm="100000">
                                          <p:val>
                                            <p:strVal val="#ppt_w"/>
                                          </p:val>
                                        </p:tav>
                                      </p:tavLst>
                                    </p:anim>
                                    <p:anim calcmode="lin" valueType="num">
                                      <p:cBhvr>
                                        <p:cTn id="58" dur="500" fill="hold"/>
                                        <p:tgtEl>
                                          <p:spTgt spid="14"/>
                                        </p:tgtEl>
                                        <p:attrNameLst>
                                          <p:attrName>ppt_h</p:attrName>
                                        </p:attrNameLst>
                                      </p:cBhvr>
                                      <p:tavLst>
                                        <p:tav tm="0">
                                          <p:val>
                                            <p:fltVal val="0"/>
                                          </p:val>
                                        </p:tav>
                                        <p:tav tm="100000">
                                          <p:val>
                                            <p:strVal val="#ppt_h"/>
                                          </p:val>
                                        </p:tav>
                                      </p:tavLst>
                                    </p:anim>
                                    <p:animEffect transition="in" filter="fade">
                                      <p:cBhvr>
                                        <p:cTn id="59" dur="500"/>
                                        <p:tgtEl>
                                          <p:spTgt spid="14"/>
                                        </p:tgtEl>
                                      </p:cBhvr>
                                    </p:animEffect>
                                  </p:childTnLst>
                                </p:cTn>
                              </p:par>
                              <p:par>
                                <p:cTn id="60" presetID="53" presetClass="entr" presetSubtype="16" fill="hold" grpId="0" nodeType="withEffect">
                                  <p:stCondLst>
                                    <p:cond delay="0"/>
                                  </p:stCondLst>
                                  <p:childTnLst>
                                    <p:set>
                                      <p:cBhvr>
                                        <p:cTn id="61" dur="1" fill="hold">
                                          <p:stCondLst>
                                            <p:cond delay="0"/>
                                          </p:stCondLst>
                                        </p:cTn>
                                        <p:tgtEl>
                                          <p:spTgt spid="15"/>
                                        </p:tgtEl>
                                        <p:attrNameLst>
                                          <p:attrName>style.visibility</p:attrName>
                                        </p:attrNameLst>
                                      </p:cBhvr>
                                      <p:to>
                                        <p:strVal val="visible"/>
                                      </p:to>
                                    </p:set>
                                    <p:anim calcmode="lin" valueType="num">
                                      <p:cBhvr>
                                        <p:cTn id="62" dur="500" fill="hold"/>
                                        <p:tgtEl>
                                          <p:spTgt spid="15"/>
                                        </p:tgtEl>
                                        <p:attrNameLst>
                                          <p:attrName>ppt_w</p:attrName>
                                        </p:attrNameLst>
                                      </p:cBhvr>
                                      <p:tavLst>
                                        <p:tav tm="0">
                                          <p:val>
                                            <p:fltVal val="0"/>
                                          </p:val>
                                        </p:tav>
                                        <p:tav tm="100000">
                                          <p:val>
                                            <p:strVal val="#ppt_w"/>
                                          </p:val>
                                        </p:tav>
                                      </p:tavLst>
                                    </p:anim>
                                    <p:anim calcmode="lin" valueType="num">
                                      <p:cBhvr>
                                        <p:cTn id="63" dur="500" fill="hold"/>
                                        <p:tgtEl>
                                          <p:spTgt spid="15"/>
                                        </p:tgtEl>
                                        <p:attrNameLst>
                                          <p:attrName>ppt_h</p:attrName>
                                        </p:attrNameLst>
                                      </p:cBhvr>
                                      <p:tavLst>
                                        <p:tav tm="0">
                                          <p:val>
                                            <p:fltVal val="0"/>
                                          </p:val>
                                        </p:tav>
                                        <p:tav tm="100000">
                                          <p:val>
                                            <p:strVal val="#ppt_h"/>
                                          </p:val>
                                        </p:tav>
                                      </p:tavLst>
                                    </p:anim>
                                    <p:animEffect transition="in" filter="fade">
                                      <p:cBhvr>
                                        <p:cTn id="64" dur="500"/>
                                        <p:tgtEl>
                                          <p:spTgt spid="15"/>
                                        </p:tgtEl>
                                      </p:cBhvr>
                                    </p:animEffect>
                                  </p:childTnLst>
                                </p:cTn>
                              </p:par>
                              <p:par>
                                <p:cTn id="65" presetID="53" presetClass="entr" presetSubtype="16" fill="hold" grpId="0" nodeType="withEffect">
                                  <p:stCondLst>
                                    <p:cond delay="0"/>
                                  </p:stCondLst>
                                  <p:childTnLst>
                                    <p:set>
                                      <p:cBhvr>
                                        <p:cTn id="66" dur="1" fill="hold">
                                          <p:stCondLst>
                                            <p:cond delay="0"/>
                                          </p:stCondLst>
                                        </p:cTn>
                                        <p:tgtEl>
                                          <p:spTgt spid="16"/>
                                        </p:tgtEl>
                                        <p:attrNameLst>
                                          <p:attrName>style.visibility</p:attrName>
                                        </p:attrNameLst>
                                      </p:cBhvr>
                                      <p:to>
                                        <p:strVal val="visible"/>
                                      </p:to>
                                    </p:set>
                                    <p:anim calcmode="lin" valueType="num">
                                      <p:cBhvr>
                                        <p:cTn id="67" dur="500" fill="hold"/>
                                        <p:tgtEl>
                                          <p:spTgt spid="16"/>
                                        </p:tgtEl>
                                        <p:attrNameLst>
                                          <p:attrName>ppt_w</p:attrName>
                                        </p:attrNameLst>
                                      </p:cBhvr>
                                      <p:tavLst>
                                        <p:tav tm="0">
                                          <p:val>
                                            <p:fltVal val="0"/>
                                          </p:val>
                                        </p:tav>
                                        <p:tav tm="100000">
                                          <p:val>
                                            <p:strVal val="#ppt_w"/>
                                          </p:val>
                                        </p:tav>
                                      </p:tavLst>
                                    </p:anim>
                                    <p:anim calcmode="lin" valueType="num">
                                      <p:cBhvr>
                                        <p:cTn id="68" dur="500" fill="hold"/>
                                        <p:tgtEl>
                                          <p:spTgt spid="16"/>
                                        </p:tgtEl>
                                        <p:attrNameLst>
                                          <p:attrName>ppt_h</p:attrName>
                                        </p:attrNameLst>
                                      </p:cBhvr>
                                      <p:tavLst>
                                        <p:tav tm="0">
                                          <p:val>
                                            <p:fltVal val="0"/>
                                          </p:val>
                                        </p:tav>
                                        <p:tav tm="100000">
                                          <p:val>
                                            <p:strVal val="#ppt_h"/>
                                          </p:val>
                                        </p:tav>
                                      </p:tavLst>
                                    </p:anim>
                                    <p:animEffect transition="in" filter="fade">
                                      <p:cBhvr>
                                        <p:cTn id="69" dur="500"/>
                                        <p:tgtEl>
                                          <p:spTgt spid="16"/>
                                        </p:tgtEl>
                                      </p:cBhvr>
                                    </p:animEffect>
                                  </p:childTnLst>
                                </p:cTn>
                              </p:par>
                            </p:childTnLst>
                          </p:cTn>
                        </p:par>
                        <p:par>
                          <p:cTn id="70" fill="hold">
                            <p:stCondLst>
                              <p:cond delay="500"/>
                            </p:stCondLst>
                            <p:childTnLst>
                              <p:par>
                                <p:cTn id="71" presetID="42" presetClass="entr" presetSubtype="0" fill="hold" grpId="0" nodeType="afterEffect">
                                  <p:stCondLst>
                                    <p:cond delay="0"/>
                                  </p:stCondLst>
                                  <p:childTnLst>
                                    <p:set>
                                      <p:cBhvr>
                                        <p:cTn id="72" dur="1" fill="hold">
                                          <p:stCondLst>
                                            <p:cond delay="0"/>
                                          </p:stCondLst>
                                        </p:cTn>
                                        <p:tgtEl>
                                          <p:spTgt spid="24"/>
                                        </p:tgtEl>
                                        <p:attrNameLst>
                                          <p:attrName>style.visibility</p:attrName>
                                        </p:attrNameLst>
                                      </p:cBhvr>
                                      <p:to>
                                        <p:strVal val="visible"/>
                                      </p:to>
                                    </p:set>
                                    <p:animEffect transition="in" filter="fade">
                                      <p:cBhvr>
                                        <p:cTn id="73" dur="1000"/>
                                        <p:tgtEl>
                                          <p:spTgt spid="24"/>
                                        </p:tgtEl>
                                      </p:cBhvr>
                                    </p:animEffect>
                                    <p:anim calcmode="lin" valueType="num">
                                      <p:cBhvr>
                                        <p:cTn id="74" dur="1000" fill="hold"/>
                                        <p:tgtEl>
                                          <p:spTgt spid="24"/>
                                        </p:tgtEl>
                                        <p:attrNameLst>
                                          <p:attrName>ppt_x</p:attrName>
                                        </p:attrNameLst>
                                      </p:cBhvr>
                                      <p:tavLst>
                                        <p:tav tm="0">
                                          <p:val>
                                            <p:strVal val="#ppt_x"/>
                                          </p:val>
                                        </p:tav>
                                        <p:tav tm="100000">
                                          <p:val>
                                            <p:strVal val="#ppt_x"/>
                                          </p:val>
                                        </p:tav>
                                      </p:tavLst>
                                    </p:anim>
                                    <p:anim calcmode="lin" valueType="num">
                                      <p:cBhvr>
                                        <p:cTn id="75" dur="1000" fill="hold"/>
                                        <p:tgtEl>
                                          <p:spTgt spid="24"/>
                                        </p:tgtEl>
                                        <p:attrNameLst>
                                          <p:attrName>ppt_y</p:attrName>
                                        </p:attrNameLst>
                                      </p:cBhvr>
                                      <p:tavLst>
                                        <p:tav tm="0">
                                          <p:val>
                                            <p:strVal val="#ppt_y+.1"/>
                                          </p:val>
                                        </p:tav>
                                        <p:tav tm="100000">
                                          <p:val>
                                            <p:strVal val="#ppt_y"/>
                                          </p:val>
                                        </p:tav>
                                      </p:tavLst>
                                    </p:anim>
                                  </p:childTnLst>
                                </p:cTn>
                              </p:par>
                              <p:par>
                                <p:cTn id="76" presetID="42" presetClass="entr" presetSubtype="0" fill="hold" grpId="0" nodeType="withEffect">
                                  <p:stCondLst>
                                    <p:cond delay="0"/>
                                  </p:stCondLst>
                                  <p:childTnLst>
                                    <p:set>
                                      <p:cBhvr>
                                        <p:cTn id="77" dur="1" fill="hold">
                                          <p:stCondLst>
                                            <p:cond delay="0"/>
                                          </p:stCondLst>
                                        </p:cTn>
                                        <p:tgtEl>
                                          <p:spTgt spid="23"/>
                                        </p:tgtEl>
                                        <p:attrNameLst>
                                          <p:attrName>style.visibility</p:attrName>
                                        </p:attrNameLst>
                                      </p:cBhvr>
                                      <p:to>
                                        <p:strVal val="visible"/>
                                      </p:to>
                                    </p:set>
                                    <p:animEffect transition="in" filter="fade">
                                      <p:cBhvr>
                                        <p:cTn id="78" dur="1000"/>
                                        <p:tgtEl>
                                          <p:spTgt spid="23"/>
                                        </p:tgtEl>
                                      </p:cBhvr>
                                    </p:animEffect>
                                    <p:anim calcmode="lin" valueType="num">
                                      <p:cBhvr>
                                        <p:cTn id="79" dur="1000" fill="hold"/>
                                        <p:tgtEl>
                                          <p:spTgt spid="23"/>
                                        </p:tgtEl>
                                        <p:attrNameLst>
                                          <p:attrName>ppt_x</p:attrName>
                                        </p:attrNameLst>
                                      </p:cBhvr>
                                      <p:tavLst>
                                        <p:tav tm="0">
                                          <p:val>
                                            <p:strVal val="#ppt_x"/>
                                          </p:val>
                                        </p:tav>
                                        <p:tav tm="100000">
                                          <p:val>
                                            <p:strVal val="#ppt_x"/>
                                          </p:val>
                                        </p:tav>
                                      </p:tavLst>
                                    </p:anim>
                                    <p:anim calcmode="lin" valueType="num">
                                      <p:cBhvr>
                                        <p:cTn id="80" dur="1000" fill="hold"/>
                                        <p:tgtEl>
                                          <p:spTgt spid="23"/>
                                        </p:tgtEl>
                                        <p:attrNameLst>
                                          <p:attrName>ppt_y</p:attrName>
                                        </p:attrNameLst>
                                      </p:cBhvr>
                                      <p:tavLst>
                                        <p:tav tm="0">
                                          <p:val>
                                            <p:strVal val="#ppt_y+.1"/>
                                          </p:val>
                                        </p:tav>
                                        <p:tav tm="100000">
                                          <p:val>
                                            <p:strVal val="#ppt_y"/>
                                          </p:val>
                                        </p:tav>
                                      </p:tavLst>
                                    </p:anim>
                                  </p:childTnLst>
                                </p:cTn>
                              </p:par>
                            </p:childTnLst>
                          </p:cTn>
                        </p:par>
                        <p:par>
                          <p:cTn id="81" fill="hold">
                            <p:stCondLst>
                              <p:cond delay="1500"/>
                            </p:stCondLst>
                            <p:childTnLst>
                              <p:par>
                                <p:cTn id="82" presetID="42" presetClass="entr" presetSubtype="0" fill="hold" grpId="0" nodeType="afterEffect">
                                  <p:stCondLst>
                                    <p:cond delay="0"/>
                                  </p:stCondLst>
                                  <p:childTnLst>
                                    <p:set>
                                      <p:cBhvr>
                                        <p:cTn id="83" dur="1" fill="hold">
                                          <p:stCondLst>
                                            <p:cond delay="0"/>
                                          </p:stCondLst>
                                        </p:cTn>
                                        <p:tgtEl>
                                          <p:spTgt spid="26"/>
                                        </p:tgtEl>
                                        <p:attrNameLst>
                                          <p:attrName>style.visibility</p:attrName>
                                        </p:attrNameLst>
                                      </p:cBhvr>
                                      <p:to>
                                        <p:strVal val="visible"/>
                                      </p:to>
                                    </p:set>
                                    <p:animEffect transition="in" filter="fade">
                                      <p:cBhvr>
                                        <p:cTn id="84" dur="1000"/>
                                        <p:tgtEl>
                                          <p:spTgt spid="26"/>
                                        </p:tgtEl>
                                      </p:cBhvr>
                                    </p:animEffect>
                                    <p:anim calcmode="lin" valueType="num">
                                      <p:cBhvr>
                                        <p:cTn id="85" dur="1000" fill="hold"/>
                                        <p:tgtEl>
                                          <p:spTgt spid="26"/>
                                        </p:tgtEl>
                                        <p:attrNameLst>
                                          <p:attrName>ppt_x</p:attrName>
                                        </p:attrNameLst>
                                      </p:cBhvr>
                                      <p:tavLst>
                                        <p:tav tm="0">
                                          <p:val>
                                            <p:strVal val="#ppt_x"/>
                                          </p:val>
                                        </p:tav>
                                        <p:tav tm="100000">
                                          <p:val>
                                            <p:strVal val="#ppt_x"/>
                                          </p:val>
                                        </p:tav>
                                      </p:tavLst>
                                    </p:anim>
                                    <p:anim calcmode="lin" valueType="num">
                                      <p:cBhvr>
                                        <p:cTn id="86" dur="1000" fill="hold"/>
                                        <p:tgtEl>
                                          <p:spTgt spid="26"/>
                                        </p:tgtEl>
                                        <p:attrNameLst>
                                          <p:attrName>ppt_y</p:attrName>
                                        </p:attrNameLst>
                                      </p:cBhvr>
                                      <p:tavLst>
                                        <p:tav tm="0">
                                          <p:val>
                                            <p:strVal val="#ppt_y+.1"/>
                                          </p:val>
                                        </p:tav>
                                        <p:tav tm="100000">
                                          <p:val>
                                            <p:strVal val="#ppt_y"/>
                                          </p:val>
                                        </p:tav>
                                      </p:tavLst>
                                    </p:anim>
                                  </p:childTnLst>
                                </p:cTn>
                              </p:par>
                              <p:par>
                                <p:cTn id="87" presetID="42" presetClass="entr" presetSubtype="0" fill="hold" grpId="0" nodeType="withEffect">
                                  <p:stCondLst>
                                    <p:cond delay="0"/>
                                  </p:stCondLst>
                                  <p:childTnLst>
                                    <p:set>
                                      <p:cBhvr>
                                        <p:cTn id="88" dur="1" fill="hold">
                                          <p:stCondLst>
                                            <p:cond delay="0"/>
                                          </p:stCondLst>
                                        </p:cTn>
                                        <p:tgtEl>
                                          <p:spTgt spid="25"/>
                                        </p:tgtEl>
                                        <p:attrNameLst>
                                          <p:attrName>style.visibility</p:attrName>
                                        </p:attrNameLst>
                                      </p:cBhvr>
                                      <p:to>
                                        <p:strVal val="visible"/>
                                      </p:to>
                                    </p:set>
                                    <p:animEffect transition="in" filter="fade">
                                      <p:cBhvr>
                                        <p:cTn id="89" dur="1000"/>
                                        <p:tgtEl>
                                          <p:spTgt spid="25"/>
                                        </p:tgtEl>
                                      </p:cBhvr>
                                    </p:animEffect>
                                    <p:anim calcmode="lin" valueType="num">
                                      <p:cBhvr>
                                        <p:cTn id="90" dur="1000" fill="hold"/>
                                        <p:tgtEl>
                                          <p:spTgt spid="25"/>
                                        </p:tgtEl>
                                        <p:attrNameLst>
                                          <p:attrName>ppt_x</p:attrName>
                                        </p:attrNameLst>
                                      </p:cBhvr>
                                      <p:tavLst>
                                        <p:tav tm="0">
                                          <p:val>
                                            <p:strVal val="#ppt_x"/>
                                          </p:val>
                                        </p:tav>
                                        <p:tav tm="100000">
                                          <p:val>
                                            <p:strVal val="#ppt_x"/>
                                          </p:val>
                                        </p:tav>
                                      </p:tavLst>
                                    </p:anim>
                                    <p:anim calcmode="lin" valueType="num">
                                      <p:cBhvr>
                                        <p:cTn id="91" dur="1000" fill="hold"/>
                                        <p:tgtEl>
                                          <p:spTgt spid="25"/>
                                        </p:tgtEl>
                                        <p:attrNameLst>
                                          <p:attrName>ppt_y</p:attrName>
                                        </p:attrNameLst>
                                      </p:cBhvr>
                                      <p:tavLst>
                                        <p:tav tm="0">
                                          <p:val>
                                            <p:strVal val="#ppt_y+.1"/>
                                          </p:val>
                                        </p:tav>
                                        <p:tav tm="100000">
                                          <p:val>
                                            <p:strVal val="#ppt_y"/>
                                          </p:val>
                                        </p:tav>
                                      </p:tavLst>
                                    </p:anim>
                                  </p:childTnLst>
                                </p:cTn>
                              </p:par>
                            </p:childTnLst>
                          </p:cTn>
                        </p:par>
                        <p:par>
                          <p:cTn id="92" fill="hold">
                            <p:stCondLst>
                              <p:cond delay="2500"/>
                            </p:stCondLst>
                            <p:childTnLst>
                              <p:par>
                                <p:cTn id="93" presetID="42" presetClass="entr" presetSubtype="0" fill="hold" grpId="0" nodeType="afterEffect">
                                  <p:stCondLst>
                                    <p:cond delay="0"/>
                                  </p:stCondLst>
                                  <p:childTnLst>
                                    <p:set>
                                      <p:cBhvr>
                                        <p:cTn id="94" dur="1" fill="hold">
                                          <p:stCondLst>
                                            <p:cond delay="0"/>
                                          </p:stCondLst>
                                        </p:cTn>
                                        <p:tgtEl>
                                          <p:spTgt spid="28"/>
                                        </p:tgtEl>
                                        <p:attrNameLst>
                                          <p:attrName>style.visibility</p:attrName>
                                        </p:attrNameLst>
                                      </p:cBhvr>
                                      <p:to>
                                        <p:strVal val="visible"/>
                                      </p:to>
                                    </p:set>
                                    <p:animEffect transition="in" filter="fade">
                                      <p:cBhvr>
                                        <p:cTn id="95" dur="1000"/>
                                        <p:tgtEl>
                                          <p:spTgt spid="28"/>
                                        </p:tgtEl>
                                      </p:cBhvr>
                                    </p:animEffect>
                                    <p:anim calcmode="lin" valueType="num">
                                      <p:cBhvr>
                                        <p:cTn id="96" dur="1000" fill="hold"/>
                                        <p:tgtEl>
                                          <p:spTgt spid="28"/>
                                        </p:tgtEl>
                                        <p:attrNameLst>
                                          <p:attrName>ppt_x</p:attrName>
                                        </p:attrNameLst>
                                      </p:cBhvr>
                                      <p:tavLst>
                                        <p:tav tm="0">
                                          <p:val>
                                            <p:strVal val="#ppt_x"/>
                                          </p:val>
                                        </p:tav>
                                        <p:tav tm="100000">
                                          <p:val>
                                            <p:strVal val="#ppt_x"/>
                                          </p:val>
                                        </p:tav>
                                      </p:tavLst>
                                    </p:anim>
                                    <p:anim calcmode="lin" valueType="num">
                                      <p:cBhvr>
                                        <p:cTn id="97" dur="1000" fill="hold"/>
                                        <p:tgtEl>
                                          <p:spTgt spid="28"/>
                                        </p:tgtEl>
                                        <p:attrNameLst>
                                          <p:attrName>ppt_y</p:attrName>
                                        </p:attrNameLst>
                                      </p:cBhvr>
                                      <p:tavLst>
                                        <p:tav tm="0">
                                          <p:val>
                                            <p:strVal val="#ppt_y+.1"/>
                                          </p:val>
                                        </p:tav>
                                        <p:tav tm="100000">
                                          <p:val>
                                            <p:strVal val="#ppt_y"/>
                                          </p:val>
                                        </p:tav>
                                      </p:tavLst>
                                    </p:anim>
                                  </p:childTnLst>
                                </p:cTn>
                              </p:par>
                              <p:par>
                                <p:cTn id="98" presetID="42" presetClass="entr" presetSubtype="0" fill="hold" grpId="0" nodeType="withEffect">
                                  <p:stCondLst>
                                    <p:cond delay="0"/>
                                  </p:stCondLst>
                                  <p:childTnLst>
                                    <p:set>
                                      <p:cBhvr>
                                        <p:cTn id="99" dur="1" fill="hold">
                                          <p:stCondLst>
                                            <p:cond delay="0"/>
                                          </p:stCondLst>
                                        </p:cTn>
                                        <p:tgtEl>
                                          <p:spTgt spid="27"/>
                                        </p:tgtEl>
                                        <p:attrNameLst>
                                          <p:attrName>style.visibility</p:attrName>
                                        </p:attrNameLst>
                                      </p:cBhvr>
                                      <p:to>
                                        <p:strVal val="visible"/>
                                      </p:to>
                                    </p:set>
                                    <p:animEffect transition="in" filter="fade">
                                      <p:cBhvr>
                                        <p:cTn id="100" dur="1000"/>
                                        <p:tgtEl>
                                          <p:spTgt spid="27"/>
                                        </p:tgtEl>
                                      </p:cBhvr>
                                    </p:animEffect>
                                    <p:anim calcmode="lin" valueType="num">
                                      <p:cBhvr>
                                        <p:cTn id="101" dur="1000" fill="hold"/>
                                        <p:tgtEl>
                                          <p:spTgt spid="27"/>
                                        </p:tgtEl>
                                        <p:attrNameLst>
                                          <p:attrName>ppt_x</p:attrName>
                                        </p:attrNameLst>
                                      </p:cBhvr>
                                      <p:tavLst>
                                        <p:tav tm="0">
                                          <p:val>
                                            <p:strVal val="#ppt_x"/>
                                          </p:val>
                                        </p:tav>
                                        <p:tav tm="100000">
                                          <p:val>
                                            <p:strVal val="#ppt_x"/>
                                          </p:val>
                                        </p:tav>
                                      </p:tavLst>
                                    </p:anim>
                                    <p:anim calcmode="lin" valueType="num">
                                      <p:cBhvr>
                                        <p:cTn id="102" dur="1000" fill="hold"/>
                                        <p:tgtEl>
                                          <p:spTgt spid="27"/>
                                        </p:tgtEl>
                                        <p:attrNameLst>
                                          <p:attrName>ppt_y</p:attrName>
                                        </p:attrNameLst>
                                      </p:cBhvr>
                                      <p:tavLst>
                                        <p:tav tm="0">
                                          <p:val>
                                            <p:strVal val="#ppt_y+.1"/>
                                          </p:val>
                                        </p:tav>
                                        <p:tav tm="100000">
                                          <p:val>
                                            <p:strVal val="#ppt_y"/>
                                          </p:val>
                                        </p:tav>
                                      </p:tavLst>
                                    </p:anim>
                                  </p:childTnLst>
                                </p:cTn>
                              </p:par>
                            </p:childTnLst>
                          </p:cTn>
                        </p:par>
                        <p:par>
                          <p:cTn id="103" fill="hold">
                            <p:stCondLst>
                              <p:cond delay="3500"/>
                            </p:stCondLst>
                            <p:childTnLst>
                              <p:par>
                                <p:cTn id="104" presetID="42" presetClass="entr" presetSubtype="0" fill="hold" grpId="0" nodeType="afterEffect">
                                  <p:stCondLst>
                                    <p:cond delay="0"/>
                                  </p:stCondLst>
                                  <p:childTnLst>
                                    <p:set>
                                      <p:cBhvr>
                                        <p:cTn id="105" dur="1" fill="hold">
                                          <p:stCondLst>
                                            <p:cond delay="0"/>
                                          </p:stCondLst>
                                        </p:cTn>
                                        <p:tgtEl>
                                          <p:spTgt spid="18"/>
                                        </p:tgtEl>
                                        <p:attrNameLst>
                                          <p:attrName>style.visibility</p:attrName>
                                        </p:attrNameLst>
                                      </p:cBhvr>
                                      <p:to>
                                        <p:strVal val="visible"/>
                                      </p:to>
                                    </p:set>
                                    <p:animEffect transition="in" filter="fade">
                                      <p:cBhvr>
                                        <p:cTn id="106" dur="1000"/>
                                        <p:tgtEl>
                                          <p:spTgt spid="18"/>
                                        </p:tgtEl>
                                      </p:cBhvr>
                                    </p:animEffect>
                                    <p:anim calcmode="lin" valueType="num">
                                      <p:cBhvr>
                                        <p:cTn id="107" dur="1000" fill="hold"/>
                                        <p:tgtEl>
                                          <p:spTgt spid="18"/>
                                        </p:tgtEl>
                                        <p:attrNameLst>
                                          <p:attrName>ppt_x</p:attrName>
                                        </p:attrNameLst>
                                      </p:cBhvr>
                                      <p:tavLst>
                                        <p:tav tm="0">
                                          <p:val>
                                            <p:strVal val="#ppt_x"/>
                                          </p:val>
                                        </p:tav>
                                        <p:tav tm="100000">
                                          <p:val>
                                            <p:strVal val="#ppt_x"/>
                                          </p:val>
                                        </p:tav>
                                      </p:tavLst>
                                    </p:anim>
                                    <p:anim calcmode="lin" valueType="num">
                                      <p:cBhvr>
                                        <p:cTn id="108" dur="1000" fill="hold"/>
                                        <p:tgtEl>
                                          <p:spTgt spid="18"/>
                                        </p:tgtEl>
                                        <p:attrNameLst>
                                          <p:attrName>ppt_y</p:attrName>
                                        </p:attrNameLst>
                                      </p:cBhvr>
                                      <p:tavLst>
                                        <p:tav tm="0">
                                          <p:val>
                                            <p:strVal val="#ppt_y+.1"/>
                                          </p:val>
                                        </p:tav>
                                        <p:tav tm="100000">
                                          <p:val>
                                            <p:strVal val="#ppt_y"/>
                                          </p:val>
                                        </p:tav>
                                      </p:tavLst>
                                    </p:anim>
                                  </p:childTnLst>
                                </p:cTn>
                              </p:par>
                              <p:par>
                                <p:cTn id="109" presetID="42" presetClass="entr" presetSubtype="0" fill="hold" grpId="0" nodeType="withEffect">
                                  <p:stCondLst>
                                    <p:cond delay="0"/>
                                  </p:stCondLst>
                                  <p:childTnLst>
                                    <p:set>
                                      <p:cBhvr>
                                        <p:cTn id="110" dur="1" fill="hold">
                                          <p:stCondLst>
                                            <p:cond delay="0"/>
                                          </p:stCondLst>
                                        </p:cTn>
                                        <p:tgtEl>
                                          <p:spTgt spid="17"/>
                                        </p:tgtEl>
                                        <p:attrNameLst>
                                          <p:attrName>style.visibility</p:attrName>
                                        </p:attrNameLst>
                                      </p:cBhvr>
                                      <p:to>
                                        <p:strVal val="visible"/>
                                      </p:to>
                                    </p:set>
                                    <p:animEffect transition="in" filter="fade">
                                      <p:cBhvr>
                                        <p:cTn id="111" dur="1000"/>
                                        <p:tgtEl>
                                          <p:spTgt spid="17"/>
                                        </p:tgtEl>
                                      </p:cBhvr>
                                    </p:animEffect>
                                    <p:anim calcmode="lin" valueType="num">
                                      <p:cBhvr>
                                        <p:cTn id="112" dur="1000" fill="hold"/>
                                        <p:tgtEl>
                                          <p:spTgt spid="17"/>
                                        </p:tgtEl>
                                        <p:attrNameLst>
                                          <p:attrName>ppt_x</p:attrName>
                                        </p:attrNameLst>
                                      </p:cBhvr>
                                      <p:tavLst>
                                        <p:tav tm="0">
                                          <p:val>
                                            <p:strVal val="#ppt_x"/>
                                          </p:val>
                                        </p:tav>
                                        <p:tav tm="100000">
                                          <p:val>
                                            <p:strVal val="#ppt_x"/>
                                          </p:val>
                                        </p:tav>
                                      </p:tavLst>
                                    </p:anim>
                                    <p:anim calcmode="lin" valueType="num">
                                      <p:cBhvr>
                                        <p:cTn id="113" dur="1000" fill="hold"/>
                                        <p:tgtEl>
                                          <p:spTgt spid="17"/>
                                        </p:tgtEl>
                                        <p:attrNameLst>
                                          <p:attrName>ppt_y</p:attrName>
                                        </p:attrNameLst>
                                      </p:cBhvr>
                                      <p:tavLst>
                                        <p:tav tm="0">
                                          <p:val>
                                            <p:strVal val="#ppt_y+.1"/>
                                          </p:val>
                                        </p:tav>
                                        <p:tav tm="100000">
                                          <p:val>
                                            <p:strVal val="#ppt_y"/>
                                          </p:val>
                                        </p:tav>
                                      </p:tavLst>
                                    </p:anim>
                                  </p:childTnLst>
                                </p:cTn>
                              </p:par>
                            </p:childTnLst>
                          </p:cTn>
                        </p:par>
                        <p:par>
                          <p:cTn id="114" fill="hold">
                            <p:stCondLst>
                              <p:cond delay="4500"/>
                            </p:stCondLst>
                            <p:childTnLst>
                              <p:par>
                                <p:cTn id="115" presetID="42" presetClass="entr" presetSubtype="0" fill="hold" grpId="0" nodeType="afterEffect">
                                  <p:stCondLst>
                                    <p:cond delay="0"/>
                                  </p:stCondLst>
                                  <p:childTnLst>
                                    <p:set>
                                      <p:cBhvr>
                                        <p:cTn id="116" dur="1" fill="hold">
                                          <p:stCondLst>
                                            <p:cond delay="0"/>
                                          </p:stCondLst>
                                        </p:cTn>
                                        <p:tgtEl>
                                          <p:spTgt spid="20"/>
                                        </p:tgtEl>
                                        <p:attrNameLst>
                                          <p:attrName>style.visibility</p:attrName>
                                        </p:attrNameLst>
                                      </p:cBhvr>
                                      <p:to>
                                        <p:strVal val="visible"/>
                                      </p:to>
                                    </p:set>
                                    <p:animEffect transition="in" filter="fade">
                                      <p:cBhvr>
                                        <p:cTn id="117" dur="1000"/>
                                        <p:tgtEl>
                                          <p:spTgt spid="20"/>
                                        </p:tgtEl>
                                      </p:cBhvr>
                                    </p:animEffect>
                                    <p:anim calcmode="lin" valueType="num">
                                      <p:cBhvr>
                                        <p:cTn id="118" dur="1000" fill="hold"/>
                                        <p:tgtEl>
                                          <p:spTgt spid="20"/>
                                        </p:tgtEl>
                                        <p:attrNameLst>
                                          <p:attrName>ppt_x</p:attrName>
                                        </p:attrNameLst>
                                      </p:cBhvr>
                                      <p:tavLst>
                                        <p:tav tm="0">
                                          <p:val>
                                            <p:strVal val="#ppt_x"/>
                                          </p:val>
                                        </p:tav>
                                        <p:tav tm="100000">
                                          <p:val>
                                            <p:strVal val="#ppt_x"/>
                                          </p:val>
                                        </p:tav>
                                      </p:tavLst>
                                    </p:anim>
                                    <p:anim calcmode="lin" valueType="num">
                                      <p:cBhvr>
                                        <p:cTn id="119" dur="1000" fill="hold"/>
                                        <p:tgtEl>
                                          <p:spTgt spid="20"/>
                                        </p:tgtEl>
                                        <p:attrNameLst>
                                          <p:attrName>ppt_y</p:attrName>
                                        </p:attrNameLst>
                                      </p:cBhvr>
                                      <p:tavLst>
                                        <p:tav tm="0">
                                          <p:val>
                                            <p:strVal val="#ppt_y+.1"/>
                                          </p:val>
                                        </p:tav>
                                        <p:tav tm="100000">
                                          <p:val>
                                            <p:strVal val="#ppt_y"/>
                                          </p:val>
                                        </p:tav>
                                      </p:tavLst>
                                    </p:anim>
                                  </p:childTnLst>
                                </p:cTn>
                              </p:par>
                              <p:par>
                                <p:cTn id="120" presetID="42" presetClass="entr" presetSubtype="0" fill="hold" grpId="0" nodeType="withEffect">
                                  <p:stCondLst>
                                    <p:cond delay="0"/>
                                  </p:stCondLst>
                                  <p:childTnLst>
                                    <p:set>
                                      <p:cBhvr>
                                        <p:cTn id="121" dur="1" fill="hold">
                                          <p:stCondLst>
                                            <p:cond delay="0"/>
                                          </p:stCondLst>
                                        </p:cTn>
                                        <p:tgtEl>
                                          <p:spTgt spid="19"/>
                                        </p:tgtEl>
                                        <p:attrNameLst>
                                          <p:attrName>style.visibility</p:attrName>
                                        </p:attrNameLst>
                                      </p:cBhvr>
                                      <p:to>
                                        <p:strVal val="visible"/>
                                      </p:to>
                                    </p:set>
                                    <p:animEffect transition="in" filter="fade">
                                      <p:cBhvr>
                                        <p:cTn id="122" dur="1000"/>
                                        <p:tgtEl>
                                          <p:spTgt spid="19"/>
                                        </p:tgtEl>
                                      </p:cBhvr>
                                    </p:animEffect>
                                    <p:anim calcmode="lin" valueType="num">
                                      <p:cBhvr>
                                        <p:cTn id="123" dur="1000" fill="hold"/>
                                        <p:tgtEl>
                                          <p:spTgt spid="19"/>
                                        </p:tgtEl>
                                        <p:attrNameLst>
                                          <p:attrName>ppt_x</p:attrName>
                                        </p:attrNameLst>
                                      </p:cBhvr>
                                      <p:tavLst>
                                        <p:tav tm="0">
                                          <p:val>
                                            <p:strVal val="#ppt_x"/>
                                          </p:val>
                                        </p:tav>
                                        <p:tav tm="100000">
                                          <p:val>
                                            <p:strVal val="#ppt_x"/>
                                          </p:val>
                                        </p:tav>
                                      </p:tavLst>
                                    </p:anim>
                                    <p:anim calcmode="lin" valueType="num">
                                      <p:cBhvr>
                                        <p:cTn id="124" dur="1000" fill="hold"/>
                                        <p:tgtEl>
                                          <p:spTgt spid="19"/>
                                        </p:tgtEl>
                                        <p:attrNameLst>
                                          <p:attrName>ppt_y</p:attrName>
                                        </p:attrNameLst>
                                      </p:cBhvr>
                                      <p:tavLst>
                                        <p:tav tm="0">
                                          <p:val>
                                            <p:strVal val="#ppt_y+.1"/>
                                          </p:val>
                                        </p:tav>
                                        <p:tav tm="100000">
                                          <p:val>
                                            <p:strVal val="#ppt_y"/>
                                          </p:val>
                                        </p:tav>
                                      </p:tavLst>
                                    </p:anim>
                                  </p:childTnLst>
                                </p:cTn>
                              </p:par>
                            </p:childTnLst>
                          </p:cTn>
                        </p:par>
                        <p:par>
                          <p:cTn id="125" fill="hold">
                            <p:stCondLst>
                              <p:cond delay="5500"/>
                            </p:stCondLst>
                            <p:childTnLst>
                              <p:par>
                                <p:cTn id="126" presetID="42" presetClass="entr" presetSubtype="0" fill="hold" grpId="0" nodeType="afterEffect">
                                  <p:stCondLst>
                                    <p:cond delay="0"/>
                                  </p:stCondLst>
                                  <p:childTnLst>
                                    <p:set>
                                      <p:cBhvr>
                                        <p:cTn id="127" dur="1" fill="hold">
                                          <p:stCondLst>
                                            <p:cond delay="0"/>
                                          </p:stCondLst>
                                        </p:cTn>
                                        <p:tgtEl>
                                          <p:spTgt spid="22"/>
                                        </p:tgtEl>
                                        <p:attrNameLst>
                                          <p:attrName>style.visibility</p:attrName>
                                        </p:attrNameLst>
                                      </p:cBhvr>
                                      <p:to>
                                        <p:strVal val="visible"/>
                                      </p:to>
                                    </p:set>
                                    <p:animEffect transition="in" filter="fade">
                                      <p:cBhvr>
                                        <p:cTn id="128" dur="1000"/>
                                        <p:tgtEl>
                                          <p:spTgt spid="22"/>
                                        </p:tgtEl>
                                      </p:cBhvr>
                                    </p:animEffect>
                                    <p:anim calcmode="lin" valueType="num">
                                      <p:cBhvr>
                                        <p:cTn id="129" dur="1000" fill="hold"/>
                                        <p:tgtEl>
                                          <p:spTgt spid="22"/>
                                        </p:tgtEl>
                                        <p:attrNameLst>
                                          <p:attrName>ppt_x</p:attrName>
                                        </p:attrNameLst>
                                      </p:cBhvr>
                                      <p:tavLst>
                                        <p:tav tm="0">
                                          <p:val>
                                            <p:strVal val="#ppt_x"/>
                                          </p:val>
                                        </p:tav>
                                        <p:tav tm="100000">
                                          <p:val>
                                            <p:strVal val="#ppt_x"/>
                                          </p:val>
                                        </p:tav>
                                      </p:tavLst>
                                    </p:anim>
                                    <p:anim calcmode="lin" valueType="num">
                                      <p:cBhvr>
                                        <p:cTn id="130" dur="1000" fill="hold"/>
                                        <p:tgtEl>
                                          <p:spTgt spid="22"/>
                                        </p:tgtEl>
                                        <p:attrNameLst>
                                          <p:attrName>ppt_y</p:attrName>
                                        </p:attrNameLst>
                                      </p:cBhvr>
                                      <p:tavLst>
                                        <p:tav tm="0">
                                          <p:val>
                                            <p:strVal val="#ppt_y+.1"/>
                                          </p:val>
                                        </p:tav>
                                        <p:tav tm="100000">
                                          <p:val>
                                            <p:strVal val="#ppt_y"/>
                                          </p:val>
                                        </p:tav>
                                      </p:tavLst>
                                    </p:anim>
                                  </p:childTnLst>
                                </p:cTn>
                              </p:par>
                              <p:par>
                                <p:cTn id="131" presetID="42" presetClass="entr" presetSubtype="0" fill="hold" grpId="0" nodeType="withEffect">
                                  <p:stCondLst>
                                    <p:cond delay="0"/>
                                  </p:stCondLst>
                                  <p:childTnLst>
                                    <p:set>
                                      <p:cBhvr>
                                        <p:cTn id="132" dur="1" fill="hold">
                                          <p:stCondLst>
                                            <p:cond delay="0"/>
                                          </p:stCondLst>
                                        </p:cTn>
                                        <p:tgtEl>
                                          <p:spTgt spid="21"/>
                                        </p:tgtEl>
                                        <p:attrNameLst>
                                          <p:attrName>style.visibility</p:attrName>
                                        </p:attrNameLst>
                                      </p:cBhvr>
                                      <p:to>
                                        <p:strVal val="visible"/>
                                      </p:to>
                                    </p:set>
                                    <p:animEffect transition="in" filter="fade">
                                      <p:cBhvr>
                                        <p:cTn id="133" dur="1000"/>
                                        <p:tgtEl>
                                          <p:spTgt spid="21"/>
                                        </p:tgtEl>
                                      </p:cBhvr>
                                    </p:animEffect>
                                    <p:anim calcmode="lin" valueType="num">
                                      <p:cBhvr>
                                        <p:cTn id="134" dur="1000" fill="hold"/>
                                        <p:tgtEl>
                                          <p:spTgt spid="21"/>
                                        </p:tgtEl>
                                        <p:attrNameLst>
                                          <p:attrName>ppt_x</p:attrName>
                                        </p:attrNameLst>
                                      </p:cBhvr>
                                      <p:tavLst>
                                        <p:tav tm="0">
                                          <p:val>
                                            <p:strVal val="#ppt_x"/>
                                          </p:val>
                                        </p:tav>
                                        <p:tav tm="100000">
                                          <p:val>
                                            <p:strVal val="#ppt_x"/>
                                          </p:val>
                                        </p:tav>
                                      </p:tavLst>
                                    </p:anim>
                                    <p:anim calcmode="lin" valueType="num">
                                      <p:cBhvr>
                                        <p:cTn id="135"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p:bldP spid="18" grpId="0"/>
      <p:bldP spid="19" grpId="0"/>
      <p:bldP spid="20" grpId="0"/>
      <p:bldP spid="21" grpId="0"/>
      <p:bldP spid="22" grpId="0"/>
      <p:bldP spid="23" grpId="0"/>
      <p:bldP spid="24" grpId="0"/>
      <p:bldP spid="25" grpId="0"/>
      <p:bldP spid="26" grpId="0"/>
      <p:bldP spid="27" grpId="0"/>
      <p:bldP spid="28"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H_Other_1"/>
          <p:cNvSpPr>
            <a:spLocks noChangeShapeType="1"/>
          </p:cNvSpPr>
          <p:nvPr>
            <p:custDataLst>
              <p:tags r:id="rId3"/>
            </p:custDataLst>
          </p:nvPr>
        </p:nvSpPr>
        <p:spPr bwMode="auto">
          <a:xfrm>
            <a:off x="6845300" y="3273425"/>
            <a:ext cx="0" cy="617539"/>
          </a:xfrm>
          <a:prstGeom prst="line">
            <a:avLst/>
          </a:prstGeom>
          <a:noFill/>
          <a:ln w="190500">
            <a:solidFill>
              <a:srgbClr val="F2F2F2"/>
            </a:solidFill>
            <a:round/>
            <a:headEnd/>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latinLnBrk="1">
              <a:defRPr/>
            </a:pPr>
            <a:endParaRPr lang="zh-CN" altLang="en-US" sz="1600" b="1">
              <a:solidFill>
                <a:srgbClr val="000000"/>
              </a:solidFill>
              <a:cs typeface="+mn-ea"/>
              <a:sym typeface="+mn-lt"/>
            </a:endParaRPr>
          </a:p>
        </p:txBody>
      </p:sp>
      <p:sp>
        <p:nvSpPr>
          <p:cNvPr id="6" name="MH_Other_2"/>
          <p:cNvSpPr>
            <a:spLocks noChangeShapeType="1"/>
          </p:cNvSpPr>
          <p:nvPr>
            <p:custDataLst>
              <p:tags r:id="rId4"/>
            </p:custDataLst>
          </p:nvPr>
        </p:nvSpPr>
        <p:spPr bwMode="auto">
          <a:xfrm>
            <a:off x="5480051" y="3273425"/>
            <a:ext cx="0" cy="617539"/>
          </a:xfrm>
          <a:prstGeom prst="line">
            <a:avLst/>
          </a:prstGeom>
          <a:noFill/>
          <a:ln w="190500">
            <a:solidFill>
              <a:srgbClr val="F2F2F2"/>
            </a:solidFill>
            <a:round/>
            <a:headEnd/>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latinLnBrk="1">
              <a:defRPr/>
            </a:pPr>
            <a:endParaRPr lang="zh-CN" altLang="en-US" sz="1600" b="1">
              <a:solidFill>
                <a:srgbClr val="000000"/>
              </a:solidFill>
              <a:cs typeface="+mn-ea"/>
              <a:sym typeface="+mn-lt"/>
            </a:endParaRPr>
          </a:p>
        </p:txBody>
      </p:sp>
      <p:sp>
        <p:nvSpPr>
          <p:cNvPr id="7" name="MH_Other_3"/>
          <p:cNvSpPr>
            <a:spLocks/>
          </p:cNvSpPr>
          <p:nvPr>
            <p:custDataLst>
              <p:tags r:id="rId5"/>
            </p:custDataLst>
          </p:nvPr>
        </p:nvSpPr>
        <p:spPr bwMode="auto">
          <a:xfrm flipH="1">
            <a:off x="7161213" y="3273426"/>
            <a:ext cx="1016000" cy="1296988"/>
          </a:xfrm>
          <a:custGeom>
            <a:avLst/>
            <a:gdLst>
              <a:gd name="T0" fmla="*/ 0 w 635"/>
              <a:gd name="T1" fmla="*/ 0 h 953"/>
              <a:gd name="T2" fmla="*/ 0 w 635"/>
              <a:gd name="T3" fmla="*/ 1763712 h 953"/>
              <a:gd name="T4" fmla="*/ 935037 w 635"/>
              <a:gd name="T5" fmla="*/ 1763712 h 953"/>
              <a:gd name="T6" fmla="*/ 0 60000 65536"/>
              <a:gd name="T7" fmla="*/ 0 60000 65536"/>
              <a:gd name="T8" fmla="*/ 0 60000 65536"/>
            </a:gdLst>
            <a:ahLst/>
            <a:cxnLst>
              <a:cxn ang="T6">
                <a:pos x="T0" y="T1"/>
              </a:cxn>
              <a:cxn ang="T7">
                <a:pos x="T2" y="T3"/>
              </a:cxn>
              <a:cxn ang="T8">
                <a:pos x="T4" y="T5"/>
              </a:cxn>
            </a:cxnLst>
            <a:rect l="0" t="0" r="r" b="b"/>
            <a:pathLst>
              <a:path w="635" h="953">
                <a:moveTo>
                  <a:pt x="0" y="0"/>
                </a:moveTo>
                <a:lnTo>
                  <a:pt x="0" y="953"/>
                </a:lnTo>
                <a:lnTo>
                  <a:pt x="635" y="953"/>
                </a:lnTo>
              </a:path>
            </a:pathLst>
          </a:custGeom>
          <a:noFill/>
          <a:ln w="190500" cap="flat" cmpd="sng">
            <a:solidFill>
              <a:srgbClr val="F2F2F2"/>
            </a:solidFill>
            <a:round/>
            <a:headEnd/>
            <a:tailEnd type="triangl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latinLnBrk="1">
              <a:defRPr/>
            </a:pPr>
            <a:endParaRPr lang="zh-CN" altLang="en-US" sz="1600" b="1">
              <a:solidFill>
                <a:srgbClr val="000000"/>
              </a:solidFill>
              <a:cs typeface="+mn-ea"/>
              <a:sym typeface="+mn-lt"/>
            </a:endParaRPr>
          </a:p>
        </p:txBody>
      </p:sp>
      <p:sp>
        <p:nvSpPr>
          <p:cNvPr id="8" name="MH_Other_4"/>
          <p:cNvSpPr>
            <a:spLocks/>
          </p:cNvSpPr>
          <p:nvPr>
            <p:custDataLst>
              <p:tags r:id="rId6"/>
            </p:custDataLst>
          </p:nvPr>
        </p:nvSpPr>
        <p:spPr bwMode="auto">
          <a:xfrm>
            <a:off x="4098926" y="3273426"/>
            <a:ext cx="1017588" cy="1296988"/>
          </a:xfrm>
          <a:custGeom>
            <a:avLst/>
            <a:gdLst>
              <a:gd name="T0" fmla="*/ 0 w 635"/>
              <a:gd name="T1" fmla="*/ 0 h 953"/>
              <a:gd name="T2" fmla="*/ 0 w 635"/>
              <a:gd name="T3" fmla="*/ 1763712 h 953"/>
              <a:gd name="T4" fmla="*/ 900113 w 635"/>
              <a:gd name="T5" fmla="*/ 1763712 h 953"/>
              <a:gd name="T6" fmla="*/ 0 60000 65536"/>
              <a:gd name="T7" fmla="*/ 0 60000 65536"/>
              <a:gd name="T8" fmla="*/ 0 60000 65536"/>
            </a:gdLst>
            <a:ahLst/>
            <a:cxnLst>
              <a:cxn ang="T6">
                <a:pos x="T0" y="T1"/>
              </a:cxn>
              <a:cxn ang="T7">
                <a:pos x="T2" y="T3"/>
              </a:cxn>
              <a:cxn ang="T8">
                <a:pos x="T4" y="T5"/>
              </a:cxn>
            </a:cxnLst>
            <a:rect l="0" t="0" r="r" b="b"/>
            <a:pathLst>
              <a:path w="635" h="953">
                <a:moveTo>
                  <a:pt x="0" y="0"/>
                </a:moveTo>
                <a:lnTo>
                  <a:pt x="0" y="953"/>
                </a:lnTo>
                <a:lnTo>
                  <a:pt x="635" y="953"/>
                </a:lnTo>
              </a:path>
            </a:pathLst>
          </a:custGeom>
          <a:noFill/>
          <a:ln w="190500" cap="flat" cmpd="sng">
            <a:solidFill>
              <a:srgbClr val="F2F2F2"/>
            </a:solidFill>
            <a:round/>
            <a:headEnd/>
            <a:tailEnd type="triangl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latinLnBrk="1">
              <a:defRPr/>
            </a:pPr>
            <a:endParaRPr lang="zh-CN" altLang="en-US" sz="1600" b="1">
              <a:solidFill>
                <a:srgbClr val="000000"/>
              </a:solidFill>
              <a:cs typeface="+mn-ea"/>
              <a:sym typeface="+mn-lt"/>
            </a:endParaRPr>
          </a:p>
        </p:txBody>
      </p:sp>
      <p:sp>
        <p:nvSpPr>
          <p:cNvPr id="10" name="MH_Other_5"/>
          <p:cNvSpPr>
            <a:spLocks noChangeArrowheads="1"/>
          </p:cNvSpPr>
          <p:nvPr>
            <p:custDataLst>
              <p:tags r:id="rId7"/>
            </p:custDataLst>
          </p:nvPr>
        </p:nvSpPr>
        <p:spPr bwMode="auto">
          <a:xfrm>
            <a:off x="3508375" y="2084388"/>
            <a:ext cx="1187451" cy="1187451"/>
          </a:xfrm>
          <a:prstGeom prst="roundRect">
            <a:avLst>
              <a:gd name="adj" fmla="val 11764"/>
            </a:avLst>
          </a:prstGeom>
          <a:solidFill>
            <a:schemeClr val="accent2">
              <a:lumMod val="20000"/>
              <a:lumOff val="80000"/>
            </a:schemeClr>
          </a:solidFill>
          <a:ln>
            <a:noFill/>
          </a:ln>
          <a:effectLst/>
        </p:spPr>
        <p:txBody>
          <a:bodyPr wrap="none" anchor="ctr"/>
          <a:lstStyle>
            <a:lvl1pPr eaLnBrk="0" hangingPunct="0">
              <a:spcBef>
                <a:spcPct val="20000"/>
              </a:spcBef>
              <a:buChar char="•"/>
              <a:defRPr sz="2800">
                <a:solidFill>
                  <a:schemeClr val="tx1"/>
                </a:solidFill>
                <a:latin typeface="Arial" pitchFamily="34" charset="0"/>
              </a:defRPr>
            </a:lvl1pPr>
            <a:lvl2pPr marL="742950" indent="-285750" eaLnBrk="0" hangingPunct="0">
              <a:spcBef>
                <a:spcPct val="20000"/>
              </a:spcBef>
              <a:buChar char="–"/>
              <a:defRPr sz="2400" b="1">
                <a:solidFill>
                  <a:schemeClr val="tx1"/>
                </a:solidFill>
                <a:latin typeface="Arial" pitchFamily="34" charset="0"/>
              </a:defRPr>
            </a:lvl2pPr>
            <a:lvl3pPr marL="1143000" indent="-228600" eaLnBrk="0" hangingPunct="0">
              <a:spcBef>
                <a:spcPct val="20000"/>
              </a:spcBef>
              <a:buChar char="•"/>
              <a:defRPr sz="2400">
                <a:solidFill>
                  <a:schemeClr val="tx1"/>
                </a:solidFill>
                <a:latin typeface="Arial" pitchFamily="34" charset="0"/>
              </a:defRPr>
            </a:lvl3pPr>
            <a:lvl4pPr marL="1600200" indent="-228600" eaLnBrk="0" hangingPunct="0">
              <a:spcBef>
                <a:spcPct val="20000"/>
              </a:spcBef>
              <a:buChar char="–"/>
              <a:defRPr sz="2000">
                <a:solidFill>
                  <a:schemeClr val="tx1"/>
                </a:solidFill>
                <a:latin typeface="Arial" pitchFamily="34" charset="0"/>
              </a:defRPr>
            </a:lvl4pPr>
            <a:lvl5pPr marL="2057400" indent="-228600" eaLnBrk="0" hangingPunct="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eaLnBrk="1" latinLnBrk="1" hangingPunct="1">
              <a:spcBef>
                <a:spcPct val="0"/>
              </a:spcBef>
              <a:buNone/>
              <a:defRPr/>
            </a:pPr>
            <a:endParaRPr lang="zh-CN" altLang="en-US" sz="1600" b="1">
              <a:solidFill>
                <a:srgbClr val="000000"/>
              </a:solidFill>
              <a:latin typeface="+mn-lt"/>
              <a:cs typeface="+mn-ea"/>
              <a:sym typeface="+mn-lt"/>
            </a:endParaRPr>
          </a:p>
        </p:txBody>
      </p:sp>
      <p:sp>
        <p:nvSpPr>
          <p:cNvPr id="13" name="MH_Other_6"/>
          <p:cNvSpPr>
            <a:spLocks noChangeArrowheads="1"/>
          </p:cNvSpPr>
          <p:nvPr>
            <p:custDataLst>
              <p:tags r:id="rId8"/>
            </p:custDataLst>
          </p:nvPr>
        </p:nvSpPr>
        <p:spPr bwMode="auto">
          <a:xfrm>
            <a:off x="4872037" y="2084388"/>
            <a:ext cx="1187451" cy="1187451"/>
          </a:xfrm>
          <a:prstGeom prst="roundRect">
            <a:avLst>
              <a:gd name="adj" fmla="val 11764"/>
            </a:avLst>
          </a:prstGeom>
          <a:solidFill>
            <a:schemeClr val="accent3">
              <a:lumMod val="20000"/>
              <a:lumOff val="80000"/>
            </a:schemeClr>
          </a:solidFill>
          <a:ln>
            <a:noFill/>
          </a:ln>
          <a:effectLst/>
        </p:spPr>
        <p:txBody>
          <a:bodyPr wrap="none" anchor="ctr"/>
          <a:lstStyle>
            <a:lvl1pPr eaLnBrk="0" hangingPunct="0">
              <a:spcBef>
                <a:spcPct val="20000"/>
              </a:spcBef>
              <a:buChar char="•"/>
              <a:defRPr sz="2800">
                <a:solidFill>
                  <a:schemeClr val="tx1"/>
                </a:solidFill>
                <a:latin typeface="Arial" pitchFamily="34" charset="0"/>
              </a:defRPr>
            </a:lvl1pPr>
            <a:lvl2pPr marL="742950" indent="-285750" eaLnBrk="0" hangingPunct="0">
              <a:spcBef>
                <a:spcPct val="20000"/>
              </a:spcBef>
              <a:buChar char="–"/>
              <a:defRPr sz="2400" b="1">
                <a:solidFill>
                  <a:schemeClr val="tx1"/>
                </a:solidFill>
                <a:latin typeface="Arial" pitchFamily="34" charset="0"/>
              </a:defRPr>
            </a:lvl2pPr>
            <a:lvl3pPr marL="1143000" indent="-228600" eaLnBrk="0" hangingPunct="0">
              <a:spcBef>
                <a:spcPct val="20000"/>
              </a:spcBef>
              <a:buChar char="•"/>
              <a:defRPr sz="2400">
                <a:solidFill>
                  <a:schemeClr val="tx1"/>
                </a:solidFill>
                <a:latin typeface="Arial" pitchFamily="34" charset="0"/>
              </a:defRPr>
            </a:lvl3pPr>
            <a:lvl4pPr marL="1600200" indent="-228600" eaLnBrk="0" hangingPunct="0">
              <a:spcBef>
                <a:spcPct val="20000"/>
              </a:spcBef>
              <a:buChar char="–"/>
              <a:defRPr sz="2000">
                <a:solidFill>
                  <a:schemeClr val="tx1"/>
                </a:solidFill>
                <a:latin typeface="Arial" pitchFamily="34" charset="0"/>
              </a:defRPr>
            </a:lvl4pPr>
            <a:lvl5pPr marL="2057400" indent="-228600" eaLnBrk="0" hangingPunct="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eaLnBrk="1" latinLnBrk="1" hangingPunct="1">
              <a:spcBef>
                <a:spcPct val="0"/>
              </a:spcBef>
              <a:buNone/>
              <a:defRPr/>
            </a:pPr>
            <a:endParaRPr lang="zh-CN" altLang="en-US" sz="1600" b="1">
              <a:solidFill>
                <a:srgbClr val="000000"/>
              </a:solidFill>
              <a:latin typeface="+mn-lt"/>
              <a:cs typeface="+mn-ea"/>
              <a:sym typeface="+mn-lt"/>
            </a:endParaRPr>
          </a:p>
        </p:txBody>
      </p:sp>
      <p:sp>
        <p:nvSpPr>
          <p:cNvPr id="16" name="MH_Other_7"/>
          <p:cNvSpPr>
            <a:spLocks noChangeArrowheads="1"/>
          </p:cNvSpPr>
          <p:nvPr>
            <p:custDataLst>
              <p:tags r:id="rId9"/>
            </p:custDataLst>
          </p:nvPr>
        </p:nvSpPr>
        <p:spPr bwMode="auto">
          <a:xfrm>
            <a:off x="6235700" y="2084388"/>
            <a:ext cx="1187451" cy="1187451"/>
          </a:xfrm>
          <a:prstGeom prst="roundRect">
            <a:avLst>
              <a:gd name="adj" fmla="val 11764"/>
            </a:avLst>
          </a:prstGeom>
          <a:solidFill>
            <a:schemeClr val="accent2">
              <a:lumMod val="20000"/>
              <a:lumOff val="80000"/>
            </a:schemeClr>
          </a:solidFill>
          <a:ln>
            <a:noFill/>
          </a:ln>
          <a:effectLst/>
        </p:spPr>
        <p:txBody>
          <a:bodyPr wrap="none" anchor="ctr"/>
          <a:lstStyle>
            <a:lvl1pPr eaLnBrk="0" hangingPunct="0">
              <a:spcBef>
                <a:spcPct val="20000"/>
              </a:spcBef>
              <a:buChar char="•"/>
              <a:defRPr sz="2800">
                <a:solidFill>
                  <a:schemeClr val="tx1"/>
                </a:solidFill>
                <a:latin typeface="Arial" pitchFamily="34" charset="0"/>
              </a:defRPr>
            </a:lvl1pPr>
            <a:lvl2pPr marL="742950" indent="-285750" eaLnBrk="0" hangingPunct="0">
              <a:spcBef>
                <a:spcPct val="20000"/>
              </a:spcBef>
              <a:buChar char="–"/>
              <a:defRPr sz="2400" b="1">
                <a:solidFill>
                  <a:schemeClr val="tx1"/>
                </a:solidFill>
                <a:latin typeface="Arial" pitchFamily="34" charset="0"/>
              </a:defRPr>
            </a:lvl2pPr>
            <a:lvl3pPr marL="1143000" indent="-228600" eaLnBrk="0" hangingPunct="0">
              <a:spcBef>
                <a:spcPct val="20000"/>
              </a:spcBef>
              <a:buChar char="•"/>
              <a:defRPr sz="2400">
                <a:solidFill>
                  <a:schemeClr val="tx1"/>
                </a:solidFill>
                <a:latin typeface="Arial" pitchFamily="34" charset="0"/>
              </a:defRPr>
            </a:lvl3pPr>
            <a:lvl4pPr marL="1600200" indent="-228600" eaLnBrk="0" hangingPunct="0">
              <a:spcBef>
                <a:spcPct val="20000"/>
              </a:spcBef>
              <a:buChar char="–"/>
              <a:defRPr sz="2000">
                <a:solidFill>
                  <a:schemeClr val="tx1"/>
                </a:solidFill>
                <a:latin typeface="Arial" pitchFamily="34" charset="0"/>
              </a:defRPr>
            </a:lvl4pPr>
            <a:lvl5pPr marL="2057400" indent="-228600" eaLnBrk="0" hangingPunct="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eaLnBrk="1" latinLnBrk="1" hangingPunct="1">
              <a:spcBef>
                <a:spcPct val="0"/>
              </a:spcBef>
              <a:buNone/>
              <a:defRPr/>
            </a:pPr>
            <a:endParaRPr lang="zh-CN" altLang="en-US" sz="1600" b="1">
              <a:solidFill>
                <a:srgbClr val="000000"/>
              </a:solidFill>
              <a:latin typeface="+mn-lt"/>
              <a:cs typeface="+mn-ea"/>
              <a:sym typeface="+mn-lt"/>
            </a:endParaRPr>
          </a:p>
        </p:txBody>
      </p:sp>
      <p:sp>
        <p:nvSpPr>
          <p:cNvPr id="19" name="MH_Other_8"/>
          <p:cNvSpPr>
            <a:spLocks noChangeArrowheads="1"/>
          </p:cNvSpPr>
          <p:nvPr>
            <p:custDataLst>
              <p:tags r:id="rId10"/>
            </p:custDataLst>
          </p:nvPr>
        </p:nvSpPr>
        <p:spPr bwMode="auto">
          <a:xfrm>
            <a:off x="7581900" y="2084388"/>
            <a:ext cx="1187451" cy="1187451"/>
          </a:xfrm>
          <a:prstGeom prst="roundRect">
            <a:avLst>
              <a:gd name="adj" fmla="val 11764"/>
            </a:avLst>
          </a:prstGeom>
          <a:solidFill>
            <a:schemeClr val="accent3">
              <a:lumMod val="20000"/>
              <a:lumOff val="80000"/>
            </a:schemeClr>
          </a:solidFill>
          <a:ln>
            <a:noFill/>
          </a:ln>
          <a:effectLst/>
        </p:spPr>
        <p:txBody>
          <a:bodyPr wrap="none" anchor="ctr"/>
          <a:lstStyle>
            <a:lvl1pPr eaLnBrk="0" hangingPunct="0">
              <a:spcBef>
                <a:spcPct val="20000"/>
              </a:spcBef>
              <a:buChar char="•"/>
              <a:defRPr sz="2800">
                <a:solidFill>
                  <a:schemeClr val="tx1"/>
                </a:solidFill>
                <a:latin typeface="Arial" pitchFamily="34" charset="0"/>
              </a:defRPr>
            </a:lvl1pPr>
            <a:lvl2pPr marL="742950" indent="-285750" eaLnBrk="0" hangingPunct="0">
              <a:spcBef>
                <a:spcPct val="20000"/>
              </a:spcBef>
              <a:buChar char="–"/>
              <a:defRPr sz="2400" b="1">
                <a:solidFill>
                  <a:schemeClr val="tx1"/>
                </a:solidFill>
                <a:latin typeface="Arial" pitchFamily="34" charset="0"/>
              </a:defRPr>
            </a:lvl2pPr>
            <a:lvl3pPr marL="1143000" indent="-228600" eaLnBrk="0" hangingPunct="0">
              <a:spcBef>
                <a:spcPct val="20000"/>
              </a:spcBef>
              <a:buChar char="•"/>
              <a:defRPr sz="2400">
                <a:solidFill>
                  <a:schemeClr val="tx1"/>
                </a:solidFill>
                <a:latin typeface="Arial" pitchFamily="34" charset="0"/>
              </a:defRPr>
            </a:lvl3pPr>
            <a:lvl4pPr marL="1600200" indent="-228600" eaLnBrk="0" hangingPunct="0">
              <a:spcBef>
                <a:spcPct val="20000"/>
              </a:spcBef>
              <a:buChar char="–"/>
              <a:defRPr sz="2000">
                <a:solidFill>
                  <a:schemeClr val="tx1"/>
                </a:solidFill>
                <a:latin typeface="Arial" pitchFamily="34" charset="0"/>
              </a:defRPr>
            </a:lvl4pPr>
            <a:lvl5pPr marL="2057400" indent="-228600" eaLnBrk="0" hangingPunct="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eaLnBrk="1" latinLnBrk="1" hangingPunct="1">
              <a:spcBef>
                <a:spcPct val="0"/>
              </a:spcBef>
              <a:buNone/>
              <a:defRPr/>
            </a:pPr>
            <a:endParaRPr lang="zh-CN" altLang="en-US" sz="1600" b="1">
              <a:solidFill>
                <a:srgbClr val="000000"/>
              </a:solidFill>
              <a:latin typeface="+mn-lt"/>
              <a:cs typeface="+mn-ea"/>
              <a:sym typeface="+mn-lt"/>
            </a:endParaRPr>
          </a:p>
        </p:txBody>
      </p:sp>
      <p:sp>
        <p:nvSpPr>
          <p:cNvPr id="3082" name="MH_SubTitle_1"/>
          <p:cNvSpPr>
            <a:spLocks noChangeArrowheads="1"/>
          </p:cNvSpPr>
          <p:nvPr>
            <p:custDataLst>
              <p:tags r:id="rId11"/>
            </p:custDataLst>
          </p:nvPr>
        </p:nvSpPr>
        <p:spPr bwMode="auto">
          <a:xfrm>
            <a:off x="3549652" y="2112964"/>
            <a:ext cx="1103313" cy="695325"/>
          </a:xfrm>
          <a:prstGeom prst="roundRect">
            <a:avLst>
              <a:gd name="adj" fmla="val 15806"/>
            </a:avLst>
          </a:prstGeom>
          <a:solidFill>
            <a:schemeClr val="accent2"/>
          </a:solidFill>
          <a:ln>
            <a:noFill/>
          </a:ln>
        </p:spPr>
        <p:txBody>
          <a:bodyPr anchor="ctr">
            <a:normAutofit fontScale="85000" lnSpcReduction="10000"/>
          </a:bodyPr>
          <a:lstStyle>
            <a:lvl1pPr>
              <a:spcBef>
                <a:spcPct val="20000"/>
              </a:spcBef>
              <a:buFont typeface="Arial" panose="020B0604020202020204" pitchFamily="34" charset="0"/>
              <a:buChar char="•"/>
              <a:defRPr sz="3200">
                <a:solidFill>
                  <a:schemeClr val="tx1"/>
                </a:solidFill>
                <a:latin typeface="Arial Narrow" panose="020B0606020202030204" pitchFamily="34" charset="0"/>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Arial Narrow" panose="020B0606020202030204" pitchFamily="34" charset="0"/>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Arial Narrow" panose="020B0606020202030204" pitchFamily="34" charset="0"/>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9pPr>
          </a:lstStyle>
          <a:p>
            <a:pPr algn="ctr" eaLnBrk="1" latinLnBrk="1" hangingPunct="1">
              <a:spcBef>
                <a:spcPct val="0"/>
              </a:spcBef>
              <a:buFontTx/>
              <a:buNone/>
              <a:defRPr/>
            </a:pPr>
            <a:r>
              <a:rPr lang="zh-CN" altLang="en-US" sz="1800" b="1" dirty="0">
                <a:solidFill>
                  <a:srgbClr val="FFFFFF"/>
                </a:solidFill>
                <a:latin typeface="+mn-lt"/>
                <a:ea typeface="+mn-ea"/>
                <a:cs typeface="+mn-ea"/>
                <a:sym typeface="+mn-lt"/>
              </a:rPr>
              <a:t>请输入标题内容</a:t>
            </a:r>
          </a:p>
        </p:txBody>
      </p:sp>
      <p:sp>
        <p:nvSpPr>
          <p:cNvPr id="3083" name="MH_SubTitle_2"/>
          <p:cNvSpPr>
            <a:spLocks noChangeArrowheads="1"/>
          </p:cNvSpPr>
          <p:nvPr>
            <p:custDataLst>
              <p:tags r:id="rId12"/>
            </p:custDataLst>
          </p:nvPr>
        </p:nvSpPr>
        <p:spPr bwMode="auto">
          <a:xfrm>
            <a:off x="4914900" y="2141539"/>
            <a:ext cx="1101725" cy="695325"/>
          </a:xfrm>
          <a:prstGeom prst="roundRect">
            <a:avLst>
              <a:gd name="adj" fmla="val 15806"/>
            </a:avLst>
          </a:prstGeom>
          <a:solidFill>
            <a:schemeClr val="accent3"/>
          </a:solidFill>
          <a:ln>
            <a:noFill/>
          </a:ln>
        </p:spPr>
        <p:txBody>
          <a:bodyPr anchor="ctr">
            <a:normAutofit fontScale="85000" lnSpcReduction="10000"/>
          </a:bodyPr>
          <a:lstStyle>
            <a:lvl1pPr>
              <a:spcBef>
                <a:spcPct val="20000"/>
              </a:spcBef>
              <a:buFont typeface="Arial" panose="020B0604020202020204" pitchFamily="34" charset="0"/>
              <a:buChar char="•"/>
              <a:defRPr sz="3200">
                <a:solidFill>
                  <a:schemeClr val="tx1"/>
                </a:solidFill>
                <a:latin typeface="Arial Narrow" panose="020B0606020202030204" pitchFamily="34" charset="0"/>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Arial Narrow" panose="020B0606020202030204" pitchFamily="34" charset="0"/>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Arial Narrow" panose="020B0606020202030204" pitchFamily="34" charset="0"/>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9pPr>
          </a:lstStyle>
          <a:p>
            <a:pPr algn="ctr" eaLnBrk="1" latinLnBrk="1" hangingPunct="1">
              <a:spcBef>
                <a:spcPct val="0"/>
              </a:spcBef>
              <a:buFontTx/>
              <a:buNone/>
              <a:defRPr/>
            </a:pPr>
            <a:r>
              <a:rPr lang="zh-CN" altLang="en-US" sz="1800" b="1" dirty="0">
                <a:solidFill>
                  <a:srgbClr val="FFFFFF"/>
                </a:solidFill>
                <a:latin typeface="+mn-lt"/>
                <a:ea typeface="+mn-ea"/>
                <a:cs typeface="+mn-ea"/>
                <a:sym typeface="+mn-lt"/>
              </a:rPr>
              <a:t>请输入标题内容</a:t>
            </a:r>
          </a:p>
        </p:txBody>
      </p:sp>
      <p:sp>
        <p:nvSpPr>
          <p:cNvPr id="3084" name="MH_SubTitle_3"/>
          <p:cNvSpPr>
            <a:spLocks noChangeArrowheads="1"/>
          </p:cNvSpPr>
          <p:nvPr>
            <p:custDataLst>
              <p:tags r:id="rId13"/>
            </p:custDataLst>
          </p:nvPr>
        </p:nvSpPr>
        <p:spPr bwMode="auto">
          <a:xfrm>
            <a:off x="6278564" y="2141539"/>
            <a:ext cx="1101725" cy="695325"/>
          </a:xfrm>
          <a:prstGeom prst="roundRect">
            <a:avLst>
              <a:gd name="adj" fmla="val 15806"/>
            </a:avLst>
          </a:prstGeom>
          <a:solidFill>
            <a:schemeClr val="accent2"/>
          </a:solidFill>
          <a:ln>
            <a:noFill/>
          </a:ln>
        </p:spPr>
        <p:txBody>
          <a:bodyPr anchor="ctr">
            <a:normAutofit fontScale="85000" lnSpcReduction="10000"/>
          </a:bodyPr>
          <a:lstStyle>
            <a:lvl1pPr>
              <a:spcBef>
                <a:spcPct val="20000"/>
              </a:spcBef>
              <a:buFont typeface="Arial" panose="020B0604020202020204" pitchFamily="34" charset="0"/>
              <a:buChar char="•"/>
              <a:defRPr sz="3200">
                <a:solidFill>
                  <a:schemeClr val="tx1"/>
                </a:solidFill>
                <a:latin typeface="Arial Narrow" panose="020B0606020202030204" pitchFamily="34" charset="0"/>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Arial Narrow" panose="020B0606020202030204" pitchFamily="34" charset="0"/>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Arial Narrow" panose="020B0606020202030204" pitchFamily="34" charset="0"/>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9pPr>
          </a:lstStyle>
          <a:p>
            <a:pPr algn="ctr" eaLnBrk="1" latinLnBrk="1" hangingPunct="1">
              <a:spcBef>
                <a:spcPct val="0"/>
              </a:spcBef>
              <a:buFontTx/>
              <a:buNone/>
              <a:defRPr/>
            </a:pPr>
            <a:r>
              <a:rPr lang="zh-CN" altLang="en-US" sz="1800" b="1" dirty="0">
                <a:solidFill>
                  <a:srgbClr val="FFFFFF"/>
                </a:solidFill>
                <a:latin typeface="+mn-lt"/>
                <a:ea typeface="+mn-ea"/>
                <a:cs typeface="+mn-ea"/>
                <a:sym typeface="+mn-lt"/>
              </a:rPr>
              <a:t>请输入标题内容</a:t>
            </a:r>
          </a:p>
        </p:txBody>
      </p:sp>
      <p:sp>
        <p:nvSpPr>
          <p:cNvPr id="3085" name="MH_SubTitle_4"/>
          <p:cNvSpPr>
            <a:spLocks noChangeArrowheads="1"/>
          </p:cNvSpPr>
          <p:nvPr>
            <p:custDataLst>
              <p:tags r:id="rId14"/>
            </p:custDataLst>
          </p:nvPr>
        </p:nvSpPr>
        <p:spPr bwMode="auto">
          <a:xfrm>
            <a:off x="7642226" y="2141539"/>
            <a:ext cx="1103313" cy="695325"/>
          </a:xfrm>
          <a:prstGeom prst="roundRect">
            <a:avLst>
              <a:gd name="adj" fmla="val 15806"/>
            </a:avLst>
          </a:prstGeom>
          <a:solidFill>
            <a:schemeClr val="accent3"/>
          </a:solidFill>
          <a:ln>
            <a:noFill/>
          </a:ln>
        </p:spPr>
        <p:txBody>
          <a:bodyPr anchor="ctr">
            <a:normAutofit fontScale="85000" lnSpcReduction="10000"/>
          </a:bodyPr>
          <a:lstStyle>
            <a:lvl1pPr>
              <a:spcBef>
                <a:spcPct val="20000"/>
              </a:spcBef>
              <a:buFont typeface="Arial" panose="020B0604020202020204" pitchFamily="34" charset="0"/>
              <a:buChar char="•"/>
              <a:defRPr sz="3200">
                <a:solidFill>
                  <a:schemeClr val="tx1"/>
                </a:solidFill>
                <a:latin typeface="Arial Narrow" panose="020B0606020202030204" pitchFamily="34" charset="0"/>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Arial Narrow" panose="020B0606020202030204" pitchFamily="34" charset="0"/>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Arial Narrow" panose="020B0606020202030204" pitchFamily="34" charset="0"/>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9pPr>
          </a:lstStyle>
          <a:p>
            <a:pPr algn="ctr" eaLnBrk="1" latinLnBrk="1" hangingPunct="1">
              <a:spcBef>
                <a:spcPct val="0"/>
              </a:spcBef>
              <a:buFontTx/>
              <a:buNone/>
              <a:defRPr/>
            </a:pPr>
            <a:r>
              <a:rPr lang="zh-CN" altLang="en-US" sz="1800" b="1" dirty="0">
                <a:solidFill>
                  <a:srgbClr val="FFFFFF"/>
                </a:solidFill>
                <a:latin typeface="+mn-lt"/>
                <a:ea typeface="+mn-ea"/>
                <a:cs typeface="+mn-ea"/>
                <a:sym typeface="+mn-lt"/>
              </a:rPr>
              <a:t>请输入标题内容</a:t>
            </a:r>
          </a:p>
        </p:txBody>
      </p:sp>
      <p:sp>
        <p:nvSpPr>
          <p:cNvPr id="18" name="MH_Other_9"/>
          <p:cNvSpPr>
            <a:spLocks noChangeArrowheads="1"/>
          </p:cNvSpPr>
          <p:nvPr>
            <p:custDataLst>
              <p:tags r:id="rId15"/>
            </p:custDataLst>
          </p:nvPr>
        </p:nvSpPr>
        <p:spPr bwMode="auto">
          <a:xfrm>
            <a:off x="5094288" y="5208589"/>
            <a:ext cx="2159000" cy="576263"/>
          </a:xfrm>
          <a:prstGeom prst="ellipse">
            <a:avLst/>
          </a:prstGeom>
          <a:gradFill rotWithShape="1">
            <a:gsLst>
              <a:gs pos="0">
                <a:sysClr val="window" lastClr="FFFFFF">
                  <a:lumMod val="50000"/>
                </a:sysClr>
              </a:gs>
              <a:gs pos="100000">
                <a:sysClr val="window" lastClr="FFFFFF">
                  <a:alpha val="0"/>
                </a:sysClr>
              </a:gs>
            </a:gsLst>
            <a:path path="shape">
              <a:fillToRect l="50000" t="50000" r="50000" b="50000"/>
            </a:path>
          </a:gradFill>
          <a:ln>
            <a:noFill/>
          </a:ln>
          <a:effectLst/>
        </p:spPr>
        <p:txBody>
          <a:bodyPr wrap="none" anchor="ctr"/>
          <a:lstStyle>
            <a:lvl1pPr eaLnBrk="0" hangingPunct="0">
              <a:spcBef>
                <a:spcPct val="20000"/>
              </a:spcBef>
              <a:buChar char="•"/>
              <a:defRPr kumimoji="1" sz="3200">
                <a:solidFill>
                  <a:schemeClr val="bg1"/>
                </a:solidFill>
                <a:latin typeface="굴림" charset="-127"/>
                <a:ea typeface="굴림" charset="-127"/>
              </a:defRPr>
            </a:lvl1pPr>
            <a:lvl2pPr marL="742950" indent="-285750" eaLnBrk="0" hangingPunct="0">
              <a:spcBef>
                <a:spcPct val="20000"/>
              </a:spcBef>
              <a:buChar char="–"/>
              <a:defRPr kumimoji="1" sz="2800">
                <a:solidFill>
                  <a:schemeClr val="bg1"/>
                </a:solidFill>
                <a:latin typeface="굴림" charset="-127"/>
                <a:ea typeface="굴림" charset="-127"/>
              </a:defRPr>
            </a:lvl2pPr>
            <a:lvl3pPr marL="1143000" indent="-228600" eaLnBrk="0" hangingPunct="0">
              <a:spcBef>
                <a:spcPct val="20000"/>
              </a:spcBef>
              <a:buChar char="•"/>
              <a:defRPr kumimoji="1" sz="2400">
                <a:solidFill>
                  <a:schemeClr val="bg1"/>
                </a:solidFill>
                <a:latin typeface="굴림" charset="-127"/>
                <a:ea typeface="굴림" charset="-127"/>
              </a:defRPr>
            </a:lvl3pPr>
            <a:lvl4pPr marL="1600200" indent="-228600" eaLnBrk="0" hangingPunct="0">
              <a:spcBef>
                <a:spcPct val="20000"/>
              </a:spcBef>
              <a:buChar char="–"/>
              <a:defRPr kumimoji="1" sz="2000">
                <a:solidFill>
                  <a:schemeClr val="bg1"/>
                </a:solidFill>
                <a:latin typeface="굴림" charset="-127"/>
                <a:ea typeface="굴림" charset="-127"/>
              </a:defRPr>
            </a:lvl4pPr>
            <a:lvl5pPr marL="2057400" indent="-228600" eaLnBrk="0" hangingPunct="0">
              <a:spcBef>
                <a:spcPct val="20000"/>
              </a:spcBef>
              <a:buChar char="»"/>
              <a:defRPr kumimoji="1" sz="2000">
                <a:solidFill>
                  <a:schemeClr val="bg1"/>
                </a:solidFill>
                <a:latin typeface="굴림" charset="-127"/>
                <a:ea typeface="굴림" charset="-127"/>
              </a:defRPr>
            </a:lvl5pPr>
            <a:lvl6pPr marL="2514600" indent="-228600" eaLnBrk="0" fontAlgn="base" latinLnBrk="1" hangingPunct="0">
              <a:spcBef>
                <a:spcPct val="20000"/>
              </a:spcBef>
              <a:spcAft>
                <a:spcPct val="0"/>
              </a:spcAft>
              <a:buChar char="»"/>
              <a:defRPr kumimoji="1" sz="2000">
                <a:solidFill>
                  <a:schemeClr val="bg1"/>
                </a:solidFill>
                <a:latin typeface="굴림" charset="-127"/>
                <a:ea typeface="굴림" charset="-127"/>
              </a:defRPr>
            </a:lvl6pPr>
            <a:lvl7pPr marL="2971800" indent="-228600" eaLnBrk="0" fontAlgn="base" latinLnBrk="1" hangingPunct="0">
              <a:spcBef>
                <a:spcPct val="20000"/>
              </a:spcBef>
              <a:spcAft>
                <a:spcPct val="0"/>
              </a:spcAft>
              <a:buChar char="»"/>
              <a:defRPr kumimoji="1" sz="2000">
                <a:solidFill>
                  <a:schemeClr val="bg1"/>
                </a:solidFill>
                <a:latin typeface="굴림" charset="-127"/>
                <a:ea typeface="굴림" charset="-127"/>
              </a:defRPr>
            </a:lvl7pPr>
            <a:lvl8pPr marL="3429000" indent="-228600" eaLnBrk="0" fontAlgn="base" latinLnBrk="1" hangingPunct="0">
              <a:spcBef>
                <a:spcPct val="20000"/>
              </a:spcBef>
              <a:spcAft>
                <a:spcPct val="0"/>
              </a:spcAft>
              <a:buChar char="»"/>
              <a:defRPr kumimoji="1" sz="2000">
                <a:solidFill>
                  <a:schemeClr val="bg1"/>
                </a:solidFill>
                <a:latin typeface="굴림" charset="-127"/>
                <a:ea typeface="굴림" charset="-127"/>
              </a:defRPr>
            </a:lvl8pPr>
            <a:lvl9pPr marL="3886200" indent="-228600" eaLnBrk="0" fontAlgn="base" latinLnBrk="1" hangingPunct="0">
              <a:spcBef>
                <a:spcPct val="20000"/>
              </a:spcBef>
              <a:spcAft>
                <a:spcPct val="0"/>
              </a:spcAft>
              <a:buChar char="»"/>
              <a:defRPr kumimoji="1" sz="2000">
                <a:solidFill>
                  <a:schemeClr val="bg1"/>
                </a:solidFill>
                <a:latin typeface="굴림" charset="-127"/>
                <a:ea typeface="굴림" charset="-127"/>
              </a:defRPr>
            </a:lvl9pPr>
          </a:lstStyle>
          <a:p>
            <a:pPr eaLnBrk="1" latinLnBrk="1" hangingPunct="1">
              <a:spcBef>
                <a:spcPct val="0"/>
              </a:spcBef>
              <a:buNone/>
              <a:defRPr/>
            </a:pPr>
            <a:endParaRPr lang="ko-KR" altLang="ko-KR" sz="1800" kern="0">
              <a:solidFill>
                <a:prstClr val="black"/>
              </a:solidFill>
              <a:latin typeface="+mn-lt"/>
              <a:ea typeface="+mn-ea"/>
              <a:cs typeface="+mn-ea"/>
              <a:sym typeface="+mn-lt"/>
            </a:endParaRPr>
          </a:p>
        </p:txBody>
      </p:sp>
      <p:sp>
        <p:nvSpPr>
          <p:cNvPr id="23" name="MH_Title_1"/>
          <p:cNvSpPr>
            <a:spLocks noChangeArrowheads="1"/>
          </p:cNvSpPr>
          <p:nvPr>
            <p:custDataLst>
              <p:tags r:id="rId16"/>
            </p:custDataLst>
          </p:nvPr>
        </p:nvSpPr>
        <p:spPr bwMode="auto">
          <a:xfrm>
            <a:off x="5410202" y="3986213"/>
            <a:ext cx="1527175" cy="1525587"/>
          </a:xfrm>
          <a:prstGeom prst="ellipse">
            <a:avLst/>
          </a:prstGeom>
          <a:solidFill>
            <a:schemeClr val="accent1">
              <a:alpha val="97000"/>
            </a:schemeClr>
          </a:solidFill>
          <a:ln w="38100">
            <a:noFill/>
          </a:ln>
          <a:effectLst/>
        </p:spPr>
        <p:txBody>
          <a:bodyPr lIns="0" tIns="0" rIns="0" bIns="0" anchor="ctr">
            <a:normAutofit fontScale="70000" lnSpcReduction="20000"/>
          </a:bodyPr>
          <a:lstStyle>
            <a:lvl1pPr eaLnBrk="0" hangingPunct="0">
              <a:spcBef>
                <a:spcPct val="20000"/>
              </a:spcBef>
              <a:buChar char="•"/>
              <a:defRPr sz="2800">
                <a:solidFill>
                  <a:schemeClr val="tx1"/>
                </a:solidFill>
                <a:latin typeface="Arial" pitchFamily="34" charset="0"/>
              </a:defRPr>
            </a:lvl1pPr>
            <a:lvl2pPr marL="742950" indent="-285750" eaLnBrk="0" hangingPunct="0">
              <a:spcBef>
                <a:spcPct val="20000"/>
              </a:spcBef>
              <a:buChar char="–"/>
              <a:defRPr sz="2400" b="1">
                <a:solidFill>
                  <a:schemeClr val="tx1"/>
                </a:solidFill>
                <a:latin typeface="Arial" pitchFamily="34" charset="0"/>
              </a:defRPr>
            </a:lvl2pPr>
            <a:lvl3pPr marL="1143000" indent="-228600" eaLnBrk="0" hangingPunct="0">
              <a:spcBef>
                <a:spcPct val="20000"/>
              </a:spcBef>
              <a:buChar char="•"/>
              <a:defRPr sz="2400">
                <a:solidFill>
                  <a:schemeClr val="tx1"/>
                </a:solidFill>
                <a:latin typeface="Arial" pitchFamily="34" charset="0"/>
              </a:defRPr>
            </a:lvl3pPr>
            <a:lvl4pPr marL="1600200" indent="-228600" eaLnBrk="0" hangingPunct="0">
              <a:spcBef>
                <a:spcPct val="20000"/>
              </a:spcBef>
              <a:buChar char="–"/>
              <a:defRPr sz="2000">
                <a:solidFill>
                  <a:schemeClr val="tx1"/>
                </a:solidFill>
                <a:latin typeface="Arial" pitchFamily="34" charset="0"/>
              </a:defRPr>
            </a:lvl4pPr>
            <a:lvl5pPr marL="2057400" indent="-228600" eaLnBrk="0" hangingPunct="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algn="ctr" eaLnBrk="1" latinLnBrk="1" hangingPunct="1">
              <a:lnSpc>
                <a:spcPct val="130000"/>
              </a:lnSpc>
              <a:spcBef>
                <a:spcPct val="0"/>
              </a:spcBef>
              <a:buNone/>
              <a:defRPr/>
            </a:pPr>
            <a:r>
              <a:rPr lang="zh-CN" altLang="en-US" dirty="0">
                <a:solidFill>
                  <a:srgbClr val="FFFFFF"/>
                </a:solidFill>
                <a:latin typeface="+mn-lt"/>
                <a:cs typeface="+mn-ea"/>
                <a:sym typeface="+mn-lt"/>
              </a:rPr>
              <a:t>请输入标题内容</a:t>
            </a:r>
          </a:p>
        </p:txBody>
      </p:sp>
      <p:sp>
        <p:nvSpPr>
          <p:cNvPr id="17" name="Subtitle 2"/>
          <p:cNvSpPr txBox="1">
            <a:spLocks/>
          </p:cNvSpPr>
          <p:nvPr/>
        </p:nvSpPr>
        <p:spPr bwMode="auto">
          <a:xfrm>
            <a:off x="1568451" y="1223447"/>
            <a:ext cx="3127375" cy="502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12" rIns="91425" bIns="45712">
            <a:spAutoFit/>
          </a:bodyPr>
          <a:lstStyle>
            <a:lvl1pPr>
              <a:defRPr>
                <a:solidFill>
                  <a:schemeClr val="tx1"/>
                </a:solidFill>
                <a:latin typeface="Lato Light"/>
                <a:ea typeface="MS PGothic" panose="020B0600070205080204" pitchFamily="34" charset="-128"/>
              </a:defRPr>
            </a:lvl1pPr>
            <a:lvl2pPr marL="742950" indent="-285750">
              <a:defRPr>
                <a:solidFill>
                  <a:schemeClr val="tx1"/>
                </a:solidFill>
                <a:latin typeface="Lato Light"/>
                <a:ea typeface="MS PGothic" panose="020B0600070205080204" pitchFamily="34" charset="-128"/>
              </a:defRPr>
            </a:lvl2pPr>
            <a:lvl3pPr marL="1143000" indent="-228600">
              <a:defRPr>
                <a:solidFill>
                  <a:schemeClr val="tx1"/>
                </a:solidFill>
                <a:latin typeface="Lato Light"/>
                <a:ea typeface="MS PGothic" panose="020B0600070205080204" pitchFamily="34" charset="-128"/>
              </a:defRPr>
            </a:lvl3pPr>
            <a:lvl4pPr marL="1600200" indent="-228600">
              <a:defRPr>
                <a:solidFill>
                  <a:schemeClr val="tx1"/>
                </a:solidFill>
                <a:latin typeface="Lato Light"/>
                <a:ea typeface="MS PGothic" panose="020B0600070205080204" pitchFamily="34" charset="-128"/>
              </a:defRPr>
            </a:lvl4pPr>
            <a:lvl5pPr marL="2057400" indent="-228600">
              <a:defRPr>
                <a:solidFill>
                  <a:schemeClr val="tx1"/>
                </a:solidFill>
                <a:latin typeface="Lato Light"/>
                <a:ea typeface="MS PGothic" panose="020B0600070205080204" pitchFamily="34" charset="-128"/>
              </a:defRPr>
            </a:lvl5pPr>
            <a:lvl6pPr marL="2514600" indent="-228600" defTabSz="912813" eaLnBrk="0" fontAlgn="base" hangingPunct="0">
              <a:spcBef>
                <a:spcPct val="0"/>
              </a:spcBef>
              <a:spcAft>
                <a:spcPct val="0"/>
              </a:spcAft>
              <a:defRPr>
                <a:solidFill>
                  <a:schemeClr val="tx1"/>
                </a:solidFill>
                <a:latin typeface="Lato Light"/>
                <a:ea typeface="MS PGothic" panose="020B0600070205080204" pitchFamily="34" charset="-128"/>
              </a:defRPr>
            </a:lvl6pPr>
            <a:lvl7pPr marL="2971800" indent="-228600" defTabSz="912813" eaLnBrk="0" fontAlgn="base" hangingPunct="0">
              <a:spcBef>
                <a:spcPct val="0"/>
              </a:spcBef>
              <a:spcAft>
                <a:spcPct val="0"/>
              </a:spcAft>
              <a:defRPr>
                <a:solidFill>
                  <a:schemeClr val="tx1"/>
                </a:solidFill>
                <a:latin typeface="Lato Light"/>
                <a:ea typeface="MS PGothic" panose="020B0600070205080204" pitchFamily="34" charset="-128"/>
              </a:defRPr>
            </a:lvl7pPr>
            <a:lvl8pPr marL="3429000" indent="-228600" defTabSz="912813" eaLnBrk="0" fontAlgn="base" hangingPunct="0">
              <a:spcBef>
                <a:spcPct val="0"/>
              </a:spcBef>
              <a:spcAft>
                <a:spcPct val="0"/>
              </a:spcAft>
              <a:defRPr>
                <a:solidFill>
                  <a:schemeClr val="tx1"/>
                </a:solidFill>
                <a:latin typeface="Lato Light"/>
                <a:ea typeface="MS PGothic" panose="020B0600070205080204" pitchFamily="34" charset="-128"/>
              </a:defRPr>
            </a:lvl8pPr>
            <a:lvl9pPr marL="3886200" indent="-228600" defTabSz="912813" eaLnBrk="0" fontAlgn="base" hangingPunct="0">
              <a:spcBef>
                <a:spcPct val="0"/>
              </a:spcBef>
              <a:spcAft>
                <a:spcPct val="0"/>
              </a:spcAft>
              <a:defRPr>
                <a:solidFill>
                  <a:schemeClr val="tx1"/>
                </a:solidFill>
                <a:latin typeface="Lato Light"/>
                <a:ea typeface="MS PGothic" panose="020B0600070205080204" pitchFamily="34" charset="-128"/>
              </a:defRPr>
            </a:lvl9pPr>
          </a:lstStyle>
          <a:p>
            <a:pPr algn="r" defTabSz="1216787">
              <a:spcBef>
                <a:spcPct val="20000"/>
              </a:spcBef>
              <a:defRPr/>
            </a:pPr>
            <a:r>
              <a:rPr lang="zh-CN" altLang="en-US" sz="1333" dirty="0">
                <a:solidFill>
                  <a:schemeClr val="tx1">
                    <a:lumMod val="65000"/>
                    <a:lumOff val="35000"/>
                  </a:schemeClr>
                </a:solidFill>
                <a:latin typeface="+mn-lt"/>
                <a:ea typeface="+mn-ea"/>
                <a:cs typeface="+mn-ea"/>
                <a:sym typeface="+mn-lt"/>
              </a:rPr>
              <a:t>单击此处可编辑内容，根据您的需要自由拉伸文本框大小</a:t>
            </a:r>
            <a:endParaRPr lang="en-US" altLang="zh-CN" sz="1333" dirty="0">
              <a:solidFill>
                <a:schemeClr val="tx1">
                  <a:lumMod val="65000"/>
                  <a:lumOff val="35000"/>
                </a:schemeClr>
              </a:solidFill>
              <a:latin typeface="+mn-lt"/>
              <a:ea typeface="+mn-ea"/>
              <a:cs typeface="+mn-ea"/>
              <a:sym typeface="+mn-lt"/>
            </a:endParaRPr>
          </a:p>
        </p:txBody>
      </p:sp>
      <p:sp>
        <p:nvSpPr>
          <p:cNvPr id="20" name="Subtitle 2"/>
          <p:cNvSpPr txBox="1">
            <a:spLocks/>
          </p:cNvSpPr>
          <p:nvPr/>
        </p:nvSpPr>
        <p:spPr bwMode="auto">
          <a:xfrm>
            <a:off x="6480043" y="1301785"/>
            <a:ext cx="3127375" cy="502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12" rIns="91425" bIns="45712">
            <a:spAutoFit/>
          </a:bodyPr>
          <a:lstStyle>
            <a:lvl1pPr>
              <a:defRPr>
                <a:solidFill>
                  <a:schemeClr val="tx1"/>
                </a:solidFill>
                <a:latin typeface="Lato Light"/>
                <a:ea typeface="MS PGothic" panose="020B0600070205080204" pitchFamily="34" charset="-128"/>
              </a:defRPr>
            </a:lvl1pPr>
            <a:lvl2pPr marL="742950" indent="-285750">
              <a:defRPr>
                <a:solidFill>
                  <a:schemeClr val="tx1"/>
                </a:solidFill>
                <a:latin typeface="Lato Light"/>
                <a:ea typeface="MS PGothic" panose="020B0600070205080204" pitchFamily="34" charset="-128"/>
              </a:defRPr>
            </a:lvl2pPr>
            <a:lvl3pPr marL="1143000" indent="-228600">
              <a:defRPr>
                <a:solidFill>
                  <a:schemeClr val="tx1"/>
                </a:solidFill>
                <a:latin typeface="Lato Light"/>
                <a:ea typeface="MS PGothic" panose="020B0600070205080204" pitchFamily="34" charset="-128"/>
              </a:defRPr>
            </a:lvl3pPr>
            <a:lvl4pPr marL="1600200" indent="-228600">
              <a:defRPr>
                <a:solidFill>
                  <a:schemeClr val="tx1"/>
                </a:solidFill>
                <a:latin typeface="Lato Light"/>
                <a:ea typeface="MS PGothic" panose="020B0600070205080204" pitchFamily="34" charset="-128"/>
              </a:defRPr>
            </a:lvl4pPr>
            <a:lvl5pPr marL="2057400" indent="-228600">
              <a:defRPr>
                <a:solidFill>
                  <a:schemeClr val="tx1"/>
                </a:solidFill>
                <a:latin typeface="Lato Light"/>
                <a:ea typeface="MS PGothic" panose="020B0600070205080204" pitchFamily="34" charset="-128"/>
              </a:defRPr>
            </a:lvl5pPr>
            <a:lvl6pPr marL="2514600" indent="-228600" defTabSz="912813" eaLnBrk="0" fontAlgn="base" hangingPunct="0">
              <a:spcBef>
                <a:spcPct val="0"/>
              </a:spcBef>
              <a:spcAft>
                <a:spcPct val="0"/>
              </a:spcAft>
              <a:defRPr>
                <a:solidFill>
                  <a:schemeClr val="tx1"/>
                </a:solidFill>
                <a:latin typeface="Lato Light"/>
                <a:ea typeface="MS PGothic" panose="020B0600070205080204" pitchFamily="34" charset="-128"/>
              </a:defRPr>
            </a:lvl6pPr>
            <a:lvl7pPr marL="2971800" indent="-228600" defTabSz="912813" eaLnBrk="0" fontAlgn="base" hangingPunct="0">
              <a:spcBef>
                <a:spcPct val="0"/>
              </a:spcBef>
              <a:spcAft>
                <a:spcPct val="0"/>
              </a:spcAft>
              <a:defRPr>
                <a:solidFill>
                  <a:schemeClr val="tx1"/>
                </a:solidFill>
                <a:latin typeface="Lato Light"/>
                <a:ea typeface="MS PGothic" panose="020B0600070205080204" pitchFamily="34" charset="-128"/>
              </a:defRPr>
            </a:lvl7pPr>
            <a:lvl8pPr marL="3429000" indent="-228600" defTabSz="912813" eaLnBrk="0" fontAlgn="base" hangingPunct="0">
              <a:spcBef>
                <a:spcPct val="0"/>
              </a:spcBef>
              <a:spcAft>
                <a:spcPct val="0"/>
              </a:spcAft>
              <a:defRPr>
                <a:solidFill>
                  <a:schemeClr val="tx1"/>
                </a:solidFill>
                <a:latin typeface="Lato Light"/>
                <a:ea typeface="MS PGothic" panose="020B0600070205080204" pitchFamily="34" charset="-128"/>
              </a:defRPr>
            </a:lvl8pPr>
            <a:lvl9pPr marL="3886200" indent="-228600" defTabSz="912813" eaLnBrk="0" fontAlgn="base" hangingPunct="0">
              <a:spcBef>
                <a:spcPct val="0"/>
              </a:spcBef>
              <a:spcAft>
                <a:spcPct val="0"/>
              </a:spcAft>
              <a:defRPr>
                <a:solidFill>
                  <a:schemeClr val="tx1"/>
                </a:solidFill>
                <a:latin typeface="Lato Light"/>
                <a:ea typeface="MS PGothic" panose="020B0600070205080204" pitchFamily="34" charset="-128"/>
              </a:defRPr>
            </a:lvl9pPr>
          </a:lstStyle>
          <a:p>
            <a:pPr algn="r" defTabSz="1216787">
              <a:spcBef>
                <a:spcPct val="20000"/>
              </a:spcBef>
              <a:defRPr/>
            </a:pPr>
            <a:r>
              <a:rPr lang="zh-CN" altLang="en-US" sz="1333" dirty="0">
                <a:solidFill>
                  <a:schemeClr val="tx1">
                    <a:lumMod val="65000"/>
                    <a:lumOff val="35000"/>
                  </a:schemeClr>
                </a:solidFill>
                <a:latin typeface="+mn-lt"/>
                <a:ea typeface="+mn-ea"/>
                <a:cs typeface="+mn-ea"/>
                <a:sym typeface="+mn-lt"/>
              </a:rPr>
              <a:t>单击此处可编辑内容，根据您的需要自由拉伸文本框大小</a:t>
            </a:r>
            <a:endParaRPr lang="en-US" altLang="zh-CN" sz="1333" dirty="0">
              <a:solidFill>
                <a:schemeClr val="tx1">
                  <a:lumMod val="65000"/>
                  <a:lumOff val="35000"/>
                </a:schemeClr>
              </a:solidFill>
              <a:latin typeface="+mn-lt"/>
              <a:ea typeface="+mn-ea"/>
              <a:cs typeface="+mn-ea"/>
              <a:sym typeface="+mn-lt"/>
            </a:endParaRPr>
          </a:p>
        </p:txBody>
      </p:sp>
    </p:spTree>
    <p:custDataLst>
      <p:tags r:id="rId2"/>
    </p:custDataLst>
    <p:extLst>
      <p:ext uri="{BB962C8B-B14F-4D97-AF65-F5344CB8AC3E}">
        <p14:creationId xmlns:p14="http://schemas.microsoft.com/office/powerpoint/2010/main" val="506142963"/>
      </p:ext>
    </p:extLst>
  </p:cSld>
  <p:clrMapOvr>
    <a:masterClrMapping/>
  </p:clrMapOvr>
  <mc:AlternateContent xmlns:mc="http://schemas.openxmlformats.org/markup-compatibility/2006" xmlns:p14="http://schemas.microsoft.com/office/powerpoint/2010/main">
    <mc:Choice Requires="p14">
      <p:transition p14:dur="0" advClick="0" advTm="3000"/>
    </mc:Choice>
    <mc:Fallback xmlns="">
      <p:transition advClick="0" advTm="3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1000"/>
                                        <p:tgtEl>
                                          <p:spTgt spid="23"/>
                                        </p:tgtEl>
                                      </p:cBhvr>
                                    </p:animEffect>
                                    <p:anim calcmode="lin" valueType="num">
                                      <p:cBhvr>
                                        <p:cTn id="8" dur="1000" fill="hold"/>
                                        <p:tgtEl>
                                          <p:spTgt spid="23"/>
                                        </p:tgtEl>
                                        <p:attrNameLst>
                                          <p:attrName>ppt_x</p:attrName>
                                        </p:attrNameLst>
                                      </p:cBhvr>
                                      <p:tavLst>
                                        <p:tav tm="0">
                                          <p:val>
                                            <p:strVal val="#ppt_x"/>
                                          </p:val>
                                        </p:tav>
                                        <p:tav tm="100000">
                                          <p:val>
                                            <p:strVal val="#ppt_x"/>
                                          </p:val>
                                        </p:tav>
                                      </p:tavLst>
                                    </p:anim>
                                    <p:anim calcmode="lin" valueType="num">
                                      <p:cBhvr>
                                        <p:cTn id="9"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wipe(down)">
                                      <p:cBhvr>
                                        <p:cTn id="14" dur="500"/>
                                        <p:tgtEl>
                                          <p:spTgt spid="8"/>
                                        </p:tgtEl>
                                      </p:cBhvr>
                                    </p:animEffect>
                                  </p:childTnLst>
                                </p:cTn>
                              </p:par>
                              <p:par>
                                <p:cTn id="15" presetID="22" presetClass="entr" presetSubtype="4"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down)">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fade">
                                      <p:cBhvr>
                                        <p:cTn id="28" dur="500"/>
                                        <p:tgtEl>
                                          <p:spTgt spid="1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fade">
                                      <p:cBhvr>
                                        <p:cTn id="31" dur="500"/>
                                        <p:tgtEl>
                                          <p:spTgt spid="19"/>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082"/>
                                        </p:tgtEl>
                                        <p:attrNameLst>
                                          <p:attrName>style.visibility</p:attrName>
                                        </p:attrNameLst>
                                      </p:cBhvr>
                                      <p:to>
                                        <p:strVal val="visible"/>
                                      </p:to>
                                    </p:set>
                                    <p:animEffect transition="in" filter="fade">
                                      <p:cBhvr>
                                        <p:cTn id="34" dur="500"/>
                                        <p:tgtEl>
                                          <p:spTgt spid="3082"/>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083"/>
                                        </p:tgtEl>
                                        <p:attrNameLst>
                                          <p:attrName>style.visibility</p:attrName>
                                        </p:attrNameLst>
                                      </p:cBhvr>
                                      <p:to>
                                        <p:strVal val="visible"/>
                                      </p:to>
                                    </p:set>
                                    <p:animEffect transition="in" filter="fade">
                                      <p:cBhvr>
                                        <p:cTn id="37" dur="500"/>
                                        <p:tgtEl>
                                          <p:spTgt spid="3083"/>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084"/>
                                        </p:tgtEl>
                                        <p:attrNameLst>
                                          <p:attrName>style.visibility</p:attrName>
                                        </p:attrNameLst>
                                      </p:cBhvr>
                                      <p:to>
                                        <p:strVal val="visible"/>
                                      </p:to>
                                    </p:set>
                                    <p:animEffect transition="in" filter="fade">
                                      <p:cBhvr>
                                        <p:cTn id="40" dur="500"/>
                                        <p:tgtEl>
                                          <p:spTgt spid="3084"/>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085"/>
                                        </p:tgtEl>
                                        <p:attrNameLst>
                                          <p:attrName>style.visibility</p:attrName>
                                        </p:attrNameLst>
                                      </p:cBhvr>
                                      <p:to>
                                        <p:strVal val="visible"/>
                                      </p:to>
                                    </p:set>
                                    <p:animEffect transition="in" filter="fade">
                                      <p:cBhvr>
                                        <p:cTn id="43" dur="500"/>
                                        <p:tgtEl>
                                          <p:spTgt spid="3085"/>
                                        </p:tgtEl>
                                      </p:cBhvr>
                                    </p:animEffect>
                                  </p:childTnLst>
                                </p:cTn>
                              </p:par>
                            </p:childTnLst>
                          </p:cTn>
                        </p:par>
                      </p:childTnLst>
                    </p:cTn>
                  </p:par>
                  <p:par>
                    <p:cTn id="44" fill="hold">
                      <p:stCondLst>
                        <p:cond delay="indefinite"/>
                      </p:stCondLst>
                      <p:childTnLst>
                        <p:par>
                          <p:cTn id="45" fill="hold">
                            <p:stCondLst>
                              <p:cond delay="0"/>
                            </p:stCondLst>
                            <p:childTnLst>
                              <p:par>
                                <p:cTn id="46" presetID="42" presetClass="entr" presetSubtype="0" fill="hold" grpId="0" nodeType="clickEffect">
                                  <p:stCondLst>
                                    <p:cond delay="0"/>
                                  </p:stCondLst>
                                  <p:childTnLst>
                                    <p:set>
                                      <p:cBhvr>
                                        <p:cTn id="47" dur="1" fill="hold">
                                          <p:stCondLst>
                                            <p:cond delay="0"/>
                                          </p:stCondLst>
                                        </p:cTn>
                                        <p:tgtEl>
                                          <p:spTgt spid="17"/>
                                        </p:tgtEl>
                                        <p:attrNameLst>
                                          <p:attrName>style.visibility</p:attrName>
                                        </p:attrNameLst>
                                      </p:cBhvr>
                                      <p:to>
                                        <p:strVal val="visible"/>
                                      </p:to>
                                    </p:set>
                                    <p:animEffect transition="in" filter="fade">
                                      <p:cBhvr>
                                        <p:cTn id="48" dur="1000"/>
                                        <p:tgtEl>
                                          <p:spTgt spid="17"/>
                                        </p:tgtEl>
                                      </p:cBhvr>
                                    </p:animEffect>
                                    <p:anim calcmode="lin" valueType="num">
                                      <p:cBhvr>
                                        <p:cTn id="49" dur="1000" fill="hold"/>
                                        <p:tgtEl>
                                          <p:spTgt spid="17"/>
                                        </p:tgtEl>
                                        <p:attrNameLst>
                                          <p:attrName>ppt_x</p:attrName>
                                        </p:attrNameLst>
                                      </p:cBhvr>
                                      <p:tavLst>
                                        <p:tav tm="0">
                                          <p:val>
                                            <p:strVal val="#ppt_x"/>
                                          </p:val>
                                        </p:tav>
                                        <p:tav tm="100000">
                                          <p:val>
                                            <p:strVal val="#ppt_x"/>
                                          </p:val>
                                        </p:tav>
                                      </p:tavLst>
                                    </p:anim>
                                    <p:anim calcmode="lin" valueType="num">
                                      <p:cBhvr>
                                        <p:cTn id="50" dur="1000" fill="hold"/>
                                        <p:tgtEl>
                                          <p:spTgt spid="17"/>
                                        </p:tgtEl>
                                        <p:attrNameLst>
                                          <p:attrName>ppt_y</p:attrName>
                                        </p:attrNameLst>
                                      </p:cBhvr>
                                      <p:tavLst>
                                        <p:tav tm="0">
                                          <p:val>
                                            <p:strVal val="#ppt_y+.1"/>
                                          </p:val>
                                        </p:tav>
                                        <p:tav tm="100000">
                                          <p:val>
                                            <p:strVal val="#ppt_y"/>
                                          </p:val>
                                        </p:tav>
                                      </p:tavLst>
                                    </p:anim>
                                  </p:childTnLst>
                                </p:cTn>
                              </p:par>
                              <p:par>
                                <p:cTn id="51" presetID="42" presetClass="entr" presetSubtype="0" fill="hold" grpId="0" nodeType="withEffect">
                                  <p:stCondLst>
                                    <p:cond delay="0"/>
                                  </p:stCondLst>
                                  <p:childTnLst>
                                    <p:set>
                                      <p:cBhvr>
                                        <p:cTn id="52" dur="1" fill="hold">
                                          <p:stCondLst>
                                            <p:cond delay="0"/>
                                          </p:stCondLst>
                                        </p:cTn>
                                        <p:tgtEl>
                                          <p:spTgt spid="20"/>
                                        </p:tgtEl>
                                        <p:attrNameLst>
                                          <p:attrName>style.visibility</p:attrName>
                                        </p:attrNameLst>
                                      </p:cBhvr>
                                      <p:to>
                                        <p:strVal val="visible"/>
                                      </p:to>
                                    </p:set>
                                    <p:animEffect transition="in" filter="fade">
                                      <p:cBhvr>
                                        <p:cTn id="53" dur="1000"/>
                                        <p:tgtEl>
                                          <p:spTgt spid="20"/>
                                        </p:tgtEl>
                                      </p:cBhvr>
                                    </p:animEffect>
                                    <p:anim calcmode="lin" valueType="num">
                                      <p:cBhvr>
                                        <p:cTn id="54" dur="1000" fill="hold"/>
                                        <p:tgtEl>
                                          <p:spTgt spid="20"/>
                                        </p:tgtEl>
                                        <p:attrNameLst>
                                          <p:attrName>ppt_x</p:attrName>
                                        </p:attrNameLst>
                                      </p:cBhvr>
                                      <p:tavLst>
                                        <p:tav tm="0">
                                          <p:val>
                                            <p:strVal val="#ppt_x"/>
                                          </p:val>
                                        </p:tav>
                                        <p:tav tm="100000">
                                          <p:val>
                                            <p:strVal val="#ppt_x"/>
                                          </p:val>
                                        </p:tav>
                                      </p:tavLst>
                                    </p:anim>
                                    <p:anim calcmode="lin" valueType="num">
                                      <p:cBhvr>
                                        <p:cTn id="55"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animBg="1"/>
      <p:bldP spid="13" grpId="0" animBg="1"/>
      <p:bldP spid="16" grpId="0" animBg="1"/>
      <p:bldP spid="19" grpId="0" animBg="1"/>
      <p:bldP spid="3082" grpId="0" animBg="1"/>
      <p:bldP spid="3083" grpId="0" animBg="1"/>
      <p:bldP spid="3084" grpId="0" animBg="1"/>
      <p:bldP spid="3085" grpId="0" animBg="1"/>
      <p:bldP spid="23" grpId="0" animBg="1"/>
      <p:bldP spid="17" grpId="0"/>
      <p:bldP spid="2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îṣļïďê"/>
          <p:cNvSpPr/>
          <p:nvPr/>
        </p:nvSpPr>
        <p:spPr bwMode="auto">
          <a:xfrm>
            <a:off x="5696042" y="3516780"/>
            <a:ext cx="2195910" cy="2082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t" anchorCtr="0">
            <a:norm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000000"/>
                </a:solidFill>
                <a:effectLst/>
                <a:uLnTx/>
                <a:uFillTx/>
                <a:latin typeface="等线"/>
                <a:ea typeface="等线" panose="02010600030101010101" pitchFamily="2" charset="-122"/>
                <a:cs typeface="+mn-cs"/>
              </a:rPr>
              <a:t>1.</a:t>
            </a:r>
            <a:r>
              <a:rPr kumimoji="0" lang="zh-CN" altLang="en-US" sz="1200" b="0" i="0" u="none" strike="noStrike" kern="1200" cap="none" spc="0" normalizeH="0" baseline="0" noProof="0" dirty="0">
                <a:ln>
                  <a:noFill/>
                </a:ln>
                <a:solidFill>
                  <a:srgbClr val="000000"/>
                </a:solidFill>
                <a:effectLst/>
                <a:uLnTx/>
                <a:uFillTx/>
                <a:latin typeface="等线"/>
                <a:ea typeface="等线" panose="02010600030101010101" pitchFamily="2" charset="-122"/>
                <a:cs typeface="+mn-cs"/>
              </a:rPr>
              <a:t>文档的使用除了项目开发团队的内部使用外，还需提交</a:t>
            </a:r>
            <a:r>
              <a:rPr kumimoji="0" lang="zh-CN" altLang="en-US" sz="1200" b="0" i="0" u="none" strike="noStrike" kern="1200" cap="none" spc="0" normalizeH="0" baseline="0" noProof="0" dirty="0">
                <a:ln>
                  <a:noFill/>
                </a:ln>
                <a:solidFill>
                  <a:srgbClr val="FF0000"/>
                </a:solidFill>
                <a:effectLst/>
                <a:uLnTx/>
                <a:uFillTx/>
                <a:latin typeface="等线"/>
                <a:ea typeface="等线" panose="02010600030101010101" pitchFamily="2" charset="-122"/>
                <a:cs typeface="+mn-cs"/>
              </a:rPr>
              <a:t>用户</a:t>
            </a:r>
            <a:r>
              <a:rPr kumimoji="0" lang="zh-CN" altLang="en-US" sz="1200" b="0" i="0" u="none" strike="noStrike" kern="1200" cap="none" spc="0" normalizeH="0" baseline="0" noProof="0" dirty="0">
                <a:ln>
                  <a:noFill/>
                </a:ln>
                <a:solidFill>
                  <a:srgbClr val="000000"/>
                </a:solidFill>
                <a:effectLst/>
                <a:uLnTx/>
                <a:uFillTx/>
                <a:latin typeface="等线"/>
                <a:ea typeface="等线" panose="02010600030101010101" pitchFamily="2" charset="-122"/>
                <a:cs typeface="+mn-cs"/>
              </a:rPr>
              <a:t>和客户组织</a:t>
            </a:r>
            <a:r>
              <a:rPr kumimoji="0" lang="zh-CN" altLang="en-US" sz="1200" b="0" i="0" u="none" strike="noStrike" kern="1200" cap="none" spc="0" normalizeH="0" baseline="0" noProof="0" dirty="0">
                <a:ln>
                  <a:noFill/>
                </a:ln>
                <a:solidFill>
                  <a:srgbClr val="FF0000"/>
                </a:solidFill>
                <a:effectLst/>
                <a:uLnTx/>
                <a:uFillTx/>
                <a:latin typeface="等线"/>
                <a:ea typeface="等线" panose="02010600030101010101" pitchFamily="2" charset="-122"/>
                <a:cs typeface="+mn-cs"/>
              </a:rPr>
              <a:t>负责人审查批准</a:t>
            </a:r>
            <a:r>
              <a:rPr kumimoji="0" lang="zh-CN" altLang="en-US" sz="1200" b="0" i="0" u="none" strike="noStrike" kern="1200" cap="none" spc="0" normalizeH="0" baseline="0" noProof="0" dirty="0">
                <a:ln>
                  <a:noFill/>
                </a:ln>
                <a:solidFill>
                  <a:srgbClr val="000000"/>
                </a:solidFill>
                <a:effectLst/>
                <a:uLnTx/>
                <a:uFillTx/>
                <a:latin typeface="等线"/>
                <a:ea typeface="等线" panose="02010600030101010101" pitchFamily="2" charset="-122"/>
                <a:cs typeface="+mn-cs"/>
              </a:rPr>
              <a:t>。</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000000"/>
                </a:solidFill>
                <a:effectLst/>
                <a:uLnTx/>
                <a:uFillTx/>
                <a:latin typeface="等线"/>
                <a:ea typeface="等线" panose="02010600030101010101" pitchFamily="2" charset="-122"/>
                <a:cs typeface="+mn-cs"/>
              </a:rPr>
              <a:t>2.</a:t>
            </a:r>
            <a:r>
              <a:rPr kumimoji="0" lang="zh-CN" altLang="en-US" sz="1200" b="0" i="0" u="none" strike="noStrike" kern="1200" cap="none" spc="0" normalizeH="0" baseline="0" noProof="0" dirty="0">
                <a:ln>
                  <a:noFill/>
                </a:ln>
                <a:solidFill>
                  <a:srgbClr val="000000"/>
                </a:solidFill>
                <a:effectLst/>
                <a:uLnTx/>
                <a:uFillTx/>
                <a:latin typeface="等线"/>
                <a:ea typeface="等线" panose="02010600030101010101" pitchFamily="2" charset="-122"/>
                <a:cs typeface="+mn-cs"/>
              </a:rPr>
              <a:t>文档的使用遵守国家先关法律法规，未经允许不得对外公开，有一定的</a:t>
            </a:r>
            <a:r>
              <a:rPr kumimoji="0" lang="zh-CN" altLang="en-US" sz="1200" b="0" i="0" u="none" strike="noStrike" kern="1200" cap="none" spc="0" normalizeH="0" baseline="0" noProof="0" dirty="0">
                <a:ln>
                  <a:noFill/>
                </a:ln>
                <a:solidFill>
                  <a:srgbClr val="FF0000"/>
                </a:solidFill>
                <a:effectLst/>
                <a:uLnTx/>
                <a:uFillTx/>
                <a:latin typeface="等线"/>
                <a:ea typeface="等线" panose="02010600030101010101" pitchFamily="2" charset="-122"/>
                <a:cs typeface="+mn-cs"/>
              </a:rPr>
              <a:t>保密性和私密性</a:t>
            </a:r>
            <a:r>
              <a:rPr kumimoji="0" lang="zh-CN" altLang="en-US" sz="1200" b="0" i="0" u="none" strike="noStrike" kern="1200" cap="none" spc="0" normalizeH="0" baseline="0" noProof="0" dirty="0">
                <a:ln>
                  <a:noFill/>
                </a:ln>
                <a:solidFill>
                  <a:srgbClr val="000000"/>
                </a:solidFill>
                <a:effectLst/>
                <a:uLnTx/>
                <a:uFillTx/>
                <a:latin typeface="等线"/>
                <a:ea typeface="等线" panose="02010600030101010101" pitchFamily="2" charset="-122"/>
                <a:cs typeface="+mn-cs"/>
              </a:rPr>
              <a:t>。</a:t>
            </a:r>
          </a:p>
        </p:txBody>
      </p:sp>
      <p:sp>
        <p:nvSpPr>
          <p:cNvPr id="14" name="íŝļîḍè"/>
          <p:cNvSpPr txBox="1"/>
          <p:nvPr/>
        </p:nvSpPr>
        <p:spPr bwMode="auto">
          <a:xfrm>
            <a:off x="5587199" y="2860784"/>
            <a:ext cx="2195910" cy="4199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rIns="9000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zh-CN" altLang="en-US" sz="1800" b="1" i="0" u="none" strike="noStrike" kern="1200" cap="none" spc="0" normalizeH="0" baseline="0" noProof="0" dirty="0">
                <a:ln>
                  <a:noFill/>
                </a:ln>
                <a:solidFill>
                  <a:srgbClr val="1D626A"/>
                </a:solidFill>
                <a:effectLst/>
                <a:uLnTx/>
                <a:uFillTx/>
                <a:latin typeface="等线"/>
                <a:ea typeface="等线" panose="02010600030101010101" pitchFamily="2" charset="-122"/>
                <a:cs typeface="+mn-cs"/>
              </a:rPr>
              <a:t>文档概述</a:t>
            </a:r>
            <a:endParaRPr kumimoji="0" lang="en-US" altLang="zh-CN" sz="1800" b="1" i="0" u="none" strike="noStrike" kern="1200" cap="none" spc="0" normalizeH="0" baseline="0" noProof="0" dirty="0">
              <a:ln>
                <a:noFill/>
              </a:ln>
              <a:solidFill>
                <a:srgbClr val="1D626A"/>
              </a:solidFill>
              <a:effectLst/>
              <a:uLnTx/>
              <a:uFillTx/>
              <a:latin typeface="等线"/>
              <a:ea typeface="等线" panose="02010600030101010101" pitchFamily="2" charset="-122"/>
              <a:cs typeface="+mn-cs"/>
            </a:endParaRPr>
          </a:p>
        </p:txBody>
      </p:sp>
      <p:sp>
        <p:nvSpPr>
          <p:cNvPr id="16" name="íşļîďe"/>
          <p:cNvSpPr/>
          <p:nvPr/>
        </p:nvSpPr>
        <p:spPr bwMode="auto">
          <a:xfrm>
            <a:off x="261239" y="2876881"/>
            <a:ext cx="2326011" cy="2082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t" anchorCtr="0">
            <a:norm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srgbClr val="000000"/>
                </a:solidFill>
                <a:effectLst/>
                <a:uLnTx/>
                <a:uFillTx/>
                <a:latin typeface="等线"/>
                <a:ea typeface="等线" panose="02010600030101010101" pitchFamily="2" charset="-122"/>
                <a:cs typeface="+mn-cs"/>
              </a:rPr>
              <a:t>我们小组开发的</a:t>
            </a:r>
            <a:r>
              <a:rPr kumimoji="0" lang="zh-CN" altLang="en-US" sz="1200" b="0" i="0" u="none" strike="noStrike" kern="1200" cap="none" spc="0" normalizeH="0" baseline="0" noProof="0" dirty="0">
                <a:ln>
                  <a:noFill/>
                </a:ln>
                <a:solidFill>
                  <a:srgbClr val="FF0000"/>
                </a:solidFill>
                <a:effectLst/>
                <a:uLnTx/>
                <a:uFillTx/>
                <a:latin typeface="等线"/>
                <a:ea typeface="等线" panose="02010600030101010101" pitchFamily="2" charset="-122"/>
                <a:cs typeface="+mn-cs"/>
              </a:rPr>
              <a:t>记录分享软件（</a:t>
            </a:r>
            <a:r>
              <a:rPr kumimoji="0" lang="en-US" altLang="zh-CN" sz="1200" b="0" i="0" u="none" strike="noStrike" kern="1200" cap="none" spc="0" normalizeH="0" baseline="0" noProof="0" dirty="0">
                <a:ln>
                  <a:noFill/>
                </a:ln>
                <a:solidFill>
                  <a:srgbClr val="FF0000"/>
                </a:solidFill>
                <a:effectLst/>
                <a:uLnTx/>
                <a:uFillTx/>
                <a:latin typeface="等线"/>
                <a:ea typeface="等线" panose="02010600030101010101" pitchFamily="2" charset="-122"/>
                <a:cs typeface="+mn-cs"/>
              </a:rPr>
              <a:t>Day</a:t>
            </a:r>
            <a:r>
              <a:rPr kumimoji="0" lang="zh-CN" altLang="en-US" sz="1200" b="0" i="0" u="none" strike="noStrike" kern="1200" cap="none" spc="0" normalizeH="0" baseline="0" noProof="0" dirty="0">
                <a:ln>
                  <a:noFill/>
                </a:ln>
                <a:solidFill>
                  <a:srgbClr val="FF0000"/>
                </a:solidFill>
                <a:effectLst/>
                <a:uLnTx/>
                <a:uFillTx/>
                <a:latin typeface="等线"/>
                <a:ea typeface="等线" panose="02010600030101010101" pitchFamily="2" charset="-122"/>
                <a:cs typeface="+mn-cs"/>
              </a:rPr>
              <a:t>）</a:t>
            </a:r>
            <a:r>
              <a:rPr kumimoji="0" lang="zh-CN" altLang="en-US" sz="1200" b="0" i="0" u="none" strike="noStrike" kern="1200" cap="none" spc="0" normalizeH="0" baseline="0" noProof="0" dirty="0">
                <a:ln>
                  <a:noFill/>
                </a:ln>
                <a:solidFill>
                  <a:srgbClr val="000000"/>
                </a:solidFill>
                <a:effectLst/>
                <a:uLnTx/>
                <a:uFillTx/>
                <a:latin typeface="等线"/>
                <a:ea typeface="等线" panose="02010600030101010101" pitchFamily="2" charset="-122"/>
                <a:cs typeface="+mn-cs"/>
              </a:rPr>
              <a:t>能够在手机上记录生活的点点滴滴，同时可以发布分享自己的遇到的有趣的新鲜事，收藏、点赞别人的动态。</a:t>
            </a:r>
            <a:endParaRPr kumimoji="0" lang="en-US" altLang="zh-CN" sz="1200" b="0" i="0" u="none" strike="noStrike" kern="1200" cap="none" spc="0" normalizeH="0" baseline="0" noProof="0" dirty="0">
              <a:ln>
                <a:noFill/>
              </a:ln>
              <a:solidFill>
                <a:srgbClr val="000000"/>
              </a:solidFill>
              <a:effectLst/>
              <a:uLnTx/>
              <a:uFillTx/>
              <a:latin typeface="等线"/>
              <a:ea typeface="等线" panose="02010600030101010101" pitchFamily="2" charset="-122"/>
              <a:cs typeface="+mn-cs"/>
            </a:endParaRPr>
          </a:p>
        </p:txBody>
      </p:sp>
      <p:sp>
        <p:nvSpPr>
          <p:cNvPr id="17" name="îṡ1îďe"/>
          <p:cNvSpPr txBox="1"/>
          <p:nvPr/>
        </p:nvSpPr>
        <p:spPr bwMode="auto">
          <a:xfrm>
            <a:off x="665017" y="2237553"/>
            <a:ext cx="2195910" cy="4199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rIns="9000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zh-CN" altLang="en-US" sz="1800" b="1" i="0" u="none" strike="noStrike" kern="1200" cap="none" spc="0" normalizeH="0" baseline="0" noProof="0" dirty="0">
                <a:ln>
                  <a:noFill/>
                </a:ln>
                <a:solidFill>
                  <a:srgbClr val="1D626A"/>
                </a:solidFill>
                <a:effectLst/>
                <a:uLnTx/>
                <a:uFillTx/>
                <a:latin typeface="等线"/>
                <a:ea typeface="等线" panose="02010600030101010101" pitchFamily="2" charset="-122"/>
                <a:cs typeface="+mn-cs"/>
              </a:rPr>
              <a:t>软件概述</a:t>
            </a:r>
            <a:endParaRPr kumimoji="0" lang="en-US" altLang="zh-CN" sz="1800" b="1" i="0" u="none" strike="noStrike" kern="1200" cap="none" spc="0" normalizeH="0" baseline="0" noProof="0" dirty="0">
              <a:ln>
                <a:noFill/>
              </a:ln>
              <a:solidFill>
                <a:srgbClr val="1D626A"/>
              </a:solidFill>
              <a:effectLst/>
              <a:uLnTx/>
              <a:uFillTx/>
              <a:latin typeface="等线"/>
              <a:ea typeface="等线" panose="02010600030101010101" pitchFamily="2" charset="-122"/>
              <a:cs typeface="+mn-cs"/>
            </a:endParaRPr>
          </a:p>
        </p:txBody>
      </p:sp>
      <p:sp>
        <p:nvSpPr>
          <p:cNvPr id="18" name="ïṥ1ïḍè"/>
          <p:cNvSpPr/>
          <p:nvPr/>
        </p:nvSpPr>
        <p:spPr bwMode="auto">
          <a:xfrm>
            <a:off x="2779242" y="3428999"/>
            <a:ext cx="2727605" cy="2082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t" anchorCtr="0">
            <a:no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srgbClr val="000000"/>
                </a:solidFill>
                <a:effectLst/>
                <a:uLnTx/>
                <a:uFillTx/>
                <a:latin typeface="等线"/>
                <a:ea typeface="等线" panose="02010600030101010101" pitchFamily="2" charset="-122"/>
                <a:cs typeface="+mn-cs"/>
              </a:rPr>
              <a:t>项目名称：移动端记录分享服务型</a:t>
            </a:r>
            <a:r>
              <a:rPr kumimoji="0" lang="en-US" altLang="zh-CN" sz="1200" b="0" i="0" u="none" strike="noStrike" kern="1200" cap="none" spc="0" normalizeH="0" baseline="0" noProof="0" dirty="0">
                <a:ln>
                  <a:noFill/>
                </a:ln>
                <a:solidFill>
                  <a:srgbClr val="000000"/>
                </a:solidFill>
                <a:effectLst/>
                <a:uLnTx/>
                <a:uFillTx/>
                <a:latin typeface="等线"/>
                <a:ea typeface="等线" panose="02010600030101010101" pitchFamily="2" charset="-122"/>
                <a:cs typeface="+mn-cs"/>
              </a:rPr>
              <a:t>App</a:t>
            </a:r>
            <a:r>
              <a:rPr kumimoji="0" lang="zh-CN" altLang="en-US" sz="1200" b="0" i="0" u="none" strike="noStrike" kern="1200" cap="none" spc="0" normalizeH="0" baseline="0" noProof="0" dirty="0">
                <a:ln>
                  <a:noFill/>
                </a:ln>
                <a:solidFill>
                  <a:srgbClr val="000000"/>
                </a:solidFill>
                <a:effectLst/>
                <a:uLnTx/>
                <a:uFillTx/>
                <a:latin typeface="等线"/>
                <a:ea typeface="等线" panose="02010600030101010101" pitchFamily="2" charset="-122"/>
                <a:cs typeface="+mn-cs"/>
              </a:rPr>
              <a:t>应用程序（</a:t>
            </a:r>
            <a:r>
              <a:rPr kumimoji="0" lang="en-US" altLang="zh-CN" sz="1200" b="0" i="0" u="none" strike="noStrike" kern="1200" cap="none" spc="0" normalizeH="0" baseline="0" noProof="0" dirty="0">
                <a:ln>
                  <a:noFill/>
                </a:ln>
                <a:solidFill>
                  <a:srgbClr val="000000"/>
                </a:solidFill>
                <a:effectLst/>
                <a:uLnTx/>
                <a:uFillTx/>
                <a:latin typeface="等线"/>
                <a:ea typeface="等线" panose="02010600030101010101" pitchFamily="2" charset="-122"/>
                <a:cs typeface="+mn-cs"/>
              </a:rPr>
              <a:t>Day</a:t>
            </a:r>
            <a:r>
              <a:rPr kumimoji="0" lang="zh-CN" altLang="en-US" sz="1200" b="0" i="0" u="none" strike="noStrike" kern="1200" cap="none" spc="0" normalizeH="0" baseline="0" noProof="0" dirty="0">
                <a:ln>
                  <a:noFill/>
                </a:ln>
                <a:solidFill>
                  <a:srgbClr val="000000"/>
                </a:solidFill>
                <a:effectLst/>
                <a:uLnTx/>
                <a:uFillTx/>
                <a:latin typeface="等线"/>
                <a:ea typeface="等线" panose="02010600030101010101" pitchFamily="2" charset="-122"/>
                <a:cs typeface="+mn-cs"/>
              </a:rPr>
              <a:t>）</a:t>
            </a:r>
            <a:endParaRPr kumimoji="0" lang="en-US" altLang="zh-CN" sz="1200" b="0" i="0" u="none" strike="noStrike" kern="1200" cap="none" spc="0" normalizeH="0" baseline="0" noProof="0" dirty="0">
              <a:ln>
                <a:noFill/>
              </a:ln>
              <a:solidFill>
                <a:srgbClr val="000000"/>
              </a:solidFill>
              <a:effectLst/>
              <a:uLnTx/>
              <a:uFillTx/>
              <a:latin typeface="等线"/>
              <a:ea typeface="等线" panose="02010600030101010101" pitchFamily="2" charset="-122"/>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srgbClr val="000000"/>
                </a:solidFill>
                <a:effectLst/>
                <a:uLnTx/>
                <a:uFillTx/>
                <a:latin typeface="等线"/>
                <a:ea typeface="等线" panose="02010600030101010101" pitchFamily="2" charset="-122"/>
                <a:cs typeface="+mn-cs"/>
              </a:rPr>
              <a:t>项目用途：在学生繁忙的生活中提供一些便利与休闲娱乐</a:t>
            </a:r>
            <a:endParaRPr kumimoji="0" lang="en-US" altLang="zh-CN" sz="1200" b="0" i="0" u="none" strike="noStrike" kern="1200" cap="none" spc="0" normalizeH="0" baseline="0" noProof="0" dirty="0">
              <a:ln>
                <a:noFill/>
              </a:ln>
              <a:solidFill>
                <a:srgbClr val="000000"/>
              </a:solidFill>
              <a:effectLst/>
              <a:uLnTx/>
              <a:uFillTx/>
              <a:latin typeface="等线"/>
              <a:ea typeface="等线" panose="02010600030101010101" pitchFamily="2" charset="-122"/>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srgbClr val="FF0000"/>
                </a:solidFill>
                <a:effectLst/>
                <a:uLnTx/>
                <a:uFillTx/>
                <a:latin typeface="等线"/>
                <a:ea typeface="等线" panose="02010600030101010101" pitchFamily="2" charset="-122"/>
                <a:cs typeface="+mn-cs"/>
              </a:rPr>
              <a:t>任务提出者：杨枨老师</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srgbClr val="000000"/>
                </a:solidFill>
                <a:effectLst/>
                <a:uLnTx/>
                <a:uFillTx/>
                <a:latin typeface="等线"/>
                <a:ea typeface="等线" panose="02010600030101010101" pitchFamily="2" charset="-122"/>
                <a:cs typeface="+mn-cs"/>
              </a:rPr>
              <a:t>项目开发者：陈玲曦、刘书宇、童峻涛</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srgbClr val="000000"/>
                </a:solidFill>
                <a:effectLst/>
                <a:uLnTx/>
                <a:uFillTx/>
                <a:latin typeface="等线"/>
                <a:ea typeface="等线" panose="02010600030101010101" pitchFamily="2" charset="-122"/>
                <a:cs typeface="+mn-cs"/>
              </a:rPr>
              <a:t>用户：浙大城市学院学生</a:t>
            </a:r>
          </a:p>
          <a:p>
            <a:pPr marL="0" marR="0" lvl="0" indent="0" algn="ctr" defTabSz="914400" rtl="0" eaLnBrk="1" fontAlgn="auto" latinLnBrk="0" hangingPunct="1">
              <a:lnSpc>
                <a:spcPct val="150000"/>
              </a:lnSpc>
              <a:spcBef>
                <a:spcPts val="0"/>
              </a:spcBef>
              <a:spcAft>
                <a:spcPts val="0"/>
              </a:spcAft>
              <a:buClrTx/>
              <a:buSzTx/>
              <a:buFontTx/>
              <a:buNone/>
              <a:tabLst/>
              <a:defRPr/>
            </a:pPr>
            <a:endParaRPr kumimoji="0" lang="en-US" altLang="zh-CN" sz="1200" b="0" i="0" u="none" strike="noStrike" kern="1200" cap="none" spc="0" normalizeH="0" baseline="0" noProof="0" dirty="0">
              <a:ln>
                <a:noFill/>
              </a:ln>
              <a:solidFill>
                <a:srgbClr val="000000"/>
              </a:solidFill>
              <a:effectLst/>
              <a:uLnTx/>
              <a:uFillTx/>
              <a:latin typeface="等线"/>
              <a:ea typeface="等线" panose="02010600030101010101" pitchFamily="2" charset="-122"/>
              <a:cs typeface="+mn-cs"/>
            </a:endParaRPr>
          </a:p>
        </p:txBody>
      </p:sp>
      <p:sp>
        <p:nvSpPr>
          <p:cNvPr id="20" name="íṩľiḍê"/>
          <p:cNvSpPr txBox="1"/>
          <p:nvPr/>
        </p:nvSpPr>
        <p:spPr bwMode="auto">
          <a:xfrm>
            <a:off x="2779242" y="2650801"/>
            <a:ext cx="2195910" cy="4199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rIns="9000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zh-CN" altLang="en-US" sz="1800" b="1" i="0" u="none" strike="noStrike" kern="1200" cap="none" spc="0" normalizeH="0" baseline="0" noProof="0" dirty="0">
                <a:ln>
                  <a:noFill/>
                </a:ln>
                <a:solidFill>
                  <a:srgbClr val="1D626A"/>
                </a:solidFill>
                <a:effectLst/>
                <a:uLnTx/>
                <a:uFillTx/>
                <a:latin typeface="等线"/>
                <a:ea typeface="等线" panose="02010600030101010101" pitchFamily="2" charset="-122"/>
                <a:cs typeface="+mn-cs"/>
              </a:rPr>
              <a:t>项目概述</a:t>
            </a:r>
            <a:endParaRPr kumimoji="0" lang="en-US" altLang="zh-CN" sz="1800" b="1" i="0" u="none" strike="noStrike" kern="1200" cap="none" spc="0" normalizeH="0" baseline="0" noProof="0" dirty="0">
              <a:ln>
                <a:noFill/>
              </a:ln>
              <a:solidFill>
                <a:srgbClr val="1D626A"/>
              </a:solidFill>
              <a:effectLst/>
              <a:uLnTx/>
              <a:uFillTx/>
              <a:latin typeface="等线"/>
              <a:ea typeface="等线" panose="02010600030101010101" pitchFamily="2" charset="-122"/>
              <a:cs typeface="+mn-cs"/>
            </a:endParaRPr>
          </a:p>
        </p:txBody>
      </p:sp>
      <p:sp>
        <p:nvSpPr>
          <p:cNvPr id="23" name="îṧḷíḓê"/>
          <p:cNvSpPr txBox="1"/>
          <p:nvPr/>
        </p:nvSpPr>
        <p:spPr bwMode="auto">
          <a:xfrm>
            <a:off x="9015370" y="2361402"/>
            <a:ext cx="2195910" cy="4199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rIns="9000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zh-CN" altLang="en-US" sz="1800" b="1" i="0" u="none" strike="noStrike" kern="1200" cap="none" spc="0" normalizeH="0" baseline="0" noProof="0" dirty="0">
                <a:ln>
                  <a:noFill/>
                </a:ln>
                <a:solidFill>
                  <a:srgbClr val="1D626A"/>
                </a:solidFill>
                <a:effectLst/>
                <a:uLnTx/>
                <a:uFillTx/>
                <a:latin typeface="等线"/>
                <a:ea typeface="等线" panose="02010600030101010101" pitchFamily="2" charset="-122"/>
                <a:cs typeface="+mn-cs"/>
              </a:rPr>
              <a:t>基线</a:t>
            </a:r>
            <a:endParaRPr kumimoji="0" lang="en-US" altLang="zh-CN" sz="1800" b="1" i="0" u="none" strike="noStrike" kern="1200" cap="none" spc="0" normalizeH="0" baseline="0" noProof="0" dirty="0">
              <a:ln>
                <a:noFill/>
              </a:ln>
              <a:solidFill>
                <a:srgbClr val="1D626A"/>
              </a:solidFill>
              <a:effectLst/>
              <a:uLnTx/>
              <a:uFillTx/>
              <a:latin typeface="等线"/>
              <a:ea typeface="等线" panose="02010600030101010101" pitchFamily="2" charset="-122"/>
              <a:cs typeface="+mn-cs"/>
            </a:endParaRPr>
          </a:p>
        </p:txBody>
      </p:sp>
      <p:cxnSp>
        <p:nvCxnSpPr>
          <p:cNvPr id="31" name="直接连接符 30"/>
          <p:cNvCxnSpPr/>
          <p:nvPr/>
        </p:nvCxnSpPr>
        <p:spPr>
          <a:xfrm>
            <a:off x="2590046" y="2361402"/>
            <a:ext cx="0" cy="2192842"/>
          </a:xfrm>
          <a:prstGeom prst="line">
            <a:avLst/>
          </a:prstGeom>
          <a:ln w="3175" cap="rnd">
            <a:solidFill>
              <a:schemeClr val="bg1">
                <a:lumMod val="8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a:off x="5506847" y="3249703"/>
            <a:ext cx="0" cy="2192842"/>
          </a:xfrm>
          <a:prstGeom prst="line">
            <a:avLst/>
          </a:prstGeom>
          <a:ln w="3175" cap="rnd">
            <a:solidFill>
              <a:schemeClr val="bg1">
                <a:lumMod val="8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a:off x="7959668" y="3318395"/>
            <a:ext cx="0" cy="2192842"/>
          </a:xfrm>
          <a:prstGeom prst="line">
            <a:avLst/>
          </a:prstGeom>
          <a:ln w="3175" cap="rnd">
            <a:solidFill>
              <a:schemeClr val="bg1">
                <a:lumMod val="8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pic>
        <p:nvPicPr>
          <p:cNvPr id="1026" name="图片 3">
            <a:extLst>
              <a:ext uri="{FF2B5EF4-FFF2-40B4-BE49-F238E27FC236}">
                <a16:creationId xmlns:a16="http://schemas.microsoft.com/office/drawing/2014/main" id="{9E6E2C41-1927-4F2A-9EA9-0C5D9A653C9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00934" y="364736"/>
            <a:ext cx="2222500" cy="208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4" name="表格 3">
            <a:extLst>
              <a:ext uri="{FF2B5EF4-FFF2-40B4-BE49-F238E27FC236}">
                <a16:creationId xmlns:a16="http://schemas.microsoft.com/office/drawing/2014/main" id="{03220C60-6C97-4C04-A8CF-4F426D26DAE1}"/>
              </a:ext>
            </a:extLst>
          </p:cNvPr>
          <p:cNvGraphicFramePr>
            <a:graphicFrameLocks noGrp="1"/>
          </p:cNvGraphicFramePr>
          <p:nvPr>
            <p:extLst>
              <p:ext uri="{D42A27DB-BD31-4B8C-83A1-F6EECF244321}">
                <p14:modId xmlns:p14="http://schemas.microsoft.com/office/powerpoint/2010/main" val="2969381028"/>
              </p:ext>
            </p:extLst>
          </p:nvPr>
        </p:nvGraphicFramePr>
        <p:xfrm>
          <a:off x="8081146" y="2992499"/>
          <a:ext cx="4064358" cy="2844633"/>
        </p:xfrm>
        <a:graphic>
          <a:graphicData uri="http://schemas.openxmlformats.org/drawingml/2006/table">
            <a:tbl>
              <a:tblPr firstRow="1" firstCol="1" bandRow="1">
                <a:tableStyleId>{5C22544A-7EE6-4342-B048-85BDC9FD1C3A}</a:tableStyleId>
              </a:tblPr>
              <a:tblGrid>
                <a:gridCol w="1011006">
                  <a:extLst>
                    <a:ext uri="{9D8B030D-6E8A-4147-A177-3AD203B41FA5}">
                      <a16:colId xmlns:a16="http://schemas.microsoft.com/office/drawing/2014/main" val="503525037"/>
                    </a:ext>
                  </a:extLst>
                </a:gridCol>
                <a:gridCol w="754652">
                  <a:extLst>
                    <a:ext uri="{9D8B030D-6E8A-4147-A177-3AD203B41FA5}">
                      <a16:colId xmlns:a16="http://schemas.microsoft.com/office/drawing/2014/main" val="2992473050"/>
                    </a:ext>
                  </a:extLst>
                </a:gridCol>
                <a:gridCol w="1117600">
                  <a:extLst>
                    <a:ext uri="{9D8B030D-6E8A-4147-A177-3AD203B41FA5}">
                      <a16:colId xmlns:a16="http://schemas.microsoft.com/office/drawing/2014/main" val="2029852856"/>
                    </a:ext>
                  </a:extLst>
                </a:gridCol>
                <a:gridCol w="1181100">
                  <a:extLst>
                    <a:ext uri="{9D8B030D-6E8A-4147-A177-3AD203B41FA5}">
                      <a16:colId xmlns:a16="http://schemas.microsoft.com/office/drawing/2014/main" val="3200364998"/>
                    </a:ext>
                  </a:extLst>
                </a:gridCol>
              </a:tblGrid>
              <a:tr h="404691">
                <a:tc>
                  <a:txBody>
                    <a:bodyPr/>
                    <a:lstStyle/>
                    <a:p>
                      <a:pPr algn="ctr">
                        <a:lnSpc>
                          <a:spcPct val="115000"/>
                        </a:lnSpc>
                      </a:pPr>
                      <a:r>
                        <a:rPr lang="zh-CN" sz="1200" kern="100" dirty="0">
                          <a:effectLst/>
                        </a:rPr>
                        <a:t>基线名称</a:t>
                      </a:r>
                      <a:endParaRPr lang="zh-CN" sz="12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solidFill>
                      <a:schemeClr val="accent2"/>
                    </a:solidFill>
                  </a:tcPr>
                </a:tc>
                <a:tc>
                  <a:txBody>
                    <a:bodyPr/>
                    <a:lstStyle/>
                    <a:p>
                      <a:pPr algn="ctr">
                        <a:lnSpc>
                          <a:spcPct val="115000"/>
                        </a:lnSpc>
                      </a:pPr>
                      <a:r>
                        <a:rPr lang="zh-CN" sz="1200" kern="100" dirty="0">
                          <a:effectLst/>
                        </a:rPr>
                        <a:t>基线缩写</a:t>
                      </a:r>
                      <a:endParaRPr lang="zh-CN" sz="12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solidFill>
                      <a:schemeClr val="accent2"/>
                    </a:solidFill>
                  </a:tcPr>
                </a:tc>
                <a:tc>
                  <a:txBody>
                    <a:bodyPr/>
                    <a:lstStyle/>
                    <a:p>
                      <a:pPr algn="ctr">
                        <a:lnSpc>
                          <a:spcPct val="115000"/>
                        </a:lnSpc>
                      </a:pPr>
                      <a:r>
                        <a:rPr lang="zh-CN" sz="1200" kern="100" dirty="0">
                          <a:effectLst/>
                        </a:rPr>
                        <a:t>计划建立日期</a:t>
                      </a:r>
                      <a:endParaRPr lang="zh-CN" sz="12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solidFill>
                      <a:schemeClr val="accent2"/>
                    </a:solidFill>
                  </a:tcPr>
                </a:tc>
                <a:tc>
                  <a:txBody>
                    <a:bodyPr/>
                    <a:lstStyle/>
                    <a:p>
                      <a:pPr marL="0" algn="ctr" defTabSz="914400" rtl="0" eaLnBrk="1" latinLnBrk="0" hangingPunct="1">
                        <a:lnSpc>
                          <a:spcPct val="115000"/>
                        </a:lnSpc>
                      </a:pPr>
                      <a:r>
                        <a:rPr lang="zh-CN" altLang="en-US" sz="1200" b="1" kern="100" dirty="0">
                          <a:solidFill>
                            <a:schemeClr val="lt1"/>
                          </a:solidFill>
                          <a:effectLst/>
                          <a:latin typeface="+mn-lt"/>
                          <a:ea typeface="+mn-ea"/>
                          <a:cs typeface="+mn-cs"/>
                        </a:rPr>
                        <a:t>计划完成时间</a:t>
                      </a:r>
                    </a:p>
                  </a:txBody>
                  <a:tcPr marL="68580" marR="68580" marT="0" marB="0">
                    <a:solidFill>
                      <a:schemeClr val="accent2"/>
                    </a:solidFill>
                  </a:tcPr>
                </a:tc>
                <a:extLst>
                  <a:ext uri="{0D108BD9-81ED-4DB2-BD59-A6C34878D82A}">
                    <a16:rowId xmlns:a16="http://schemas.microsoft.com/office/drawing/2014/main" val="3181366350"/>
                  </a:ext>
                </a:extLst>
              </a:tr>
              <a:tr h="404691">
                <a:tc>
                  <a:txBody>
                    <a:bodyPr/>
                    <a:lstStyle/>
                    <a:p>
                      <a:pPr algn="ctr">
                        <a:lnSpc>
                          <a:spcPct val="115000"/>
                        </a:lnSpc>
                      </a:pPr>
                      <a:r>
                        <a:rPr lang="zh-CN" sz="1200" kern="100">
                          <a:effectLst/>
                        </a:rPr>
                        <a:t>软件需求基线</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solidFill>
                      <a:schemeClr val="accent2"/>
                    </a:solidFill>
                  </a:tcPr>
                </a:tc>
                <a:tc>
                  <a:txBody>
                    <a:bodyPr/>
                    <a:lstStyle/>
                    <a:p>
                      <a:pPr algn="ctr">
                        <a:lnSpc>
                          <a:spcPct val="115000"/>
                        </a:lnSpc>
                      </a:pPr>
                      <a:r>
                        <a:rPr lang="en-US" sz="1200" kern="100">
                          <a:effectLst/>
                        </a:rPr>
                        <a:t>SRBL</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15000"/>
                        </a:lnSpc>
                      </a:pPr>
                      <a:r>
                        <a:rPr lang="en-US" sz="1200" kern="100" dirty="0">
                          <a:effectLst/>
                        </a:rPr>
                        <a:t>2020/11/07</a:t>
                      </a:r>
                      <a:endParaRPr lang="zh-CN" sz="12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15000"/>
                        </a:lnSpc>
                      </a:pPr>
                      <a:r>
                        <a:rPr lang="en-US" sz="1200" kern="100" dirty="0">
                          <a:effectLst/>
                        </a:rPr>
                        <a:t>2020/11/18</a:t>
                      </a:r>
                      <a:endParaRPr lang="zh-CN" sz="12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118638006"/>
                  </a:ext>
                </a:extLst>
              </a:tr>
              <a:tr h="404691">
                <a:tc>
                  <a:txBody>
                    <a:bodyPr/>
                    <a:lstStyle/>
                    <a:p>
                      <a:pPr algn="ctr">
                        <a:lnSpc>
                          <a:spcPct val="115000"/>
                        </a:lnSpc>
                      </a:pPr>
                      <a:r>
                        <a:rPr lang="zh-CN" sz="1200" kern="100" dirty="0">
                          <a:effectLst/>
                        </a:rPr>
                        <a:t>概要设计基线</a:t>
                      </a:r>
                      <a:endParaRPr lang="zh-CN" sz="12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solidFill>
                      <a:schemeClr val="accent2"/>
                    </a:solidFill>
                  </a:tcPr>
                </a:tc>
                <a:tc>
                  <a:txBody>
                    <a:bodyPr/>
                    <a:lstStyle/>
                    <a:p>
                      <a:pPr algn="ctr">
                        <a:lnSpc>
                          <a:spcPct val="115000"/>
                        </a:lnSpc>
                      </a:pPr>
                      <a:r>
                        <a:rPr lang="en-US" sz="1200" kern="100">
                          <a:effectLst/>
                        </a:rPr>
                        <a:t>PDBL</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15000"/>
                        </a:lnSpc>
                      </a:pPr>
                      <a:r>
                        <a:rPr lang="en-US" sz="1200" kern="100" dirty="0">
                          <a:effectLst/>
                        </a:rPr>
                        <a:t>2020/11/19</a:t>
                      </a:r>
                      <a:endParaRPr lang="zh-CN" sz="12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15000"/>
                        </a:lnSpc>
                      </a:pPr>
                      <a:r>
                        <a:rPr lang="en-US" sz="1200" kern="100" dirty="0">
                          <a:effectLst/>
                        </a:rPr>
                        <a:t>2020/11/26</a:t>
                      </a:r>
                      <a:endParaRPr lang="zh-CN" sz="12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665179153"/>
                  </a:ext>
                </a:extLst>
              </a:tr>
              <a:tr h="404691">
                <a:tc>
                  <a:txBody>
                    <a:bodyPr/>
                    <a:lstStyle/>
                    <a:p>
                      <a:pPr algn="ctr">
                        <a:lnSpc>
                          <a:spcPct val="115000"/>
                        </a:lnSpc>
                      </a:pPr>
                      <a:r>
                        <a:rPr lang="zh-CN" sz="1200" kern="100" dirty="0">
                          <a:effectLst/>
                        </a:rPr>
                        <a:t>详细设计基线</a:t>
                      </a:r>
                      <a:endParaRPr lang="zh-CN" sz="12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solidFill>
                      <a:schemeClr val="accent2"/>
                    </a:solidFill>
                  </a:tcPr>
                </a:tc>
                <a:tc>
                  <a:txBody>
                    <a:bodyPr/>
                    <a:lstStyle/>
                    <a:p>
                      <a:pPr algn="ctr">
                        <a:lnSpc>
                          <a:spcPct val="115000"/>
                        </a:lnSpc>
                      </a:pPr>
                      <a:r>
                        <a:rPr lang="en-US" sz="1200" kern="100">
                          <a:effectLst/>
                        </a:rPr>
                        <a:t>DDBL</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15000"/>
                        </a:lnSpc>
                      </a:pPr>
                      <a:r>
                        <a:rPr lang="en-US" sz="1200" kern="100" dirty="0">
                          <a:effectLst/>
                        </a:rPr>
                        <a:t>2020/11/27</a:t>
                      </a:r>
                      <a:endParaRPr lang="zh-CN" sz="12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15000"/>
                        </a:lnSpc>
                      </a:pPr>
                      <a:r>
                        <a:rPr lang="en-US" sz="1200" kern="100" dirty="0">
                          <a:effectLst/>
                        </a:rPr>
                        <a:t>2020/12/03</a:t>
                      </a:r>
                      <a:endParaRPr lang="zh-CN" sz="12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522853099"/>
                  </a:ext>
                </a:extLst>
              </a:tr>
              <a:tr h="404691">
                <a:tc>
                  <a:txBody>
                    <a:bodyPr/>
                    <a:lstStyle/>
                    <a:p>
                      <a:pPr algn="ctr">
                        <a:lnSpc>
                          <a:spcPct val="115000"/>
                        </a:lnSpc>
                      </a:pPr>
                      <a:r>
                        <a:rPr lang="zh-CN" sz="1200" kern="100">
                          <a:effectLst/>
                        </a:rPr>
                        <a:t>代码基线</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solidFill>
                      <a:schemeClr val="accent2"/>
                    </a:solidFill>
                  </a:tcPr>
                </a:tc>
                <a:tc>
                  <a:txBody>
                    <a:bodyPr/>
                    <a:lstStyle/>
                    <a:p>
                      <a:pPr algn="ctr">
                        <a:lnSpc>
                          <a:spcPct val="115000"/>
                        </a:lnSpc>
                      </a:pPr>
                      <a:r>
                        <a:rPr lang="en-US" sz="1200" kern="100">
                          <a:effectLst/>
                        </a:rPr>
                        <a:t>SCBL</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15000"/>
                        </a:lnSpc>
                      </a:pPr>
                      <a:r>
                        <a:rPr lang="en-US" sz="1200" kern="100" dirty="0">
                          <a:effectLst/>
                        </a:rPr>
                        <a:t>2020/12/04</a:t>
                      </a:r>
                      <a:endParaRPr lang="zh-CN" sz="12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15000"/>
                        </a:lnSpc>
                      </a:pPr>
                      <a:r>
                        <a:rPr lang="en-US" sz="1200" kern="100" dirty="0">
                          <a:effectLst/>
                        </a:rPr>
                        <a:t>2020/12/20</a:t>
                      </a:r>
                      <a:endParaRPr lang="zh-CN" sz="12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558664883"/>
                  </a:ext>
                </a:extLst>
              </a:tr>
              <a:tr h="404691">
                <a:tc>
                  <a:txBody>
                    <a:bodyPr/>
                    <a:lstStyle/>
                    <a:p>
                      <a:pPr algn="ctr">
                        <a:lnSpc>
                          <a:spcPct val="115000"/>
                        </a:lnSpc>
                      </a:pPr>
                      <a:r>
                        <a:rPr lang="zh-CN" sz="1200" kern="100" dirty="0">
                          <a:effectLst/>
                        </a:rPr>
                        <a:t>测试基线</a:t>
                      </a:r>
                      <a:endParaRPr lang="zh-CN" sz="12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solidFill>
                      <a:schemeClr val="accent2"/>
                    </a:solidFill>
                  </a:tcPr>
                </a:tc>
                <a:tc>
                  <a:txBody>
                    <a:bodyPr/>
                    <a:lstStyle/>
                    <a:p>
                      <a:pPr algn="ctr">
                        <a:lnSpc>
                          <a:spcPct val="115000"/>
                        </a:lnSpc>
                      </a:pPr>
                      <a:r>
                        <a:rPr lang="en-US" sz="1200" kern="100">
                          <a:effectLst/>
                        </a:rPr>
                        <a:t>STBL</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15000"/>
                        </a:lnSpc>
                      </a:pPr>
                      <a:r>
                        <a:rPr lang="en-US" sz="1200" kern="100" dirty="0">
                          <a:effectLst/>
                        </a:rPr>
                        <a:t>2020/12/21</a:t>
                      </a:r>
                      <a:endParaRPr lang="zh-CN" sz="12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15000"/>
                        </a:lnSpc>
                      </a:pPr>
                      <a:r>
                        <a:rPr lang="en-US" sz="1200" kern="100" dirty="0">
                          <a:effectLst/>
                        </a:rPr>
                        <a:t>2020/12/30</a:t>
                      </a:r>
                      <a:endParaRPr lang="zh-CN" sz="12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394185671"/>
                  </a:ext>
                </a:extLst>
              </a:tr>
              <a:tr h="404691">
                <a:tc>
                  <a:txBody>
                    <a:bodyPr/>
                    <a:lstStyle/>
                    <a:p>
                      <a:pPr algn="ctr">
                        <a:lnSpc>
                          <a:spcPct val="115000"/>
                        </a:lnSpc>
                      </a:pPr>
                      <a:r>
                        <a:rPr lang="zh-CN" sz="1200" kern="100" dirty="0">
                          <a:effectLst/>
                        </a:rPr>
                        <a:t>运行基线</a:t>
                      </a:r>
                      <a:endParaRPr lang="zh-CN" sz="12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solidFill>
                      <a:schemeClr val="accent2"/>
                    </a:solidFill>
                  </a:tcPr>
                </a:tc>
                <a:tc>
                  <a:txBody>
                    <a:bodyPr/>
                    <a:lstStyle/>
                    <a:p>
                      <a:pPr algn="ctr">
                        <a:lnSpc>
                          <a:spcPct val="115000"/>
                        </a:lnSpc>
                      </a:pPr>
                      <a:r>
                        <a:rPr lang="en-US" sz="1200" kern="100" dirty="0">
                          <a:effectLst/>
                        </a:rPr>
                        <a:t>PRBL</a:t>
                      </a:r>
                      <a:endParaRPr lang="zh-CN" sz="12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15000"/>
                        </a:lnSpc>
                      </a:pPr>
                      <a:r>
                        <a:rPr lang="en-US" sz="1200" kern="100" dirty="0">
                          <a:effectLst/>
                        </a:rPr>
                        <a:t>2020/12/31</a:t>
                      </a:r>
                      <a:endParaRPr lang="zh-CN" sz="12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15000"/>
                        </a:lnSpc>
                      </a:pPr>
                      <a:r>
                        <a:rPr lang="en-US" sz="1200" kern="100" dirty="0">
                          <a:effectLst/>
                        </a:rPr>
                        <a:t>2021/01/13</a:t>
                      </a:r>
                      <a:endParaRPr lang="zh-CN" sz="12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551423476"/>
                  </a:ext>
                </a:extLst>
              </a:tr>
            </a:tbl>
          </a:graphicData>
        </a:graphic>
      </p:graphicFrame>
    </p:spTree>
    <p:extLst>
      <p:ext uri="{BB962C8B-B14F-4D97-AF65-F5344CB8AC3E}">
        <p14:creationId xmlns:p14="http://schemas.microsoft.com/office/powerpoint/2010/main" val="306856254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Title Line"/>
          <p:cNvCxnSpPr/>
          <p:nvPr/>
        </p:nvCxnSpPr>
        <p:spPr>
          <a:xfrm flipV="1">
            <a:off x="5600247" y="3081069"/>
            <a:ext cx="5422749" cy="6771"/>
          </a:xfrm>
          <a:prstGeom prst="line">
            <a:avLst/>
          </a:prstGeom>
          <a:solidFill>
            <a:schemeClr val="tx1"/>
          </a:solidFill>
          <a:ln w="12700">
            <a:solidFill>
              <a:schemeClr val="tx2">
                <a:lumMod val="90000"/>
                <a:lumOff val="10000"/>
              </a:schemeClr>
            </a:solidFill>
            <a:headEnd type="none" w="med" len="med"/>
            <a:tailEnd type="none" w="med" len="med"/>
          </a:ln>
        </p:spPr>
      </p:cxnSp>
      <p:sp>
        <p:nvSpPr>
          <p:cNvPr id="6" name="5 Rectángulo redondeado"/>
          <p:cNvSpPr/>
          <p:nvPr/>
        </p:nvSpPr>
        <p:spPr>
          <a:xfrm>
            <a:off x="6151762" y="2376795"/>
            <a:ext cx="276332" cy="803328"/>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45143" tIns="22533" rIns="45143" bIns="22533" rtlCol="0" anchor="ctr"/>
          <a:lstStyle/>
          <a:p>
            <a:pPr algn="ctr" defTabSz="1192334"/>
            <a:endParaRPr lang="es-SV" sz="2400">
              <a:solidFill>
                <a:srgbClr val="FFFFFF"/>
              </a:solidFill>
              <a:cs typeface="+mn-ea"/>
              <a:sym typeface="+mn-lt"/>
            </a:endParaRPr>
          </a:p>
        </p:txBody>
      </p:sp>
      <p:sp>
        <p:nvSpPr>
          <p:cNvPr id="7" name="6 Rectángulo redondeado"/>
          <p:cNvSpPr/>
          <p:nvPr/>
        </p:nvSpPr>
        <p:spPr>
          <a:xfrm>
            <a:off x="6517205" y="2140478"/>
            <a:ext cx="276332" cy="1039647"/>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45143" tIns="22533" rIns="45143" bIns="22533" rtlCol="0" anchor="ctr"/>
          <a:lstStyle/>
          <a:p>
            <a:pPr algn="ctr" defTabSz="1192334"/>
            <a:endParaRPr lang="es-SV" sz="2400">
              <a:solidFill>
                <a:srgbClr val="FFFFFF"/>
              </a:solidFill>
              <a:cs typeface="+mn-ea"/>
              <a:sym typeface="+mn-lt"/>
            </a:endParaRPr>
          </a:p>
        </p:txBody>
      </p:sp>
      <p:sp>
        <p:nvSpPr>
          <p:cNvPr id="8" name="7 Rectángulo redondeado"/>
          <p:cNvSpPr/>
          <p:nvPr/>
        </p:nvSpPr>
        <p:spPr>
          <a:xfrm>
            <a:off x="5786319" y="2522222"/>
            <a:ext cx="276332" cy="657903"/>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45143" tIns="22533" rIns="45143" bIns="22533" rtlCol="0" anchor="ctr"/>
          <a:lstStyle/>
          <a:p>
            <a:pPr algn="ctr" defTabSz="1192334"/>
            <a:endParaRPr lang="es-SV" sz="2400">
              <a:solidFill>
                <a:srgbClr val="FFFFFF"/>
              </a:solidFill>
              <a:cs typeface="+mn-ea"/>
              <a:sym typeface="+mn-lt"/>
            </a:endParaRPr>
          </a:p>
        </p:txBody>
      </p:sp>
      <p:sp>
        <p:nvSpPr>
          <p:cNvPr id="13" name="12 Rectángulo redondeado"/>
          <p:cNvSpPr/>
          <p:nvPr/>
        </p:nvSpPr>
        <p:spPr>
          <a:xfrm>
            <a:off x="7524325" y="2376795"/>
            <a:ext cx="276332" cy="803328"/>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45143" tIns="22533" rIns="45143" bIns="22533" rtlCol="0" anchor="ctr"/>
          <a:lstStyle/>
          <a:p>
            <a:pPr algn="ctr" defTabSz="1192334"/>
            <a:endParaRPr lang="es-SV" sz="2400">
              <a:solidFill>
                <a:srgbClr val="FFFFFF"/>
              </a:solidFill>
              <a:cs typeface="+mn-ea"/>
              <a:sym typeface="+mn-lt"/>
            </a:endParaRPr>
          </a:p>
        </p:txBody>
      </p:sp>
      <p:sp>
        <p:nvSpPr>
          <p:cNvPr id="14" name="13 Rectángulo redondeado"/>
          <p:cNvSpPr/>
          <p:nvPr/>
        </p:nvSpPr>
        <p:spPr>
          <a:xfrm>
            <a:off x="7889767" y="2376795"/>
            <a:ext cx="276332" cy="803328"/>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45143" tIns="22533" rIns="45143" bIns="22533" rtlCol="0" anchor="ctr"/>
          <a:lstStyle/>
          <a:p>
            <a:pPr algn="ctr" defTabSz="1192334"/>
            <a:endParaRPr lang="es-SV" sz="2400">
              <a:solidFill>
                <a:srgbClr val="FFFFFF"/>
              </a:solidFill>
              <a:cs typeface="+mn-ea"/>
              <a:sym typeface="+mn-lt"/>
            </a:endParaRPr>
          </a:p>
        </p:txBody>
      </p:sp>
      <p:sp>
        <p:nvSpPr>
          <p:cNvPr id="15" name="14 Rectángulo redondeado"/>
          <p:cNvSpPr/>
          <p:nvPr/>
        </p:nvSpPr>
        <p:spPr>
          <a:xfrm>
            <a:off x="7158879" y="2229604"/>
            <a:ext cx="276332" cy="950520"/>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45143" tIns="22533" rIns="45143" bIns="22533" rtlCol="0" anchor="ctr"/>
          <a:lstStyle/>
          <a:p>
            <a:pPr algn="ctr" defTabSz="1192334"/>
            <a:endParaRPr lang="es-SV" sz="2400">
              <a:solidFill>
                <a:srgbClr val="FFFFFF"/>
              </a:solidFill>
              <a:cs typeface="+mn-ea"/>
              <a:sym typeface="+mn-lt"/>
            </a:endParaRPr>
          </a:p>
        </p:txBody>
      </p:sp>
      <p:sp>
        <p:nvSpPr>
          <p:cNvPr id="25" name="24 Rectángulo redondeado"/>
          <p:cNvSpPr/>
          <p:nvPr/>
        </p:nvSpPr>
        <p:spPr>
          <a:xfrm>
            <a:off x="8896887" y="2072105"/>
            <a:ext cx="276332" cy="1108019"/>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45143" tIns="22533" rIns="45143" bIns="22533" rtlCol="0" anchor="ctr"/>
          <a:lstStyle/>
          <a:p>
            <a:pPr algn="ctr" defTabSz="1192334"/>
            <a:endParaRPr lang="es-SV" sz="2400">
              <a:solidFill>
                <a:srgbClr val="FFFFFF"/>
              </a:solidFill>
              <a:cs typeface="+mn-ea"/>
              <a:sym typeface="+mn-lt"/>
            </a:endParaRPr>
          </a:p>
        </p:txBody>
      </p:sp>
      <p:sp>
        <p:nvSpPr>
          <p:cNvPr id="26" name="25 Rectángulo redondeado"/>
          <p:cNvSpPr/>
          <p:nvPr/>
        </p:nvSpPr>
        <p:spPr>
          <a:xfrm>
            <a:off x="9262331" y="2626198"/>
            <a:ext cx="276332" cy="554009"/>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45143" tIns="22533" rIns="45143" bIns="22533" rtlCol="0" anchor="ctr"/>
          <a:lstStyle/>
          <a:p>
            <a:pPr algn="ctr" defTabSz="1192334"/>
            <a:endParaRPr lang="es-SV" sz="2400">
              <a:solidFill>
                <a:srgbClr val="FFFFFF"/>
              </a:solidFill>
              <a:cs typeface="+mn-ea"/>
              <a:sym typeface="+mn-lt"/>
            </a:endParaRPr>
          </a:p>
        </p:txBody>
      </p:sp>
      <p:sp>
        <p:nvSpPr>
          <p:cNvPr id="27" name="26 Rectángulo redondeado"/>
          <p:cNvSpPr/>
          <p:nvPr/>
        </p:nvSpPr>
        <p:spPr>
          <a:xfrm>
            <a:off x="8531442" y="2274603"/>
            <a:ext cx="276332" cy="905520"/>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45143" tIns="22533" rIns="45143" bIns="22533" rtlCol="0" anchor="ctr"/>
          <a:lstStyle/>
          <a:p>
            <a:pPr algn="ctr" defTabSz="1192334"/>
            <a:endParaRPr lang="es-SV" sz="2400">
              <a:solidFill>
                <a:srgbClr val="FFFFFF"/>
              </a:solidFill>
              <a:cs typeface="+mn-ea"/>
              <a:sym typeface="+mn-lt"/>
            </a:endParaRPr>
          </a:p>
        </p:txBody>
      </p:sp>
      <p:sp>
        <p:nvSpPr>
          <p:cNvPr id="33" name="32 Rectángulo redondeado"/>
          <p:cNvSpPr/>
          <p:nvPr/>
        </p:nvSpPr>
        <p:spPr>
          <a:xfrm>
            <a:off x="10263655" y="2229604"/>
            <a:ext cx="276332" cy="950520"/>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45143" tIns="22533" rIns="45143" bIns="22533" rtlCol="0" anchor="ctr"/>
          <a:lstStyle/>
          <a:p>
            <a:pPr algn="ctr" defTabSz="1192334"/>
            <a:endParaRPr lang="es-SV" sz="2400">
              <a:solidFill>
                <a:srgbClr val="FFFFFF"/>
              </a:solidFill>
              <a:cs typeface="+mn-ea"/>
              <a:sym typeface="+mn-lt"/>
            </a:endParaRPr>
          </a:p>
        </p:txBody>
      </p:sp>
      <p:sp>
        <p:nvSpPr>
          <p:cNvPr id="34" name="33 Rectángulo redondeado"/>
          <p:cNvSpPr/>
          <p:nvPr/>
        </p:nvSpPr>
        <p:spPr>
          <a:xfrm>
            <a:off x="10629099" y="1914609"/>
            <a:ext cx="276332" cy="1265519"/>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45143" tIns="22533" rIns="45143" bIns="22533" rtlCol="0" anchor="ctr"/>
          <a:lstStyle/>
          <a:p>
            <a:pPr algn="ctr" defTabSz="1192334"/>
            <a:endParaRPr lang="es-SV" sz="2400">
              <a:solidFill>
                <a:srgbClr val="FFFFFF"/>
              </a:solidFill>
              <a:cs typeface="+mn-ea"/>
              <a:sym typeface="+mn-lt"/>
            </a:endParaRPr>
          </a:p>
        </p:txBody>
      </p:sp>
      <p:sp>
        <p:nvSpPr>
          <p:cNvPr id="35" name="34 Rectángulo redondeado"/>
          <p:cNvSpPr/>
          <p:nvPr/>
        </p:nvSpPr>
        <p:spPr>
          <a:xfrm>
            <a:off x="9898213" y="2376877"/>
            <a:ext cx="276332" cy="803329"/>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45143" tIns="22533" rIns="45143" bIns="22533" rtlCol="0" anchor="ctr"/>
          <a:lstStyle/>
          <a:p>
            <a:pPr algn="ctr" defTabSz="1192334"/>
            <a:endParaRPr lang="es-SV" sz="2400">
              <a:solidFill>
                <a:srgbClr val="FFFFFF"/>
              </a:solidFill>
              <a:cs typeface="+mn-ea"/>
              <a:sym typeface="+mn-lt"/>
            </a:endParaRPr>
          </a:p>
        </p:txBody>
      </p:sp>
      <p:sp>
        <p:nvSpPr>
          <p:cNvPr id="53" name="87 Rectángulo"/>
          <p:cNvSpPr/>
          <p:nvPr/>
        </p:nvSpPr>
        <p:spPr>
          <a:xfrm>
            <a:off x="10174543" y="3377181"/>
            <a:ext cx="416908" cy="336585"/>
          </a:xfrm>
          <a:prstGeom prst="rect">
            <a:avLst/>
          </a:prstGeom>
        </p:spPr>
        <p:txBody>
          <a:bodyPr wrap="square" lIns="0" tIns="44745" rIns="0" bIns="44745">
            <a:spAutoFit/>
          </a:bodyPr>
          <a:lstStyle/>
          <a:p>
            <a:pPr marL="0" lvl="1" algn="ctr" defTabSz="1192334"/>
            <a:r>
              <a:rPr lang="en-US" sz="1600" dirty="0">
                <a:solidFill>
                  <a:srgbClr val="1F1F1F"/>
                </a:solidFill>
                <a:cs typeface="+mn-ea"/>
                <a:sym typeface="+mn-lt"/>
              </a:rPr>
              <a:t>Q4</a:t>
            </a:r>
          </a:p>
        </p:txBody>
      </p:sp>
      <p:sp>
        <p:nvSpPr>
          <p:cNvPr id="54" name="87 Rectángulo"/>
          <p:cNvSpPr/>
          <p:nvPr/>
        </p:nvSpPr>
        <p:spPr>
          <a:xfrm>
            <a:off x="8810187" y="3377181"/>
            <a:ext cx="416908" cy="336585"/>
          </a:xfrm>
          <a:prstGeom prst="rect">
            <a:avLst/>
          </a:prstGeom>
        </p:spPr>
        <p:txBody>
          <a:bodyPr wrap="square" lIns="0" tIns="44745" rIns="0" bIns="44745">
            <a:spAutoFit/>
          </a:bodyPr>
          <a:lstStyle/>
          <a:p>
            <a:pPr marL="0" lvl="1" algn="ctr" defTabSz="1192334"/>
            <a:r>
              <a:rPr lang="en-US" sz="1600" dirty="0">
                <a:solidFill>
                  <a:srgbClr val="1F1F1F"/>
                </a:solidFill>
                <a:cs typeface="+mn-ea"/>
                <a:sym typeface="+mn-lt"/>
              </a:rPr>
              <a:t>Q3</a:t>
            </a:r>
          </a:p>
        </p:txBody>
      </p:sp>
      <p:sp>
        <p:nvSpPr>
          <p:cNvPr id="55" name="87 Rectángulo"/>
          <p:cNvSpPr/>
          <p:nvPr/>
        </p:nvSpPr>
        <p:spPr>
          <a:xfrm>
            <a:off x="7445829" y="3377181"/>
            <a:ext cx="416908" cy="336585"/>
          </a:xfrm>
          <a:prstGeom prst="rect">
            <a:avLst/>
          </a:prstGeom>
        </p:spPr>
        <p:txBody>
          <a:bodyPr wrap="square" lIns="0" tIns="44745" rIns="0" bIns="44745">
            <a:spAutoFit/>
          </a:bodyPr>
          <a:lstStyle/>
          <a:p>
            <a:pPr marL="0" lvl="1" algn="ctr" defTabSz="1192334"/>
            <a:r>
              <a:rPr lang="en-US" sz="1600" dirty="0">
                <a:solidFill>
                  <a:srgbClr val="1F1F1F"/>
                </a:solidFill>
                <a:cs typeface="+mn-ea"/>
                <a:sym typeface="+mn-lt"/>
              </a:rPr>
              <a:t>Q2</a:t>
            </a:r>
          </a:p>
        </p:txBody>
      </p:sp>
      <p:sp>
        <p:nvSpPr>
          <p:cNvPr id="56" name="87 Rectángulo"/>
          <p:cNvSpPr/>
          <p:nvPr/>
        </p:nvSpPr>
        <p:spPr>
          <a:xfrm>
            <a:off x="6081474" y="3377181"/>
            <a:ext cx="416908" cy="336585"/>
          </a:xfrm>
          <a:prstGeom prst="rect">
            <a:avLst/>
          </a:prstGeom>
        </p:spPr>
        <p:txBody>
          <a:bodyPr wrap="square" lIns="0" tIns="44745" rIns="0" bIns="44745">
            <a:spAutoFit/>
          </a:bodyPr>
          <a:lstStyle/>
          <a:p>
            <a:pPr marL="0" lvl="1" algn="ctr" defTabSz="1192334"/>
            <a:r>
              <a:rPr lang="en-US" sz="1600" dirty="0">
                <a:solidFill>
                  <a:srgbClr val="1F1F1F"/>
                </a:solidFill>
                <a:cs typeface="+mn-ea"/>
                <a:sym typeface="+mn-lt"/>
              </a:rPr>
              <a:t>Q1</a:t>
            </a:r>
          </a:p>
        </p:txBody>
      </p:sp>
      <p:sp>
        <p:nvSpPr>
          <p:cNvPr id="57" name="Rectángulo 49"/>
          <p:cNvSpPr/>
          <p:nvPr/>
        </p:nvSpPr>
        <p:spPr>
          <a:xfrm>
            <a:off x="5600247" y="3889014"/>
            <a:ext cx="5422749" cy="753392"/>
          </a:xfrm>
          <a:prstGeom prst="rect">
            <a:avLst/>
          </a:prstGeom>
        </p:spPr>
        <p:txBody>
          <a:bodyPr wrap="square" lIns="45143" tIns="22533" rIns="45143" bIns="22533">
            <a:spAutoFit/>
          </a:bodyPr>
          <a:lstStyle/>
          <a:p>
            <a:pPr algn="ctr" defTabSz="1187949"/>
            <a:r>
              <a:rPr lang="zh-CN" altLang="en-US" sz="1600" dirty="0">
                <a:solidFill>
                  <a:schemeClr val="tx1">
                    <a:lumMod val="75000"/>
                    <a:lumOff val="25000"/>
                  </a:schemeClr>
                </a:solidFill>
                <a:cs typeface="+mn-ea"/>
                <a:sym typeface="+mn-lt"/>
              </a:rPr>
              <a:t>单击添加标题</a:t>
            </a:r>
            <a:endParaRPr lang="en-US" altLang="zh-CN" sz="1600" dirty="0">
              <a:solidFill>
                <a:schemeClr val="tx1">
                  <a:lumMod val="75000"/>
                  <a:lumOff val="25000"/>
                </a:schemeClr>
              </a:solidFill>
              <a:cs typeface="+mn-ea"/>
              <a:sym typeface="+mn-lt"/>
            </a:endParaRPr>
          </a:p>
          <a:p>
            <a:pPr algn="just" defTabSz="1192334">
              <a:lnSpc>
                <a:spcPct val="125000"/>
              </a:lnSpc>
            </a:pPr>
            <a:r>
              <a:rPr lang="zh-CN" altLang="en-US" sz="1200" dirty="0">
                <a:solidFill>
                  <a:schemeClr val="tx1">
                    <a:lumMod val="50000"/>
                    <a:lumOff val="50000"/>
                  </a:schemeClr>
                </a:solidFill>
                <a:cs typeface="+mn-ea"/>
                <a:sym typeface="+mn-lt"/>
              </a:rPr>
              <a:t>此处添加详细文本描述，建议与标题相关并符合整体语言风格此处添加详细文本描述，建议与标题相关并符合整体语言风格</a:t>
            </a:r>
            <a:endParaRPr lang="en-US" sz="1200" dirty="0">
              <a:solidFill>
                <a:schemeClr val="tx1">
                  <a:lumMod val="50000"/>
                  <a:lumOff val="50000"/>
                </a:schemeClr>
              </a:solidFill>
              <a:cs typeface="+mn-ea"/>
              <a:sym typeface="+mn-lt"/>
            </a:endParaRPr>
          </a:p>
        </p:txBody>
      </p:sp>
      <p:sp>
        <p:nvSpPr>
          <p:cNvPr id="58" name="Freeform 263"/>
          <p:cNvSpPr>
            <a:spLocks/>
          </p:cNvSpPr>
          <p:nvPr/>
        </p:nvSpPr>
        <p:spPr bwMode="auto">
          <a:xfrm>
            <a:off x="2746019" y="1718528"/>
            <a:ext cx="1767836" cy="2140755"/>
          </a:xfrm>
          <a:custGeom>
            <a:avLst/>
            <a:gdLst>
              <a:gd name="T0" fmla="*/ 4 w 1092"/>
              <a:gd name="T1" fmla="*/ 0 h 1319"/>
              <a:gd name="T2" fmla="*/ 124 w 1092"/>
              <a:gd name="T3" fmla="*/ 13 h 1319"/>
              <a:gd name="T4" fmla="*/ 238 w 1092"/>
              <a:gd name="T5" fmla="*/ 37 h 1319"/>
              <a:gd name="T6" fmla="*/ 348 w 1092"/>
              <a:gd name="T7" fmla="*/ 72 h 1319"/>
              <a:gd name="T8" fmla="*/ 454 w 1092"/>
              <a:gd name="T9" fmla="*/ 119 h 1319"/>
              <a:gd name="T10" fmla="*/ 554 w 1092"/>
              <a:gd name="T11" fmla="*/ 174 h 1319"/>
              <a:gd name="T12" fmla="*/ 646 w 1092"/>
              <a:gd name="T13" fmla="*/ 241 h 1319"/>
              <a:gd name="T14" fmla="*/ 732 w 1092"/>
              <a:gd name="T15" fmla="*/ 314 h 1319"/>
              <a:gd name="T16" fmla="*/ 811 w 1092"/>
              <a:gd name="T17" fmla="*/ 396 h 1319"/>
              <a:gd name="T18" fmla="*/ 880 w 1092"/>
              <a:gd name="T19" fmla="*/ 487 h 1319"/>
              <a:gd name="T20" fmla="*/ 941 w 1092"/>
              <a:gd name="T21" fmla="*/ 583 h 1319"/>
              <a:gd name="T22" fmla="*/ 994 w 1092"/>
              <a:gd name="T23" fmla="*/ 685 h 1319"/>
              <a:gd name="T24" fmla="*/ 1035 w 1092"/>
              <a:gd name="T25" fmla="*/ 791 h 1319"/>
              <a:gd name="T26" fmla="*/ 1064 w 1092"/>
              <a:gd name="T27" fmla="*/ 905 h 1319"/>
              <a:gd name="T28" fmla="*/ 1084 w 1092"/>
              <a:gd name="T29" fmla="*/ 1021 h 1319"/>
              <a:gd name="T30" fmla="*/ 1092 w 1092"/>
              <a:gd name="T31" fmla="*/ 1142 h 1319"/>
              <a:gd name="T32" fmla="*/ 768 w 1092"/>
              <a:gd name="T33" fmla="*/ 1319 h 1319"/>
              <a:gd name="T34" fmla="*/ 442 w 1092"/>
              <a:gd name="T35" fmla="*/ 1142 h 1319"/>
              <a:gd name="T36" fmla="*/ 436 w 1092"/>
              <a:gd name="T37" fmla="*/ 1068 h 1319"/>
              <a:gd name="T38" fmla="*/ 418 w 1092"/>
              <a:gd name="T39" fmla="*/ 995 h 1319"/>
              <a:gd name="T40" fmla="*/ 391 w 1092"/>
              <a:gd name="T41" fmla="*/ 930 h 1319"/>
              <a:gd name="T42" fmla="*/ 355 w 1092"/>
              <a:gd name="T43" fmla="*/ 868 h 1319"/>
              <a:gd name="T44" fmla="*/ 312 w 1092"/>
              <a:gd name="T45" fmla="*/ 813 h 1319"/>
              <a:gd name="T46" fmla="*/ 261 w 1092"/>
              <a:gd name="T47" fmla="*/ 764 h 1319"/>
              <a:gd name="T48" fmla="*/ 204 w 1092"/>
              <a:gd name="T49" fmla="*/ 722 h 1319"/>
              <a:gd name="T50" fmla="*/ 141 w 1092"/>
              <a:gd name="T51" fmla="*/ 689 h 1319"/>
              <a:gd name="T52" fmla="*/ 73 w 1092"/>
              <a:gd name="T53" fmla="*/ 665 h 1319"/>
              <a:gd name="T54" fmla="*/ 0 w 1092"/>
              <a:gd name="T55" fmla="*/ 652 h 1319"/>
              <a:gd name="T56" fmla="*/ 181 w 1092"/>
              <a:gd name="T57" fmla="*/ 320 h 1319"/>
              <a:gd name="T58" fmla="*/ 4 w 1092"/>
              <a:gd name="T59" fmla="*/ 0 h 1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092" h="1319">
                <a:moveTo>
                  <a:pt x="4" y="0"/>
                </a:moveTo>
                <a:lnTo>
                  <a:pt x="124" y="13"/>
                </a:lnTo>
                <a:lnTo>
                  <a:pt x="238" y="37"/>
                </a:lnTo>
                <a:lnTo>
                  <a:pt x="348" y="72"/>
                </a:lnTo>
                <a:lnTo>
                  <a:pt x="454" y="119"/>
                </a:lnTo>
                <a:lnTo>
                  <a:pt x="554" y="174"/>
                </a:lnTo>
                <a:lnTo>
                  <a:pt x="646" y="241"/>
                </a:lnTo>
                <a:lnTo>
                  <a:pt x="732" y="314"/>
                </a:lnTo>
                <a:lnTo>
                  <a:pt x="811" y="396"/>
                </a:lnTo>
                <a:lnTo>
                  <a:pt x="880" y="487"/>
                </a:lnTo>
                <a:lnTo>
                  <a:pt x="941" y="583"/>
                </a:lnTo>
                <a:lnTo>
                  <a:pt x="994" y="685"/>
                </a:lnTo>
                <a:lnTo>
                  <a:pt x="1035" y="791"/>
                </a:lnTo>
                <a:lnTo>
                  <a:pt x="1064" y="905"/>
                </a:lnTo>
                <a:lnTo>
                  <a:pt x="1084" y="1021"/>
                </a:lnTo>
                <a:lnTo>
                  <a:pt x="1092" y="1142"/>
                </a:lnTo>
                <a:lnTo>
                  <a:pt x="768" y="1319"/>
                </a:lnTo>
                <a:lnTo>
                  <a:pt x="442" y="1142"/>
                </a:lnTo>
                <a:lnTo>
                  <a:pt x="436" y="1068"/>
                </a:lnTo>
                <a:lnTo>
                  <a:pt x="418" y="995"/>
                </a:lnTo>
                <a:lnTo>
                  <a:pt x="391" y="930"/>
                </a:lnTo>
                <a:lnTo>
                  <a:pt x="355" y="868"/>
                </a:lnTo>
                <a:lnTo>
                  <a:pt x="312" y="813"/>
                </a:lnTo>
                <a:lnTo>
                  <a:pt x="261" y="764"/>
                </a:lnTo>
                <a:lnTo>
                  <a:pt x="204" y="722"/>
                </a:lnTo>
                <a:lnTo>
                  <a:pt x="141" y="689"/>
                </a:lnTo>
                <a:lnTo>
                  <a:pt x="73" y="665"/>
                </a:lnTo>
                <a:lnTo>
                  <a:pt x="0" y="652"/>
                </a:lnTo>
                <a:lnTo>
                  <a:pt x="181" y="320"/>
                </a:lnTo>
                <a:lnTo>
                  <a:pt x="4" y="0"/>
                </a:lnTo>
                <a:close/>
              </a:path>
            </a:pathLst>
          </a:custGeom>
          <a:solidFill>
            <a:schemeClr val="accent1"/>
          </a:solidFill>
          <a:ln w="0">
            <a:noFill/>
            <a:prstDash val="solid"/>
            <a:round/>
            <a:headEnd/>
            <a:tailEnd/>
          </a:ln>
        </p:spPr>
        <p:txBody>
          <a:bodyPr vert="horz" wrap="square" lIns="45143" tIns="22533" rIns="45143" bIns="22533" numCol="1" anchor="t" anchorCtr="0" compatLnSpc="1">
            <a:prstTxWarp prst="textNoShape">
              <a:avLst/>
            </a:prstTxWarp>
          </a:bodyPr>
          <a:lstStyle/>
          <a:p>
            <a:pPr defTabSz="1192334"/>
            <a:endParaRPr lang="es-SV" sz="2400">
              <a:solidFill>
                <a:srgbClr val="000000"/>
              </a:solidFill>
              <a:cs typeface="+mn-ea"/>
              <a:sym typeface="+mn-lt"/>
            </a:endParaRPr>
          </a:p>
        </p:txBody>
      </p:sp>
      <p:sp>
        <p:nvSpPr>
          <p:cNvPr id="59" name="Freeform 264"/>
          <p:cNvSpPr>
            <a:spLocks/>
          </p:cNvSpPr>
          <p:nvPr/>
        </p:nvSpPr>
        <p:spPr bwMode="auto">
          <a:xfrm>
            <a:off x="780319" y="1715288"/>
            <a:ext cx="2140863" cy="1767745"/>
          </a:xfrm>
          <a:custGeom>
            <a:avLst/>
            <a:gdLst>
              <a:gd name="T0" fmla="*/ 1143 w 1320"/>
              <a:gd name="T1" fmla="*/ 0 h 1090"/>
              <a:gd name="T2" fmla="*/ 1320 w 1320"/>
              <a:gd name="T3" fmla="*/ 322 h 1090"/>
              <a:gd name="T4" fmla="*/ 1141 w 1320"/>
              <a:gd name="T5" fmla="*/ 650 h 1090"/>
              <a:gd name="T6" fmla="*/ 1067 w 1320"/>
              <a:gd name="T7" fmla="*/ 656 h 1090"/>
              <a:gd name="T8" fmla="*/ 996 w 1320"/>
              <a:gd name="T9" fmla="*/ 673 h 1090"/>
              <a:gd name="T10" fmla="*/ 929 w 1320"/>
              <a:gd name="T11" fmla="*/ 699 h 1090"/>
              <a:gd name="T12" fmla="*/ 868 w 1320"/>
              <a:gd name="T13" fmla="*/ 736 h 1090"/>
              <a:gd name="T14" fmla="*/ 813 w 1320"/>
              <a:gd name="T15" fmla="*/ 779 h 1090"/>
              <a:gd name="T16" fmla="*/ 764 w 1320"/>
              <a:gd name="T17" fmla="*/ 830 h 1090"/>
              <a:gd name="T18" fmla="*/ 723 w 1320"/>
              <a:gd name="T19" fmla="*/ 887 h 1090"/>
              <a:gd name="T20" fmla="*/ 690 w 1320"/>
              <a:gd name="T21" fmla="*/ 950 h 1090"/>
              <a:gd name="T22" fmla="*/ 666 w 1320"/>
              <a:gd name="T23" fmla="*/ 1019 h 1090"/>
              <a:gd name="T24" fmla="*/ 650 w 1320"/>
              <a:gd name="T25" fmla="*/ 1090 h 1090"/>
              <a:gd name="T26" fmla="*/ 321 w 1320"/>
              <a:gd name="T27" fmla="*/ 911 h 1090"/>
              <a:gd name="T28" fmla="*/ 0 w 1320"/>
              <a:gd name="T29" fmla="*/ 1088 h 1090"/>
              <a:gd name="T30" fmla="*/ 12 w 1320"/>
              <a:gd name="T31" fmla="*/ 968 h 1090"/>
              <a:gd name="T32" fmla="*/ 38 w 1320"/>
              <a:gd name="T33" fmla="*/ 852 h 1090"/>
              <a:gd name="T34" fmla="*/ 73 w 1320"/>
              <a:gd name="T35" fmla="*/ 742 h 1090"/>
              <a:gd name="T36" fmla="*/ 120 w 1320"/>
              <a:gd name="T37" fmla="*/ 638 h 1090"/>
              <a:gd name="T38" fmla="*/ 175 w 1320"/>
              <a:gd name="T39" fmla="*/ 538 h 1090"/>
              <a:gd name="T40" fmla="*/ 242 w 1320"/>
              <a:gd name="T41" fmla="*/ 445 h 1090"/>
              <a:gd name="T42" fmla="*/ 315 w 1320"/>
              <a:gd name="T43" fmla="*/ 359 h 1090"/>
              <a:gd name="T44" fmla="*/ 397 w 1320"/>
              <a:gd name="T45" fmla="*/ 280 h 1090"/>
              <a:gd name="T46" fmla="*/ 485 w 1320"/>
              <a:gd name="T47" fmla="*/ 210 h 1090"/>
              <a:gd name="T48" fmla="*/ 582 w 1320"/>
              <a:gd name="T49" fmla="*/ 149 h 1090"/>
              <a:gd name="T50" fmla="*/ 684 w 1320"/>
              <a:gd name="T51" fmla="*/ 98 h 1090"/>
              <a:gd name="T52" fmla="*/ 792 w 1320"/>
              <a:gd name="T53" fmla="*/ 57 h 1090"/>
              <a:gd name="T54" fmla="*/ 906 w 1320"/>
              <a:gd name="T55" fmla="*/ 27 h 1090"/>
              <a:gd name="T56" fmla="*/ 1022 w 1320"/>
              <a:gd name="T57" fmla="*/ 8 h 1090"/>
              <a:gd name="T58" fmla="*/ 1143 w 1320"/>
              <a:gd name="T59" fmla="*/ 0 h 10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320" h="1090">
                <a:moveTo>
                  <a:pt x="1143" y="0"/>
                </a:moveTo>
                <a:lnTo>
                  <a:pt x="1320" y="322"/>
                </a:lnTo>
                <a:lnTo>
                  <a:pt x="1141" y="650"/>
                </a:lnTo>
                <a:lnTo>
                  <a:pt x="1067" y="656"/>
                </a:lnTo>
                <a:lnTo>
                  <a:pt x="996" y="673"/>
                </a:lnTo>
                <a:lnTo>
                  <a:pt x="929" y="699"/>
                </a:lnTo>
                <a:lnTo>
                  <a:pt x="868" y="736"/>
                </a:lnTo>
                <a:lnTo>
                  <a:pt x="813" y="779"/>
                </a:lnTo>
                <a:lnTo>
                  <a:pt x="764" y="830"/>
                </a:lnTo>
                <a:lnTo>
                  <a:pt x="723" y="887"/>
                </a:lnTo>
                <a:lnTo>
                  <a:pt x="690" y="950"/>
                </a:lnTo>
                <a:lnTo>
                  <a:pt x="666" y="1019"/>
                </a:lnTo>
                <a:lnTo>
                  <a:pt x="650" y="1090"/>
                </a:lnTo>
                <a:lnTo>
                  <a:pt x="321" y="911"/>
                </a:lnTo>
                <a:lnTo>
                  <a:pt x="0" y="1088"/>
                </a:lnTo>
                <a:lnTo>
                  <a:pt x="12" y="968"/>
                </a:lnTo>
                <a:lnTo>
                  <a:pt x="38" y="852"/>
                </a:lnTo>
                <a:lnTo>
                  <a:pt x="73" y="742"/>
                </a:lnTo>
                <a:lnTo>
                  <a:pt x="120" y="638"/>
                </a:lnTo>
                <a:lnTo>
                  <a:pt x="175" y="538"/>
                </a:lnTo>
                <a:lnTo>
                  <a:pt x="242" y="445"/>
                </a:lnTo>
                <a:lnTo>
                  <a:pt x="315" y="359"/>
                </a:lnTo>
                <a:lnTo>
                  <a:pt x="397" y="280"/>
                </a:lnTo>
                <a:lnTo>
                  <a:pt x="485" y="210"/>
                </a:lnTo>
                <a:lnTo>
                  <a:pt x="582" y="149"/>
                </a:lnTo>
                <a:lnTo>
                  <a:pt x="684" y="98"/>
                </a:lnTo>
                <a:lnTo>
                  <a:pt x="792" y="57"/>
                </a:lnTo>
                <a:lnTo>
                  <a:pt x="906" y="27"/>
                </a:lnTo>
                <a:lnTo>
                  <a:pt x="1022" y="8"/>
                </a:lnTo>
                <a:lnTo>
                  <a:pt x="1143" y="0"/>
                </a:lnTo>
                <a:close/>
              </a:path>
            </a:pathLst>
          </a:custGeom>
          <a:solidFill>
            <a:schemeClr val="accent4"/>
          </a:solidFill>
          <a:ln w="0">
            <a:noFill/>
            <a:prstDash val="solid"/>
            <a:round/>
            <a:headEnd/>
            <a:tailEnd/>
          </a:ln>
        </p:spPr>
        <p:txBody>
          <a:bodyPr vert="horz" wrap="square" lIns="45143" tIns="22533" rIns="45143" bIns="22533" numCol="1" anchor="t" anchorCtr="0" compatLnSpc="1">
            <a:prstTxWarp prst="textNoShape">
              <a:avLst/>
            </a:prstTxWarp>
          </a:bodyPr>
          <a:lstStyle/>
          <a:p>
            <a:pPr defTabSz="1192334"/>
            <a:endParaRPr lang="es-SV" sz="2400">
              <a:solidFill>
                <a:srgbClr val="000000"/>
              </a:solidFill>
              <a:cs typeface="+mn-ea"/>
              <a:sym typeface="+mn-lt"/>
            </a:endParaRPr>
          </a:p>
        </p:txBody>
      </p:sp>
      <p:sp>
        <p:nvSpPr>
          <p:cNvPr id="60" name="Freeform 265"/>
          <p:cNvSpPr>
            <a:spLocks/>
          </p:cNvSpPr>
          <p:nvPr/>
        </p:nvSpPr>
        <p:spPr bwMode="auto">
          <a:xfrm>
            <a:off x="2372987" y="3687373"/>
            <a:ext cx="2137621" cy="1767745"/>
          </a:xfrm>
          <a:custGeom>
            <a:avLst/>
            <a:gdLst>
              <a:gd name="T0" fmla="*/ 668 w 1320"/>
              <a:gd name="T1" fmla="*/ 0 h 1090"/>
              <a:gd name="T2" fmla="*/ 1000 w 1320"/>
              <a:gd name="T3" fmla="*/ 179 h 1090"/>
              <a:gd name="T4" fmla="*/ 1320 w 1320"/>
              <a:gd name="T5" fmla="*/ 2 h 1090"/>
              <a:gd name="T6" fmla="*/ 1306 w 1320"/>
              <a:gd name="T7" fmla="*/ 122 h 1090"/>
              <a:gd name="T8" fmla="*/ 1283 w 1320"/>
              <a:gd name="T9" fmla="*/ 236 h 1090"/>
              <a:gd name="T10" fmla="*/ 1245 w 1320"/>
              <a:gd name="T11" fmla="*/ 348 h 1090"/>
              <a:gd name="T12" fmla="*/ 1200 w 1320"/>
              <a:gd name="T13" fmla="*/ 452 h 1090"/>
              <a:gd name="T14" fmla="*/ 1143 w 1320"/>
              <a:gd name="T15" fmla="*/ 552 h 1090"/>
              <a:gd name="T16" fmla="*/ 1078 w 1320"/>
              <a:gd name="T17" fmla="*/ 644 h 1090"/>
              <a:gd name="T18" fmla="*/ 1004 w 1320"/>
              <a:gd name="T19" fmla="*/ 731 h 1090"/>
              <a:gd name="T20" fmla="*/ 923 w 1320"/>
              <a:gd name="T21" fmla="*/ 809 h 1090"/>
              <a:gd name="T22" fmla="*/ 833 w 1320"/>
              <a:gd name="T23" fmla="*/ 878 h 1090"/>
              <a:gd name="T24" fmla="*/ 737 w 1320"/>
              <a:gd name="T25" fmla="*/ 941 h 1090"/>
              <a:gd name="T26" fmla="*/ 635 w 1320"/>
              <a:gd name="T27" fmla="*/ 992 h 1090"/>
              <a:gd name="T28" fmla="*/ 527 w 1320"/>
              <a:gd name="T29" fmla="*/ 1033 h 1090"/>
              <a:gd name="T30" fmla="*/ 415 w 1320"/>
              <a:gd name="T31" fmla="*/ 1063 h 1090"/>
              <a:gd name="T32" fmla="*/ 297 w 1320"/>
              <a:gd name="T33" fmla="*/ 1082 h 1090"/>
              <a:gd name="T34" fmla="*/ 177 w 1320"/>
              <a:gd name="T35" fmla="*/ 1090 h 1090"/>
              <a:gd name="T36" fmla="*/ 0 w 1320"/>
              <a:gd name="T37" fmla="*/ 768 h 1090"/>
              <a:gd name="T38" fmla="*/ 177 w 1320"/>
              <a:gd name="T39" fmla="*/ 440 h 1090"/>
              <a:gd name="T40" fmla="*/ 252 w 1320"/>
              <a:gd name="T41" fmla="*/ 434 h 1090"/>
              <a:gd name="T42" fmla="*/ 322 w 1320"/>
              <a:gd name="T43" fmla="*/ 416 h 1090"/>
              <a:gd name="T44" fmla="*/ 389 w 1320"/>
              <a:gd name="T45" fmla="*/ 389 h 1090"/>
              <a:gd name="T46" fmla="*/ 450 w 1320"/>
              <a:gd name="T47" fmla="*/ 354 h 1090"/>
              <a:gd name="T48" fmla="*/ 507 w 1320"/>
              <a:gd name="T49" fmla="*/ 310 h 1090"/>
              <a:gd name="T50" fmla="*/ 556 w 1320"/>
              <a:gd name="T51" fmla="*/ 259 h 1090"/>
              <a:gd name="T52" fmla="*/ 597 w 1320"/>
              <a:gd name="T53" fmla="*/ 202 h 1090"/>
              <a:gd name="T54" fmla="*/ 631 w 1320"/>
              <a:gd name="T55" fmla="*/ 140 h 1090"/>
              <a:gd name="T56" fmla="*/ 654 w 1320"/>
              <a:gd name="T57" fmla="*/ 71 h 1090"/>
              <a:gd name="T58" fmla="*/ 668 w 1320"/>
              <a:gd name="T59" fmla="*/ 0 h 10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320" h="1090">
                <a:moveTo>
                  <a:pt x="668" y="0"/>
                </a:moveTo>
                <a:lnTo>
                  <a:pt x="1000" y="179"/>
                </a:lnTo>
                <a:lnTo>
                  <a:pt x="1320" y="2"/>
                </a:lnTo>
                <a:lnTo>
                  <a:pt x="1306" y="122"/>
                </a:lnTo>
                <a:lnTo>
                  <a:pt x="1283" y="236"/>
                </a:lnTo>
                <a:lnTo>
                  <a:pt x="1245" y="348"/>
                </a:lnTo>
                <a:lnTo>
                  <a:pt x="1200" y="452"/>
                </a:lnTo>
                <a:lnTo>
                  <a:pt x="1143" y="552"/>
                </a:lnTo>
                <a:lnTo>
                  <a:pt x="1078" y="644"/>
                </a:lnTo>
                <a:lnTo>
                  <a:pt x="1004" y="731"/>
                </a:lnTo>
                <a:lnTo>
                  <a:pt x="923" y="809"/>
                </a:lnTo>
                <a:lnTo>
                  <a:pt x="833" y="878"/>
                </a:lnTo>
                <a:lnTo>
                  <a:pt x="737" y="941"/>
                </a:lnTo>
                <a:lnTo>
                  <a:pt x="635" y="992"/>
                </a:lnTo>
                <a:lnTo>
                  <a:pt x="527" y="1033"/>
                </a:lnTo>
                <a:lnTo>
                  <a:pt x="415" y="1063"/>
                </a:lnTo>
                <a:lnTo>
                  <a:pt x="297" y="1082"/>
                </a:lnTo>
                <a:lnTo>
                  <a:pt x="177" y="1090"/>
                </a:lnTo>
                <a:lnTo>
                  <a:pt x="0" y="768"/>
                </a:lnTo>
                <a:lnTo>
                  <a:pt x="177" y="440"/>
                </a:lnTo>
                <a:lnTo>
                  <a:pt x="252" y="434"/>
                </a:lnTo>
                <a:lnTo>
                  <a:pt x="322" y="416"/>
                </a:lnTo>
                <a:lnTo>
                  <a:pt x="389" y="389"/>
                </a:lnTo>
                <a:lnTo>
                  <a:pt x="450" y="354"/>
                </a:lnTo>
                <a:lnTo>
                  <a:pt x="507" y="310"/>
                </a:lnTo>
                <a:lnTo>
                  <a:pt x="556" y="259"/>
                </a:lnTo>
                <a:lnTo>
                  <a:pt x="597" y="202"/>
                </a:lnTo>
                <a:lnTo>
                  <a:pt x="631" y="140"/>
                </a:lnTo>
                <a:lnTo>
                  <a:pt x="654" y="71"/>
                </a:lnTo>
                <a:lnTo>
                  <a:pt x="668" y="0"/>
                </a:lnTo>
                <a:close/>
              </a:path>
            </a:pathLst>
          </a:custGeom>
          <a:solidFill>
            <a:schemeClr val="accent2"/>
          </a:solidFill>
          <a:ln w="0">
            <a:noFill/>
            <a:prstDash val="solid"/>
            <a:round/>
            <a:headEnd/>
            <a:tailEnd/>
          </a:ln>
        </p:spPr>
        <p:txBody>
          <a:bodyPr vert="horz" wrap="square" lIns="45143" tIns="22533" rIns="45143" bIns="22533" numCol="1" anchor="t" anchorCtr="0" compatLnSpc="1">
            <a:prstTxWarp prst="textNoShape">
              <a:avLst/>
            </a:prstTxWarp>
          </a:bodyPr>
          <a:lstStyle/>
          <a:p>
            <a:pPr defTabSz="1192334"/>
            <a:endParaRPr lang="es-SV" sz="2400">
              <a:solidFill>
                <a:srgbClr val="000000"/>
              </a:solidFill>
              <a:cs typeface="+mn-ea"/>
              <a:sym typeface="+mn-lt"/>
            </a:endParaRPr>
          </a:p>
        </p:txBody>
      </p:sp>
      <p:sp>
        <p:nvSpPr>
          <p:cNvPr id="61" name="Freeform 266"/>
          <p:cNvSpPr>
            <a:spLocks/>
          </p:cNvSpPr>
          <p:nvPr/>
        </p:nvSpPr>
        <p:spPr bwMode="auto">
          <a:xfrm>
            <a:off x="777075" y="3311119"/>
            <a:ext cx="1767836" cy="2140755"/>
          </a:xfrm>
          <a:custGeom>
            <a:avLst/>
            <a:gdLst>
              <a:gd name="T0" fmla="*/ 323 w 1090"/>
              <a:gd name="T1" fmla="*/ 0 h 1320"/>
              <a:gd name="T2" fmla="*/ 648 w 1090"/>
              <a:gd name="T3" fmla="*/ 177 h 1320"/>
              <a:gd name="T4" fmla="*/ 656 w 1090"/>
              <a:gd name="T5" fmla="*/ 252 h 1320"/>
              <a:gd name="T6" fmla="*/ 674 w 1090"/>
              <a:gd name="T7" fmla="*/ 323 h 1320"/>
              <a:gd name="T8" fmla="*/ 700 w 1090"/>
              <a:gd name="T9" fmla="*/ 389 h 1320"/>
              <a:gd name="T10" fmla="*/ 735 w 1090"/>
              <a:gd name="T11" fmla="*/ 452 h 1320"/>
              <a:gd name="T12" fmla="*/ 780 w 1090"/>
              <a:gd name="T13" fmla="*/ 507 h 1320"/>
              <a:gd name="T14" fmla="*/ 831 w 1090"/>
              <a:gd name="T15" fmla="*/ 556 h 1320"/>
              <a:gd name="T16" fmla="*/ 888 w 1090"/>
              <a:gd name="T17" fmla="*/ 597 h 1320"/>
              <a:gd name="T18" fmla="*/ 951 w 1090"/>
              <a:gd name="T19" fmla="*/ 631 h 1320"/>
              <a:gd name="T20" fmla="*/ 1020 w 1090"/>
              <a:gd name="T21" fmla="*/ 654 h 1320"/>
              <a:gd name="T22" fmla="*/ 1090 w 1090"/>
              <a:gd name="T23" fmla="*/ 668 h 1320"/>
              <a:gd name="T24" fmla="*/ 912 w 1090"/>
              <a:gd name="T25" fmla="*/ 1000 h 1320"/>
              <a:gd name="T26" fmla="*/ 1086 w 1090"/>
              <a:gd name="T27" fmla="*/ 1320 h 1320"/>
              <a:gd name="T28" fmla="*/ 969 w 1090"/>
              <a:gd name="T29" fmla="*/ 1306 h 1320"/>
              <a:gd name="T30" fmla="*/ 853 w 1090"/>
              <a:gd name="T31" fmla="*/ 1283 h 1320"/>
              <a:gd name="T32" fmla="*/ 743 w 1090"/>
              <a:gd name="T33" fmla="*/ 1247 h 1320"/>
              <a:gd name="T34" fmla="*/ 639 w 1090"/>
              <a:gd name="T35" fmla="*/ 1200 h 1320"/>
              <a:gd name="T36" fmla="*/ 539 w 1090"/>
              <a:gd name="T37" fmla="*/ 1143 h 1320"/>
              <a:gd name="T38" fmla="*/ 446 w 1090"/>
              <a:gd name="T39" fmla="*/ 1079 h 1320"/>
              <a:gd name="T40" fmla="*/ 360 w 1090"/>
              <a:gd name="T41" fmla="*/ 1006 h 1320"/>
              <a:gd name="T42" fmla="*/ 281 w 1090"/>
              <a:gd name="T43" fmla="*/ 923 h 1320"/>
              <a:gd name="T44" fmla="*/ 211 w 1090"/>
              <a:gd name="T45" fmla="*/ 833 h 1320"/>
              <a:gd name="T46" fmla="*/ 150 w 1090"/>
              <a:gd name="T47" fmla="*/ 737 h 1320"/>
              <a:gd name="T48" fmla="*/ 99 w 1090"/>
              <a:gd name="T49" fmla="*/ 635 h 1320"/>
              <a:gd name="T50" fmla="*/ 57 w 1090"/>
              <a:gd name="T51" fmla="*/ 527 h 1320"/>
              <a:gd name="T52" fmla="*/ 26 w 1090"/>
              <a:gd name="T53" fmla="*/ 415 h 1320"/>
              <a:gd name="T54" fmla="*/ 8 w 1090"/>
              <a:gd name="T55" fmla="*/ 299 h 1320"/>
              <a:gd name="T56" fmla="*/ 0 w 1090"/>
              <a:gd name="T57" fmla="*/ 177 h 1320"/>
              <a:gd name="T58" fmla="*/ 323 w 1090"/>
              <a:gd name="T59" fmla="*/ 0 h 1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090" h="1320">
                <a:moveTo>
                  <a:pt x="323" y="0"/>
                </a:moveTo>
                <a:lnTo>
                  <a:pt x="648" y="177"/>
                </a:lnTo>
                <a:lnTo>
                  <a:pt x="656" y="252"/>
                </a:lnTo>
                <a:lnTo>
                  <a:pt x="674" y="323"/>
                </a:lnTo>
                <a:lnTo>
                  <a:pt x="700" y="389"/>
                </a:lnTo>
                <a:lnTo>
                  <a:pt x="735" y="452"/>
                </a:lnTo>
                <a:lnTo>
                  <a:pt x="780" y="507"/>
                </a:lnTo>
                <a:lnTo>
                  <a:pt x="831" y="556"/>
                </a:lnTo>
                <a:lnTo>
                  <a:pt x="888" y="597"/>
                </a:lnTo>
                <a:lnTo>
                  <a:pt x="951" y="631"/>
                </a:lnTo>
                <a:lnTo>
                  <a:pt x="1020" y="654"/>
                </a:lnTo>
                <a:lnTo>
                  <a:pt x="1090" y="668"/>
                </a:lnTo>
                <a:lnTo>
                  <a:pt x="912" y="1000"/>
                </a:lnTo>
                <a:lnTo>
                  <a:pt x="1086" y="1320"/>
                </a:lnTo>
                <a:lnTo>
                  <a:pt x="969" y="1306"/>
                </a:lnTo>
                <a:lnTo>
                  <a:pt x="853" y="1283"/>
                </a:lnTo>
                <a:lnTo>
                  <a:pt x="743" y="1247"/>
                </a:lnTo>
                <a:lnTo>
                  <a:pt x="639" y="1200"/>
                </a:lnTo>
                <a:lnTo>
                  <a:pt x="539" y="1143"/>
                </a:lnTo>
                <a:lnTo>
                  <a:pt x="446" y="1079"/>
                </a:lnTo>
                <a:lnTo>
                  <a:pt x="360" y="1006"/>
                </a:lnTo>
                <a:lnTo>
                  <a:pt x="281" y="923"/>
                </a:lnTo>
                <a:lnTo>
                  <a:pt x="211" y="833"/>
                </a:lnTo>
                <a:lnTo>
                  <a:pt x="150" y="737"/>
                </a:lnTo>
                <a:lnTo>
                  <a:pt x="99" y="635"/>
                </a:lnTo>
                <a:lnTo>
                  <a:pt x="57" y="527"/>
                </a:lnTo>
                <a:lnTo>
                  <a:pt x="26" y="415"/>
                </a:lnTo>
                <a:lnTo>
                  <a:pt x="8" y="299"/>
                </a:lnTo>
                <a:lnTo>
                  <a:pt x="0" y="177"/>
                </a:lnTo>
                <a:lnTo>
                  <a:pt x="323" y="0"/>
                </a:lnTo>
                <a:close/>
              </a:path>
            </a:pathLst>
          </a:custGeom>
          <a:solidFill>
            <a:schemeClr val="accent3"/>
          </a:solidFill>
          <a:ln w="0">
            <a:noFill/>
            <a:prstDash val="solid"/>
            <a:round/>
            <a:headEnd/>
            <a:tailEnd/>
          </a:ln>
        </p:spPr>
        <p:txBody>
          <a:bodyPr vert="horz" wrap="square" lIns="45143" tIns="22533" rIns="45143" bIns="22533" numCol="1" anchor="t" anchorCtr="0" compatLnSpc="1">
            <a:prstTxWarp prst="textNoShape">
              <a:avLst/>
            </a:prstTxWarp>
          </a:bodyPr>
          <a:lstStyle/>
          <a:p>
            <a:pPr defTabSz="1192334"/>
            <a:endParaRPr lang="es-SV" sz="2400">
              <a:solidFill>
                <a:srgbClr val="000000"/>
              </a:solidFill>
              <a:cs typeface="+mn-ea"/>
              <a:sym typeface="+mn-lt"/>
            </a:endParaRPr>
          </a:p>
        </p:txBody>
      </p:sp>
      <p:sp>
        <p:nvSpPr>
          <p:cNvPr id="62" name="4 Elipse"/>
          <p:cNvSpPr>
            <a:spLocks noChangeAspect="1"/>
          </p:cNvSpPr>
          <p:nvPr/>
        </p:nvSpPr>
        <p:spPr bwMode="auto">
          <a:xfrm>
            <a:off x="3755892" y="3243438"/>
            <a:ext cx="473963" cy="473916"/>
          </a:xfrm>
          <a:prstGeom prst="ellipse">
            <a:avLst/>
          </a:prstGeom>
          <a:noFill/>
          <a:ln w="38100" cap="flat" cmpd="sng" algn="ctr">
            <a:solidFill>
              <a:schemeClr val="bg1"/>
            </a:solidFill>
            <a:prstDash val="solid"/>
            <a:miter lim="800000"/>
          </a:ln>
          <a:effectLst/>
        </p:spPr>
        <p:txBody>
          <a:bodyPr lIns="0" tIns="0" rIns="0" bIns="0" rtlCol="0" anchor="ctr"/>
          <a:lstStyle/>
          <a:p>
            <a:pPr algn="ctr" defTabSz="169109">
              <a:defRPr/>
            </a:pPr>
            <a:r>
              <a:rPr lang="es-MX" sz="1733" kern="0" dirty="0">
                <a:solidFill>
                  <a:srgbClr val="FFFFFF"/>
                </a:solidFill>
                <a:cs typeface="+mn-ea"/>
                <a:sym typeface="+mn-lt"/>
              </a:rPr>
              <a:t>01</a:t>
            </a:r>
            <a:endParaRPr lang="es-SV" sz="1733" kern="0" dirty="0">
              <a:solidFill>
                <a:srgbClr val="FFFFFF"/>
              </a:solidFill>
              <a:cs typeface="+mn-ea"/>
              <a:sym typeface="+mn-lt"/>
            </a:endParaRPr>
          </a:p>
        </p:txBody>
      </p:sp>
      <p:sp>
        <p:nvSpPr>
          <p:cNvPr id="63" name="Rectángulo 2281"/>
          <p:cNvSpPr/>
          <p:nvPr/>
        </p:nvSpPr>
        <p:spPr>
          <a:xfrm>
            <a:off x="3230832" y="2522078"/>
            <a:ext cx="952665" cy="537949"/>
          </a:xfrm>
          <a:prstGeom prst="rect">
            <a:avLst/>
          </a:prstGeom>
        </p:spPr>
        <p:txBody>
          <a:bodyPr wrap="square" lIns="45143" tIns="22533" rIns="45143" bIns="22533">
            <a:spAutoFit/>
          </a:bodyPr>
          <a:lstStyle/>
          <a:p>
            <a:pPr algn="ctr" defTabSz="1187949"/>
            <a:r>
              <a:rPr lang="zh-CN" altLang="en-US" sz="1600" dirty="0">
                <a:solidFill>
                  <a:schemeClr val="bg1">
                    <a:lumMod val="95000"/>
                  </a:schemeClr>
                </a:solidFill>
                <a:cs typeface="+mn-ea"/>
                <a:sym typeface="+mn-lt"/>
              </a:rPr>
              <a:t>单击添加标题</a:t>
            </a:r>
            <a:endParaRPr lang="en-US" altLang="zh-CN" sz="1600" dirty="0">
              <a:solidFill>
                <a:schemeClr val="bg1">
                  <a:lumMod val="95000"/>
                </a:schemeClr>
              </a:solidFill>
              <a:cs typeface="+mn-ea"/>
              <a:sym typeface="+mn-lt"/>
            </a:endParaRPr>
          </a:p>
        </p:txBody>
      </p:sp>
      <p:sp>
        <p:nvSpPr>
          <p:cNvPr id="64" name="4 Elipse"/>
          <p:cNvSpPr>
            <a:spLocks noChangeAspect="1"/>
          </p:cNvSpPr>
          <p:nvPr/>
        </p:nvSpPr>
        <p:spPr bwMode="auto">
          <a:xfrm>
            <a:off x="2489144" y="4714769"/>
            <a:ext cx="473963" cy="473916"/>
          </a:xfrm>
          <a:prstGeom prst="ellipse">
            <a:avLst/>
          </a:prstGeom>
          <a:noFill/>
          <a:ln w="38100" cap="flat" cmpd="sng" algn="ctr">
            <a:solidFill>
              <a:schemeClr val="bg1"/>
            </a:solidFill>
            <a:prstDash val="solid"/>
            <a:miter lim="800000"/>
          </a:ln>
          <a:effectLst/>
        </p:spPr>
        <p:txBody>
          <a:bodyPr lIns="0" tIns="0" rIns="0" bIns="0" rtlCol="0" anchor="ctr"/>
          <a:lstStyle/>
          <a:p>
            <a:pPr algn="ctr" defTabSz="169109">
              <a:defRPr/>
            </a:pPr>
            <a:r>
              <a:rPr lang="es-MX" sz="1733" kern="0" dirty="0">
                <a:solidFill>
                  <a:srgbClr val="FFFFFF"/>
                </a:solidFill>
                <a:cs typeface="+mn-ea"/>
                <a:sym typeface="+mn-lt"/>
              </a:rPr>
              <a:t>02</a:t>
            </a:r>
            <a:endParaRPr lang="es-SV" sz="1733" kern="0" dirty="0">
              <a:solidFill>
                <a:srgbClr val="FFFFFF"/>
              </a:solidFill>
              <a:cs typeface="+mn-ea"/>
              <a:sym typeface="+mn-lt"/>
            </a:endParaRPr>
          </a:p>
        </p:txBody>
      </p:sp>
      <p:sp>
        <p:nvSpPr>
          <p:cNvPr id="65" name="Rectángulo 2283"/>
          <p:cNvSpPr/>
          <p:nvPr/>
        </p:nvSpPr>
        <p:spPr>
          <a:xfrm>
            <a:off x="3043110" y="4359522"/>
            <a:ext cx="1052761" cy="537949"/>
          </a:xfrm>
          <a:prstGeom prst="rect">
            <a:avLst/>
          </a:prstGeom>
        </p:spPr>
        <p:txBody>
          <a:bodyPr wrap="square" lIns="45143" tIns="22533" rIns="45143" bIns="22533">
            <a:spAutoFit/>
          </a:bodyPr>
          <a:lstStyle/>
          <a:p>
            <a:pPr algn="ctr" defTabSz="1187949"/>
            <a:r>
              <a:rPr lang="zh-CN" altLang="en-US" sz="1600" dirty="0">
                <a:solidFill>
                  <a:schemeClr val="bg1">
                    <a:lumMod val="95000"/>
                  </a:schemeClr>
                </a:solidFill>
                <a:cs typeface="+mn-ea"/>
                <a:sym typeface="+mn-lt"/>
              </a:rPr>
              <a:t>单击添加标题</a:t>
            </a:r>
            <a:endParaRPr lang="en-US" altLang="zh-CN" sz="1600" dirty="0">
              <a:solidFill>
                <a:schemeClr val="bg1">
                  <a:lumMod val="95000"/>
                </a:schemeClr>
              </a:solidFill>
              <a:cs typeface="+mn-ea"/>
              <a:sym typeface="+mn-lt"/>
            </a:endParaRPr>
          </a:p>
        </p:txBody>
      </p:sp>
      <p:sp>
        <p:nvSpPr>
          <p:cNvPr id="66" name="4 Elipse"/>
          <p:cNvSpPr>
            <a:spLocks noChangeAspect="1"/>
          </p:cNvSpPr>
          <p:nvPr/>
        </p:nvSpPr>
        <p:spPr bwMode="auto">
          <a:xfrm>
            <a:off x="1074204" y="3437522"/>
            <a:ext cx="473963" cy="473916"/>
          </a:xfrm>
          <a:prstGeom prst="ellipse">
            <a:avLst/>
          </a:prstGeom>
          <a:noFill/>
          <a:ln w="38100" cap="flat" cmpd="sng" algn="ctr">
            <a:solidFill>
              <a:schemeClr val="bg1"/>
            </a:solidFill>
            <a:prstDash val="solid"/>
            <a:miter lim="800000"/>
          </a:ln>
          <a:effectLst/>
        </p:spPr>
        <p:txBody>
          <a:bodyPr lIns="0" tIns="0" rIns="0" bIns="0" rtlCol="0" anchor="ctr"/>
          <a:lstStyle/>
          <a:p>
            <a:pPr algn="ctr" defTabSz="169109">
              <a:defRPr/>
            </a:pPr>
            <a:r>
              <a:rPr lang="es-MX" sz="1733" kern="0" dirty="0">
                <a:solidFill>
                  <a:srgbClr val="FFFFFF"/>
                </a:solidFill>
                <a:cs typeface="+mn-ea"/>
                <a:sym typeface="+mn-lt"/>
              </a:rPr>
              <a:t>03</a:t>
            </a:r>
            <a:endParaRPr lang="es-SV" sz="1733" kern="0" dirty="0">
              <a:solidFill>
                <a:srgbClr val="FFFFFF"/>
              </a:solidFill>
              <a:cs typeface="+mn-ea"/>
              <a:sym typeface="+mn-lt"/>
            </a:endParaRPr>
          </a:p>
        </p:txBody>
      </p:sp>
      <p:sp>
        <p:nvSpPr>
          <p:cNvPr id="67" name="Rectángulo 2285"/>
          <p:cNvSpPr/>
          <p:nvPr/>
        </p:nvSpPr>
        <p:spPr>
          <a:xfrm>
            <a:off x="1033370" y="4204402"/>
            <a:ext cx="1052761" cy="537949"/>
          </a:xfrm>
          <a:prstGeom prst="rect">
            <a:avLst/>
          </a:prstGeom>
        </p:spPr>
        <p:txBody>
          <a:bodyPr wrap="square" lIns="45143" tIns="22533" rIns="45143" bIns="22533">
            <a:spAutoFit/>
          </a:bodyPr>
          <a:lstStyle/>
          <a:p>
            <a:pPr algn="ctr" defTabSz="1187949"/>
            <a:r>
              <a:rPr lang="zh-CN" altLang="en-US" sz="1600" dirty="0">
                <a:solidFill>
                  <a:schemeClr val="bg1">
                    <a:lumMod val="95000"/>
                  </a:schemeClr>
                </a:solidFill>
                <a:cs typeface="+mn-ea"/>
                <a:sym typeface="+mn-lt"/>
              </a:rPr>
              <a:t>单击添加标题</a:t>
            </a:r>
            <a:endParaRPr lang="en-US" altLang="zh-CN" sz="1600" dirty="0">
              <a:solidFill>
                <a:schemeClr val="bg1">
                  <a:lumMod val="95000"/>
                </a:schemeClr>
              </a:solidFill>
              <a:cs typeface="+mn-ea"/>
              <a:sym typeface="+mn-lt"/>
            </a:endParaRPr>
          </a:p>
        </p:txBody>
      </p:sp>
      <p:sp>
        <p:nvSpPr>
          <p:cNvPr id="68" name="4 Elipse"/>
          <p:cNvSpPr>
            <a:spLocks noChangeAspect="1"/>
          </p:cNvSpPr>
          <p:nvPr/>
        </p:nvSpPr>
        <p:spPr bwMode="auto">
          <a:xfrm>
            <a:off x="2311137" y="1997529"/>
            <a:ext cx="473963" cy="473916"/>
          </a:xfrm>
          <a:prstGeom prst="ellipse">
            <a:avLst/>
          </a:prstGeom>
          <a:noFill/>
          <a:ln w="38100" cap="flat" cmpd="sng" algn="ctr">
            <a:solidFill>
              <a:schemeClr val="bg1"/>
            </a:solidFill>
            <a:prstDash val="solid"/>
            <a:miter lim="800000"/>
          </a:ln>
          <a:effectLst/>
        </p:spPr>
        <p:txBody>
          <a:bodyPr lIns="0" tIns="0" rIns="0" bIns="0" rtlCol="0" anchor="ctr"/>
          <a:lstStyle/>
          <a:p>
            <a:pPr algn="ctr" defTabSz="169109">
              <a:defRPr/>
            </a:pPr>
            <a:r>
              <a:rPr lang="es-MX" sz="1733" kern="0" dirty="0">
                <a:solidFill>
                  <a:srgbClr val="FFFFFF"/>
                </a:solidFill>
                <a:cs typeface="+mn-ea"/>
                <a:sym typeface="+mn-lt"/>
              </a:rPr>
              <a:t>04</a:t>
            </a:r>
            <a:endParaRPr lang="es-SV" sz="1733" kern="0" dirty="0">
              <a:solidFill>
                <a:srgbClr val="FFFFFF"/>
              </a:solidFill>
              <a:cs typeface="+mn-ea"/>
              <a:sym typeface="+mn-lt"/>
            </a:endParaRPr>
          </a:p>
        </p:txBody>
      </p:sp>
      <p:sp>
        <p:nvSpPr>
          <p:cNvPr id="69" name="Rectángulo 2287"/>
          <p:cNvSpPr/>
          <p:nvPr/>
        </p:nvSpPr>
        <p:spPr>
          <a:xfrm>
            <a:off x="1325788" y="2349006"/>
            <a:ext cx="1052761" cy="537949"/>
          </a:xfrm>
          <a:prstGeom prst="rect">
            <a:avLst/>
          </a:prstGeom>
        </p:spPr>
        <p:txBody>
          <a:bodyPr wrap="square" lIns="45143" tIns="22533" rIns="45143" bIns="22533">
            <a:spAutoFit/>
          </a:bodyPr>
          <a:lstStyle/>
          <a:p>
            <a:pPr algn="ctr" defTabSz="1187949"/>
            <a:r>
              <a:rPr lang="zh-CN" altLang="en-US" sz="1600" dirty="0">
                <a:solidFill>
                  <a:schemeClr val="bg1">
                    <a:lumMod val="95000"/>
                  </a:schemeClr>
                </a:solidFill>
                <a:cs typeface="+mn-ea"/>
                <a:sym typeface="+mn-lt"/>
              </a:rPr>
              <a:t>单击添加标题</a:t>
            </a:r>
            <a:endParaRPr lang="en-US" altLang="zh-CN" sz="1600" dirty="0">
              <a:solidFill>
                <a:schemeClr val="bg1">
                  <a:lumMod val="95000"/>
                </a:schemeClr>
              </a:solidFill>
              <a:cs typeface="+mn-ea"/>
              <a:sym typeface="+mn-lt"/>
            </a:endParaRPr>
          </a:p>
        </p:txBody>
      </p:sp>
    </p:spTree>
    <p:extLst>
      <p:ext uri="{BB962C8B-B14F-4D97-AF65-F5344CB8AC3E}">
        <p14:creationId xmlns:p14="http://schemas.microsoft.com/office/powerpoint/2010/main" val="4159617166"/>
      </p:ext>
    </p:extLst>
  </p:cSld>
  <p:clrMapOvr>
    <a:masterClrMapping/>
  </p:clrMapOvr>
  <mc:AlternateContent xmlns:mc="http://schemas.openxmlformats.org/markup-compatibility/2006" xmlns:p14="http://schemas.microsoft.com/office/powerpoint/2010/main">
    <mc:Choice Requires="p14">
      <p:transition p14:dur="0" advClick="0" advTm="3000"/>
    </mc:Choice>
    <mc:Fallback xmlns="">
      <p:transition advClick="0"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fade">
                                      <p:cBhvr>
                                        <p:cTn id="7" dur="500"/>
                                        <p:tgtEl>
                                          <p:spTgt spid="5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0"/>
                                        </p:tgtEl>
                                        <p:attrNameLst>
                                          <p:attrName>style.visibility</p:attrName>
                                        </p:attrNameLst>
                                      </p:cBhvr>
                                      <p:to>
                                        <p:strVal val="visible"/>
                                      </p:to>
                                    </p:set>
                                    <p:animEffect transition="in" filter="fade">
                                      <p:cBhvr>
                                        <p:cTn id="10" dur="500"/>
                                        <p:tgtEl>
                                          <p:spTgt spid="6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1"/>
                                        </p:tgtEl>
                                        <p:attrNameLst>
                                          <p:attrName>style.visibility</p:attrName>
                                        </p:attrNameLst>
                                      </p:cBhvr>
                                      <p:to>
                                        <p:strVal val="visible"/>
                                      </p:to>
                                    </p:set>
                                    <p:animEffect transition="in" filter="fade">
                                      <p:cBhvr>
                                        <p:cTn id="13" dur="500"/>
                                        <p:tgtEl>
                                          <p:spTgt spid="6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9"/>
                                        </p:tgtEl>
                                        <p:attrNameLst>
                                          <p:attrName>style.visibility</p:attrName>
                                        </p:attrNameLst>
                                      </p:cBhvr>
                                      <p:to>
                                        <p:strVal val="visible"/>
                                      </p:to>
                                    </p:set>
                                    <p:animEffect transition="in" filter="fade">
                                      <p:cBhvr>
                                        <p:cTn id="16" dur="500"/>
                                        <p:tgtEl>
                                          <p:spTgt spid="59"/>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62"/>
                                        </p:tgtEl>
                                        <p:attrNameLst>
                                          <p:attrName>style.visibility</p:attrName>
                                        </p:attrNameLst>
                                      </p:cBhvr>
                                      <p:to>
                                        <p:strVal val="visible"/>
                                      </p:to>
                                    </p:set>
                                    <p:animEffect transition="in" filter="fade">
                                      <p:cBhvr>
                                        <p:cTn id="20" dur="500"/>
                                        <p:tgtEl>
                                          <p:spTgt spid="62"/>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63"/>
                                        </p:tgtEl>
                                        <p:attrNameLst>
                                          <p:attrName>style.visibility</p:attrName>
                                        </p:attrNameLst>
                                      </p:cBhvr>
                                      <p:to>
                                        <p:strVal val="visible"/>
                                      </p:to>
                                    </p:set>
                                    <p:animEffect transition="in" filter="fade">
                                      <p:cBhvr>
                                        <p:cTn id="23" dur="500"/>
                                        <p:tgtEl>
                                          <p:spTgt spid="63"/>
                                        </p:tgtEl>
                                      </p:cBhvr>
                                    </p:animEffect>
                                  </p:childTnLst>
                                </p:cTn>
                              </p:par>
                            </p:childTnLst>
                          </p:cTn>
                        </p:par>
                        <p:par>
                          <p:cTn id="24" fill="hold">
                            <p:stCondLst>
                              <p:cond delay="1000"/>
                            </p:stCondLst>
                            <p:childTnLst>
                              <p:par>
                                <p:cTn id="25" presetID="10" presetClass="entr" presetSubtype="0" fill="hold" grpId="0" nodeType="afterEffect">
                                  <p:stCondLst>
                                    <p:cond delay="0"/>
                                  </p:stCondLst>
                                  <p:childTnLst>
                                    <p:set>
                                      <p:cBhvr>
                                        <p:cTn id="26" dur="1" fill="hold">
                                          <p:stCondLst>
                                            <p:cond delay="0"/>
                                          </p:stCondLst>
                                        </p:cTn>
                                        <p:tgtEl>
                                          <p:spTgt spid="64"/>
                                        </p:tgtEl>
                                        <p:attrNameLst>
                                          <p:attrName>style.visibility</p:attrName>
                                        </p:attrNameLst>
                                      </p:cBhvr>
                                      <p:to>
                                        <p:strVal val="visible"/>
                                      </p:to>
                                    </p:set>
                                    <p:animEffect transition="in" filter="fade">
                                      <p:cBhvr>
                                        <p:cTn id="27" dur="500"/>
                                        <p:tgtEl>
                                          <p:spTgt spid="64"/>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65"/>
                                        </p:tgtEl>
                                        <p:attrNameLst>
                                          <p:attrName>style.visibility</p:attrName>
                                        </p:attrNameLst>
                                      </p:cBhvr>
                                      <p:to>
                                        <p:strVal val="visible"/>
                                      </p:to>
                                    </p:set>
                                    <p:animEffect transition="in" filter="fade">
                                      <p:cBhvr>
                                        <p:cTn id="30" dur="500"/>
                                        <p:tgtEl>
                                          <p:spTgt spid="65"/>
                                        </p:tgtEl>
                                      </p:cBhvr>
                                    </p:animEffect>
                                  </p:childTnLst>
                                </p:cTn>
                              </p:par>
                            </p:childTnLst>
                          </p:cTn>
                        </p:par>
                        <p:par>
                          <p:cTn id="31" fill="hold">
                            <p:stCondLst>
                              <p:cond delay="1500"/>
                            </p:stCondLst>
                            <p:childTnLst>
                              <p:par>
                                <p:cTn id="32" presetID="10" presetClass="entr" presetSubtype="0" fill="hold" grpId="0" nodeType="afterEffect">
                                  <p:stCondLst>
                                    <p:cond delay="0"/>
                                  </p:stCondLst>
                                  <p:childTnLst>
                                    <p:set>
                                      <p:cBhvr>
                                        <p:cTn id="33" dur="1" fill="hold">
                                          <p:stCondLst>
                                            <p:cond delay="0"/>
                                          </p:stCondLst>
                                        </p:cTn>
                                        <p:tgtEl>
                                          <p:spTgt spid="66"/>
                                        </p:tgtEl>
                                        <p:attrNameLst>
                                          <p:attrName>style.visibility</p:attrName>
                                        </p:attrNameLst>
                                      </p:cBhvr>
                                      <p:to>
                                        <p:strVal val="visible"/>
                                      </p:to>
                                    </p:set>
                                    <p:animEffect transition="in" filter="fade">
                                      <p:cBhvr>
                                        <p:cTn id="34" dur="500"/>
                                        <p:tgtEl>
                                          <p:spTgt spid="66"/>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67"/>
                                        </p:tgtEl>
                                        <p:attrNameLst>
                                          <p:attrName>style.visibility</p:attrName>
                                        </p:attrNameLst>
                                      </p:cBhvr>
                                      <p:to>
                                        <p:strVal val="visible"/>
                                      </p:to>
                                    </p:set>
                                    <p:animEffect transition="in" filter="fade">
                                      <p:cBhvr>
                                        <p:cTn id="37" dur="500"/>
                                        <p:tgtEl>
                                          <p:spTgt spid="67"/>
                                        </p:tgtEl>
                                      </p:cBhvr>
                                    </p:animEffect>
                                  </p:childTnLst>
                                </p:cTn>
                              </p:par>
                            </p:childTnLst>
                          </p:cTn>
                        </p:par>
                        <p:par>
                          <p:cTn id="38" fill="hold">
                            <p:stCondLst>
                              <p:cond delay="2000"/>
                            </p:stCondLst>
                            <p:childTnLst>
                              <p:par>
                                <p:cTn id="39" presetID="10" presetClass="entr" presetSubtype="0" fill="hold" grpId="0" nodeType="afterEffect">
                                  <p:stCondLst>
                                    <p:cond delay="0"/>
                                  </p:stCondLst>
                                  <p:childTnLst>
                                    <p:set>
                                      <p:cBhvr>
                                        <p:cTn id="40" dur="1" fill="hold">
                                          <p:stCondLst>
                                            <p:cond delay="0"/>
                                          </p:stCondLst>
                                        </p:cTn>
                                        <p:tgtEl>
                                          <p:spTgt spid="68"/>
                                        </p:tgtEl>
                                        <p:attrNameLst>
                                          <p:attrName>style.visibility</p:attrName>
                                        </p:attrNameLst>
                                      </p:cBhvr>
                                      <p:to>
                                        <p:strVal val="visible"/>
                                      </p:to>
                                    </p:set>
                                    <p:animEffect transition="in" filter="fade">
                                      <p:cBhvr>
                                        <p:cTn id="41" dur="500"/>
                                        <p:tgtEl>
                                          <p:spTgt spid="68"/>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69"/>
                                        </p:tgtEl>
                                        <p:attrNameLst>
                                          <p:attrName>style.visibility</p:attrName>
                                        </p:attrNameLst>
                                      </p:cBhvr>
                                      <p:to>
                                        <p:strVal val="visible"/>
                                      </p:to>
                                    </p:set>
                                    <p:animEffect transition="in" filter="fade">
                                      <p:cBhvr>
                                        <p:cTn id="44" dur="500"/>
                                        <p:tgtEl>
                                          <p:spTgt spid="69"/>
                                        </p:tgtEl>
                                      </p:cBhvr>
                                    </p:animEffect>
                                  </p:childTnLst>
                                </p:cTn>
                              </p:par>
                            </p:childTnLst>
                          </p:cTn>
                        </p:par>
                        <p:par>
                          <p:cTn id="45" fill="hold">
                            <p:stCondLst>
                              <p:cond delay="2500"/>
                            </p:stCondLst>
                            <p:childTnLst>
                              <p:par>
                                <p:cTn id="46" presetID="10" presetClass="entr" presetSubtype="0" fill="hold" nodeType="afterEffect">
                                  <p:stCondLst>
                                    <p:cond delay="0"/>
                                  </p:stCondLst>
                                  <p:childTnLst>
                                    <p:set>
                                      <p:cBhvr>
                                        <p:cTn id="47" dur="1" fill="hold">
                                          <p:stCondLst>
                                            <p:cond delay="0"/>
                                          </p:stCondLst>
                                        </p:cTn>
                                        <p:tgtEl>
                                          <p:spTgt spid="5"/>
                                        </p:tgtEl>
                                        <p:attrNameLst>
                                          <p:attrName>style.visibility</p:attrName>
                                        </p:attrNameLst>
                                      </p:cBhvr>
                                      <p:to>
                                        <p:strVal val="visible"/>
                                      </p:to>
                                    </p:set>
                                    <p:animEffect transition="in" filter="fade">
                                      <p:cBhvr>
                                        <p:cTn id="48" dur="500"/>
                                        <p:tgtEl>
                                          <p:spTgt spid="5"/>
                                        </p:tgtEl>
                                      </p:cBhvr>
                                    </p:animEffect>
                                  </p:childTnLst>
                                </p:cTn>
                              </p:par>
                            </p:childTnLst>
                          </p:cTn>
                        </p:par>
                        <p:par>
                          <p:cTn id="49" fill="hold">
                            <p:stCondLst>
                              <p:cond delay="3000"/>
                            </p:stCondLst>
                            <p:childTnLst>
                              <p:par>
                                <p:cTn id="50" presetID="17" presetClass="entr" presetSubtype="8" fill="hold" grpId="0" nodeType="afterEffect">
                                  <p:stCondLst>
                                    <p:cond delay="0"/>
                                  </p:stCondLst>
                                  <p:childTnLst>
                                    <p:set>
                                      <p:cBhvr>
                                        <p:cTn id="51" dur="1" fill="hold">
                                          <p:stCondLst>
                                            <p:cond delay="0"/>
                                          </p:stCondLst>
                                        </p:cTn>
                                        <p:tgtEl>
                                          <p:spTgt spid="8"/>
                                        </p:tgtEl>
                                        <p:attrNameLst>
                                          <p:attrName>style.visibility</p:attrName>
                                        </p:attrNameLst>
                                      </p:cBhvr>
                                      <p:to>
                                        <p:strVal val="visible"/>
                                      </p:to>
                                    </p:set>
                                    <p:anim calcmode="lin" valueType="num">
                                      <p:cBhvr>
                                        <p:cTn id="52" dur="750" fill="hold"/>
                                        <p:tgtEl>
                                          <p:spTgt spid="8"/>
                                        </p:tgtEl>
                                        <p:attrNameLst>
                                          <p:attrName>ppt_x</p:attrName>
                                        </p:attrNameLst>
                                      </p:cBhvr>
                                      <p:tavLst>
                                        <p:tav tm="0">
                                          <p:val>
                                            <p:strVal val="#ppt_x-#ppt_w/2"/>
                                          </p:val>
                                        </p:tav>
                                        <p:tav tm="100000">
                                          <p:val>
                                            <p:strVal val="#ppt_x"/>
                                          </p:val>
                                        </p:tav>
                                      </p:tavLst>
                                    </p:anim>
                                    <p:anim calcmode="lin" valueType="num">
                                      <p:cBhvr>
                                        <p:cTn id="53" dur="750" fill="hold"/>
                                        <p:tgtEl>
                                          <p:spTgt spid="8"/>
                                        </p:tgtEl>
                                        <p:attrNameLst>
                                          <p:attrName>ppt_y</p:attrName>
                                        </p:attrNameLst>
                                      </p:cBhvr>
                                      <p:tavLst>
                                        <p:tav tm="0">
                                          <p:val>
                                            <p:strVal val="#ppt_y"/>
                                          </p:val>
                                        </p:tav>
                                        <p:tav tm="100000">
                                          <p:val>
                                            <p:strVal val="#ppt_y"/>
                                          </p:val>
                                        </p:tav>
                                      </p:tavLst>
                                    </p:anim>
                                    <p:anim calcmode="lin" valueType="num">
                                      <p:cBhvr>
                                        <p:cTn id="54" dur="750" fill="hold"/>
                                        <p:tgtEl>
                                          <p:spTgt spid="8"/>
                                        </p:tgtEl>
                                        <p:attrNameLst>
                                          <p:attrName>ppt_w</p:attrName>
                                        </p:attrNameLst>
                                      </p:cBhvr>
                                      <p:tavLst>
                                        <p:tav tm="0">
                                          <p:val>
                                            <p:fltVal val="0"/>
                                          </p:val>
                                        </p:tav>
                                        <p:tav tm="100000">
                                          <p:val>
                                            <p:strVal val="#ppt_w"/>
                                          </p:val>
                                        </p:tav>
                                      </p:tavLst>
                                    </p:anim>
                                    <p:anim calcmode="lin" valueType="num">
                                      <p:cBhvr>
                                        <p:cTn id="55" dur="750" fill="hold"/>
                                        <p:tgtEl>
                                          <p:spTgt spid="8"/>
                                        </p:tgtEl>
                                        <p:attrNameLst>
                                          <p:attrName>ppt_h</p:attrName>
                                        </p:attrNameLst>
                                      </p:cBhvr>
                                      <p:tavLst>
                                        <p:tav tm="0">
                                          <p:val>
                                            <p:strVal val="#ppt_h"/>
                                          </p:val>
                                        </p:tav>
                                        <p:tav tm="100000">
                                          <p:val>
                                            <p:strVal val="#ppt_h"/>
                                          </p:val>
                                        </p:tav>
                                      </p:tavLst>
                                    </p:anim>
                                  </p:childTnLst>
                                </p:cTn>
                              </p:par>
                              <p:par>
                                <p:cTn id="56" presetID="17" presetClass="entr" presetSubtype="8" fill="hold" grpId="0" nodeType="withEffect">
                                  <p:stCondLst>
                                    <p:cond delay="0"/>
                                  </p:stCondLst>
                                  <p:childTnLst>
                                    <p:set>
                                      <p:cBhvr>
                                        <p:cTn id="57" dur="1" fill="hold">
                                          <p:stCondLst>
                                            <p:cond delay="0"/>
                                          </p:stCondLst>
                                        </p:cTn>
                                        <p:tgtEl>
                                          <p:spTgt spid="6"/>
                                        </p:tgtEl>
                                        <p:attrNameLst>
                                          <p:attrName>style.visibility</p:attrName>
                                        </p:attrNameLst>
                                      </p:cBhvr>
                                      <p:to>
                                        <p:strVal val="visible"/>
                                      </p:to>
                                    </p:set>
                                    <p:anim calcmode="lin" valueType="num">
                                      <p:cBhvr>
                                        <p:cTn id="58" dur="750" fill="hold"/>
                                        <p:tgtEl>
                                          <p:spTgt spid="6"/>
                                        </p:tgtEl>
                                        <p:attrNameLst>
                                          <p:attrName>ppt_x</p:attrName>
                                        </p:attrNameLst>
                                      </p:cBhvr>
                                      <p:tavLst>
                                        <p:tav tm="0">
                                          <p:val>
                                            <p:strVal val="#ppt_x-#ppt_w/2"/>
                                          </p:val>
                                        </p:tav>
                                        <p:tav tm="100000">
                                          <p:val>
                                            <p:strVal val="#ppt_x"/>
                                          </p:val>
                                        </p:tav>
                                      </p:tavLst>
                                    </p:anim>
                                    <p:anim calcmode="lin" valueType="num">
                                      <p:cBhvr>
                                        <p:cTn id="59" dur="750" fill="hold"/>
                                        <p:tgtEl>
                                          <p:spTgt spid="6"/>
                                        </p:tgtEl>
                                        <p:attrNameLst>
                                          <p:attrName>ppt_y</p:attrName>
                                        </p:attrNameLst>
                                      </p:cBhvr>
                                      <p:tavLst>
                                        <p:tav tm="0">
                                          <p:val>
                                            <p:strVal val="#ppt_y"/>
                                          </p:val>
                                        </p:tav>
                                        <p:tav tm="100000">
                                          <p:val>
                                            <p:strVal val="#ppt_y"/>
                                          </p:val>
                                        </p:tav>
                                      </p:tavLst>
                                    </p:anim>
                                    <p:anim calcmode="lin" valueType="num">
                                      <p:cBhvr>
                                        <p:cTn id="60" dur="750" fill="hold"/>
                                        <p:tgtEl>
                                          <p:spTgt spid="6"/>
                                        </p:tgtEl>
                                        <p:attrNameLst>
                                          <p:attrName>ppt_w</p:attrName>
                                        </p:attrNameLst>
                                      </p:cBhvr>
                                      <p:tavLst>
                                        <p:tav tm="0">
                                          <p:val>
                                            <p:fltVal val="0"/>
                                          </p:val>
                                        </p:tav>
                                        <p:tav tm="100000">
                                          <p:val>
                                            <p:strVal val="#ppt_w"/>
                                          </p:val>
                                        </p:tav>
                                      </p:tavLst>
                                    </p:anim>
                                    <p:anim calcmode="lin" valueType="num">
                                      <p:cBhvr>
                                        <p:cTn id="61" dur="750" fill="hold"/>
                                        <p:tgtEl>
                                          <p:spTgt spid="6"/>
                                        </p:tgtEl>
                                        <p:attrNameLst>
                                          <p:attrName>ppt_h</p:attrName>
                                        </p:attrNameLst>
                                      </p:cBhvr>
                                      <p:tavLst>
                                        <p:tav tm="0">
                                          <p:val>
                                            <p:strVal val="#ppt_h"/>
                                          </p:val>
                                        </p:tav>
                                        <p:tav tm="100000">
                                          <p:val>
                                            <p:strVal val="#ppt_h"/>
                                          </p:val>
                                        </p:tav>
                                      </p:tavLst>
                                    </p:anim>
                                  </p:childTnLst>
                                </p:cTn>
                              </p:par>
                              <p:par>
                                <p:cTn id="62" presetID="17" presetClass="entr" presetSubtype="8" fill="hold" grpId="0" nodeType="withEffect">
                                  <p:stCondLst>
                                    <p:cond delay="0"/>
                                  </p:stCondLst>
                                  <p:childTnLst>
                                    <p:set>
                                      <p:cBhvr>
                                        <p:cTn id="63" dur="1" fill="hold">
                                          <p:stCondLst>
                                            <p:cond delay="0"/>
                                          </p:stCondLst>
                                        </p:cTn>
                                        <p:tgtEl>
                                          <p:spTgt spid="7"/>
                                        </p:tgtEl>
                                        <p:attrNameLst>
                                          <p:attrName>style.visibility</p:attrName>
                                        </p:attrNameLst>
                                      </p:cBhvr>
                                      <p:to>
                                        <p:strVal val="visible"/>
                                      </p:to>
                                    </p:set>
                                    <p:anim calcmode="lin" valueType="num">
                                      <p:cBhvr>
                                        <p:cTn id="64" dur="750" fill="hold"/>
                                        <p:tgtEl>
                                          <p:spTgt spid="7"/>
                                        </p:tgtEl>
                                        <p:attrNameLst>
                                          <p:attrName>ppt_x</p:attrName>
                                        </p:attrNameLst>
                                      </p:cBhvr>
                                      <p:tavLst>
                                        <p:tav tm="0">
                                          <p:val>
                                            <p:strVal val="#ppt_x-#ppt_w/2"/>
                                          </p:val>
                                        </p:tav>
                                        <p:tav tm="100000">
                                          <p:val>
                                            <p:strVal val="#ppt_x"/>
                                          </p:val>
                                        </p:tav>
                                      </p:tavLst>
                                    </p:anim>
                                    <p:anim calcmode="lin" valueType="num">
                                      <p:cBhvr>
                                        <p:cTn id="65" dur="750" fill="hold"/>
                                        <p:tgtEl>
                                          <p:spTgt spid="7"/>
                                        </p:tgtEl>
                                        <p:attrNameLst>
                                          <p:attrName>ppt_y</p:attrName>
                                        </p:attrNameLst>
                                      </p:cBhvr>
                                      <p:tavLst>
                                        <p:tav tm="0">
                                          <p:val>
                                            <p:strVal val="#ppt_y"/>
                                          </p:val>
                                        </p:tav>
                                        <p:tav tm="100000">
                                          <p:val>
                                            <p:strVal val="#ppt_y"/>
                                          </p:val>
                                        </p:tav>
                                      </p:tavLst>
                                    </p:anim>
                                    <p:anim calcmode="lin" valueType="num">
                                      <p:cBhvr>
                                        <p:cTn id="66" dur="750" fill="hold"/>
                                        <p:tgtEl>
                                          <p:spTgt spid="7"/>
                                        </p:tgtEl>
                                        <p:attrNameLst>
                                          <p:attrName>ppt_w</p:attrName>
                                        </p:attrNameLst>
                                      </p:cBhvr>
                                      <p:tavLst>
                                        <p:tav tm="0">
                                          <p:val>
                                            <p:fltVal val="0"/>
                                          </p:val>
                                        </p:tav>
                                        <p:tav tm="100000">
                                          <p:val>
                                            <p:strVal val="#ppt_w"/>
                                          </p:val>
                                        </p:tav>
                                      </p:tavLst>
                                    </p:anim>
                                    <p:anim calcmode="lin" valueType="num">
                                      <p:cBhvr>
                                        <p:cTn id="67" dur="750" fill="hold"/>
                                        <p:tgtEl>
                                          <p:spTgt spid="7"/>
                                        </p:tgtEl>
                                        <p:attrNameLst>
                                          <p:attrName>ppt_h</p:attrName>
                                        </p:attrNameLst>
                                      </p:cBhvr>
                                      <p:tavLst>
                                        <p:tav tm="0">
                                          <p:val>
                                            <p:strVal val="#ppt_h"/>
                                          </p:val>
                                        </p:tav>
                                        <p:tav tm="100000">
                                          <p:val>
                                            <p:strVal val="#ppt_h"/>
                                          </p:val>
                                        </p:tav>
                                      </p:tavLst>
                                    </p:anim>
                                  </p:childTnLst>
                                </p:cTn>
                              </p:par>
                              <p:par>
                                <p:cTn id="68" presetID="17" presetClass="entr" presetSubtype="8" fill="hold" grpId="0" nodeType="withEffect">
                                  <p:stCondLst>
                                    <p:cond delay="0"/>
                                  </p:stCondLst>
                                  <p:childTnLst>
                                    <p:set>
                                      <p:cBhvr>
                                        <p:cTn id="69" dur="1" fill="hold">
                                          <p:stCondLst>
                                            <p:cond delay="0"/>
                                          </p:stCondLst>
                                        </p:cTn>
                                        <p:tgtEl>
                                          <p:spTgt spid="15"/>
                                        </p:tgtEl>
                                        <p:attrNameLst>
                                          <p:attrName>style.visibility</p:attrName>
                                        </p:attrNameLst>
                                      </p:cBhvr>
                                      <p:to>
                                        <p:strVal val="visible"/>
                                      </p:to>
                                    </p:set>
                                    <p:anim calcmode="lin" valueType="num">
                                      <p:cBhvr>
                                        <p:cTn id="70" dur="750" fill="hold"/>
                                        <p:tgtEl>
                                          <p:spTgt spid="15"/>
                                        </p:tgtEl>
                                        <p:attrNameLst>
                                          <p:attrName>ppt_x</p:attrName>
                                        </p:attrNameLst>
                                      </p:cBhvr>
                                      <p:tavLst>
                                        <p:tav tm="0">
                                          <p:val>
                                            <p:strVal val="#ppt_x-#ppt_w/2"/>
                                          </p:val>
                                        </p:tav>
                                        <p:tav tm="100000">
                                          <p:val>
                                            <p:strVal val="#ppt_x"/>
                                          </p:val>
                                        </p:tav>
                                      </p:tavLst>
                                    </p:anim>
                                    <p:anim calcmode="lin" valueType="num">
                                      <p:cBhvr>
                                        <p:cTn id="71" dur="750" fill="hold"/>
                                        <p:tgtEl>
                                          <p:spTgt spid="15"/>
                                        </p:tgtEl>
                                        <p:attrNameLst>
                                          <p:attrName>ppt_y</p:attrName>
                                        </p:attrNameLst>
                                      </p:cBhvr>
                                      <p:tavLst>
                                        <p:tav tm="0">
                                          <p:val>
                                            <p:strVal val="#ppt_y"/>
                                          </p:val>
                                        </p:tav>
                                        <p:tav tm="100000">
                                          <p:val>
                                            <p:strVal val="#ppt_y"/>
                                          </p:val>
                                        </p:tav>
                                      </p:tavLst>
                                    </p:anim>
                                    <p:anim calcmode="lin" valueType="num">
                                      <p:cBhvr>
                                        <p:cTn id="72" dur="750" fill="hold"/>
                                        <p:tgtEl>
                                          <p:spTgt spid="15"/>
                                        </p:tgtEl>
                                        <p:attrNameLst>
                                          <p:attrName>ppt_w</p:attrName>
                                        </p:attrNameLst>
                                      </p:cBhvr>
                                      <p:tavLst>
                                        <p:tav tm="0">
                                          <p:val>
                                            <p:fltVal val="0"/>
                                          </p:val>
                                        </p:tav>
                                        <p:tav tm="100000">
                                          <p:val>
                                            <p:strVal val="#ppt_w"/>
                                          </p:val>
                                        </p:tav>
                                      </p:tavLst>
                                    </p:anim>
                                    <p:anim calcmode="lin" valueType="num">
                                      <p:cBhvr>
                                        <p:cTn id="73" dur="750" fill="hold"/>
                                        <p:tgtEl>
                                          <p:spTgt spid="15"/>
                                        </p:tgtEl>
                                        <p:attrNameLst>
                                          <p:attrName>ppt_h</p:attrName>
                                        </p:attrNameLst>
                                      </p:cBhvr>
                                      <p:tavLst>
                                        <p:tav tm="0">
                                          <p:val>
                                            <p:strVal val="#ppt_h"/>
                                          </p:val>
                                        </p:tav>
                                        <p:tav tm="100000">
                                          <p:val>
                                            <p:strVal val="#ppt_h"/>
                                          </p:val>
                                        </p:tav>
                                      </p:tavLst>
                                    </p:anim>
                                  </p:childTnLst>
                                </p:cTn>
                              </p:par>
                              <p:par>
                                <p:cTn id="74" presetID="17" presetClass="entr" presetSubtype="8" fill="hold" grpId="0" nodeType="withEffect">
                                  <p:stCondLst>
                                    <p:cond delay="0"/>
                                  </p:stCondLst>
                                  <p:childTnLst>
                                    <p:set>
                                      <p:cBhvr>
                                        <p:cTn id="75" dur="1" fill="hold">
                                          <p:stCondLst>
                                            <p:cond delay="0"/>
                                          </p:stCondLst>
                                        </p:cTn>
                                        <p:tgtEl>
                                          <p:spTgt spid="13"/>
                                        </p:tgtEl>
                                        <p:attrNameLst>
                                          <p:attrName>style.visibility</p:attrName>
                                        </p:attrNameLst>
                                      </p:cBhvr>
                                      <p:to>
                                        <p:strVal val="visible"/>
                                      </p:to>
                                    </p:set>
                                    <p:anim calcmode="lin" valueType="num">
                                      <p:cBhvr>
                                        <p:cTn id="76" dur="750" fill="hold"/>
                                        <p:tgtEl>
                                          <p:spTgt spid="13"/>
                                        </p:tgtEl>
                                        <p:attrNameLst>
                                          <p:attrName>ppt_x</p:attrName>
                                        </p:attrNameLst>
                                      </p:cBhvr>
                                      <p:tavLst>
                                        <p:tav tm="0">
                                          <p:val>
                                            <p:strVal val="#ppt_x-#ppt_w/2"/>
                                          </p:val>
                                        </p:tav>
                                        <p:tav tm="100000">
                                          <p:val>
                                            <p:strVal val="#ppt_x"/>
                                          </p:val>
                                        </p:tav>
                                      </p:tavLst>
                                    </p:anim>
                                    <p:anim calcmode="lin" valueType="num">
                                      <p:cBhvr>
                                        <p:cTn id="77" dur="750" fill="hold"/>
                                        <p:tgtEl>
                                          <p:spTgt spid="13"/>
                                        </p:tgtEl>
                                        <p:attrNameLst>
                                          <p:attrName>ppt_y</p:attrName>
                                        </p:attrNameLst>
                                      </p:cBhvr>
                                      <p:tavLst>
                                        <p:tav tm="0">
                                          <p:val>
                                            <p:strVal val="#ppt_y"/>
                                          </p:val>
                                        </p:tav>
                                        <p:tav tm="100000">
                                          <p:val>
                                            <p:strVal val="#ppt_y"/>
                                          </p:val>
                                        </p:tav>
                                      </p:tavLst>
                                    </p:anim>
                                    <p:anim calcmode="lin" valueType="num">
                                      <p:cBhvr>
                                        <p:cTn id="78" dur="750" fill="hold"/>
                                        <p:tgtEl>
                                          <p:spTgt spid="13"/>
                                        </p:tgtEl>
                                        <p:attrNameLst>
                                          <p:attrName>ppt_w</p:attrName>
                                        </p:attrNameLst>
                                      </p:cBhvr>
                                      <p:tavLst>
                                        <p:tav tm="0">
                                          <p:val>
                                            <p:fltVal val="0"/>
                                          </p:val>
                                        </p:tav>
                                        <p:tav tm="100000">
                                          <p:val>
                                            <p:strVal val="#ppt_w"/>
                                          </p:val>
                                        </p:tav>
                                      </p:tavLst>
                                    </p:anim>
                                    <p:anim calcmode="lin" valueType="num">
                                      <p:cBhvr>
                                        <p:cTn id="79" dur="750" fill="hold"/>
                                        <p:tgtEl>
                                          <p:spTgt spid="13"/>
                                        </p:tgtEl>
                                        <p:attrNameLst>
                                          <p:attrName>ppt_h</p:attrName>
                                        </p:attrNameLst>
                                      </p:cBhvr>
                                      <p:tavLst>
                                        <p:tav tm="0">
                                          <p:val>
                                            <p:strVal val="#ppt_h"/>
                                          </p:val>
                                        </p:tav>
                                        <p:tav tm="100000">
                                          <p:val>
                                            <p:strVal val="#ppt_h"/>
                                          </p:val>
                                        </p:tav>
                                      </p:tavLst>
                                    </p:anim>
                                  </p:childTnLst>
                                </p:cTn>
                              </p:par>
                              <p:par>
                                <p:cTn id="80" presetID="17" presetClass="entr" presetSubtype="8" fill="hold" grpId="0" nodeType="withEffect">
                                  <p:stCondLst>
                                    <p:cond delay="0"/>
                                  </p:stCondLst>
                                  <p:childTnLst>
                                    <p:set>
                                      <p:cBhvr>
                                        <p:cTn id="81" dur="1" fill="hold">
                                          <p:stCondLst>
                                            <p:cond delay="0"/>
                                          </p:stCondLst>
                                        </p:cTn>
                                        <p:tgtEl>
                                          <p:spTgt spid="14"/>
                                        </p:tgtEl>
                                        <p:attrNameLst>
                                          <p:attrName>style.visibility</p:attrName>
                                        </p:attrNameLst>
                                      </p:cBhvr>
                                      <p:to>
                                        <p:strVal val="visible"/>
                                      </p:to>
                                    </p:set>
                                    <p:anim calcmode="lin" valueType="num">
                                      <p:cBhvr>
                                        <p:cTn id="82" dur="750" fill="hold"/>
                                        <p:tgtEl>
                                          <p:spTgt spid="14"/>
                                        </p:tgtEl>
                                        <p:attrNameLst>
                                          <p:attrName>ppt_x</p:attrName>
                                        </p:attrNameLst>
                                      </p:cBhvr>
                                      <p:tavLst>
                                        <p:tav tm="0">
                                          <p:val>
                                            <p:strVal val="#ppt_x-#ppt_w/2"/>
                                          </p:val>
                                        </p:tav>
                                        <p:tav tm="100000">
                                          <p:val>
                                            <p:strVal val="#ppt_x"/>
                                          </p:val>
                                        </p:tav>
                                      </p:tavLst>
                                    </p:anim>
                                    <p:anim calcmode="lin" valueType="num">
                                      <p:cBhvr>
                                        <p:cTn id="83" dur="750" fill="hold"/>
                                        <p:tgtEl>
                                          <p:spTgt spid="14"/>
                                        </p:tgtEl>
                                        <p:attrNameLst>
                                          <p:attrName>ppt_y</p:attrName>
                                        </p:attrNameLst>
                                      </p:cBhvr>
                                      <p:tavLst>
                                        <p:tav tm="0">
                                          <p:val>
                                            <p:strVal val="#ppt_y"/>
                                          </p:val>
                                        </p:tav>
                                        <p:tav tm="100000">
                                          <p:val>
                                            <p:strVal val="#ppt_y"/>
                                          </p:val>
                                        </p:tav>
                                      </p:tavLst>
                                    </p:anim>
                                    <p:anim calcmode="lin" valueType="num">
                                      <p:cBhvr>
                                        <p:cTn id="84" dur="750" fill="hold"/>
                                        <p:tgtEl>
                                          <p:spTgt spid="14"/>
                                        </p:tgtEl>
                                        <p:attrNameLst>
                                          <p:attrName>ppt_w</p:attrName>
                                        </p:attrNameLst>
                                      </p:cBhvr>
                                      <p:tavLst>
                                        <p:tav tm="0">
                                          <p:val>
                                            <p:fltVal val="0"/>
                                          </p:val>
                                        </p:tav>
                                        <p:tav tm="100000">
                                          <p:val>
                                            <p:strVal val="#ppt_w"/>
                                          </p:val>
                                        </p:tav>
                                      </p:tavLst>
                                    </p:anim>
                                    <p:anim calcmode="lin" valueType="num">
                                      <p:cBhvr>
                                        <p:cTn id="85" dur="750" fill="hold"/>
                                        <p:tgtEl>
                                          <p:spTgt spid="14"/>
                                        </p:tgtEl>
                                        <p:attrNameLst>
                                          <p:attrName>ppt_h</p:attrName>
                                        </p:attrNameLst>
                                      </p:cBhvr>
                                      <p:tavLst>
                                        <p:tav tm="0">
                                          <p:val>
                                            <p:strVal val="#ppt_h"/>
                                          </p:val>
                                        </p:tav>
                                        <p:tav tm="100000">
                                          <p:val>
                                            <p:strVal val="#ppt_h"/>
                                          </p:val>
                                        </p:tav>
                                      </p:tavLst>
                                    </p:anim>
                                  </p:childTnLst>
                                </p:cTn>
                              </p:par>
                              <p:par>
                                <p:cTn id="86" presetID="17" presetClass="entr" presetSubtype="8" fill="hold" grpId="0" nodeType="withEffect">
                                  <p:stCondLst>
                                    <p:cond delay="0"/>
                                  </p:stCondLst>
                                  <p:childTnLst>
                                    <p:set>
                                      <p:cBhvr>
                                        <p:cTn id="87" dur="1" fill="hold">
                                          <p:stCondLst>
                                            <p:cond delay="0"/>
                                          </p:stCondLst>
                                        </p:cTn>
                                        <p:tgtEl>
                                          <p:spTgt spid="27"/>
                                        </p:tgtEl>
                                        <p:attrNameLst>
                                          <p:attrName>style.visibility</p:attrName>
                                        </p:attrNameLst>
                                      </p:cBhvr>
                                      <p:to>
                                        <p:strVal val="visible"/>
                                      </p:to>
                                    </p:set>
                                    <p:anim calcmode="lin" valueType="num">
                                      <p:cBhvr>
                                        <p:cTn id="88" dur="750" fill="hold"/>
                                        <p:tgtEl>
                                          <p:spTgt spid="27"/>
                                        </p:tgtEl>
                                        <p:attrNameLst>
                                          <p:attrName>ppt_x</p:attrName>
                                        </p:attrNameLst>
                                      </p:cBhvr>
                                      <p:tavLst>
                                        <p:tav tm="0">
                                          <p:val>
                                            <p:strVal val="#ppt_x-#ppt_w/2"/>
                                          </p:val>
                                        </p:tav>
                                        <p:tav tm="100000">
                                          <p:val>
                                            <p:strVal val="#ppt_x"/>
                                          </p:val>
                                        </p:tav>
                                      </p:tavLst>
                                    </p:anim>
                                    <p:anim calcmode="lin" valueType="num">
                                      <p:cBhvr>
                                        <p:cTn id="89" dur="750" fill="hold"/>
                                        <p:tgtEl>
                                          <p:spTgt spid="27"/>
                                        </p:tgtEl>
                                        <p:attrNameLst>
                                          <p:attrName>ppt_y</p:attrName>
                                        </p:attrNameLst>
                                      </p:cBhvr>
                                      <p:tavLst>
                                        <p:tav tm="0">
                                          <p:val>
                                            <p:strVal val="#ppt_y"/>
                                          </p:val>
                                        </p:tav>
                                        <p:tav tm="100000">
                                          <p:val>
                                            <p:strVal val="#ppt_y"/>
                                          </p:val>
                                        </p:tav>
                                      </p:tavLst>
                                    </p:anim>
                                    <p:anim calcmode="lin" valueType="num">
                                      <p:cBhvr>
                                        <p:cTn id="90" dur="750" fill="hold"/>
                                        <p:tgtEl>
                                          <p:spTgt spid="27"/>
                                        </p:tgtEl>
                                        <p:attrNameLst>
                                          <p:attrName>ppt_w</p:attrName>
                                        </p:attrNameLst>
                                      </p:cBhvr>
                                      <p:tavLst>
                                        <p:tav tm="0">
                                          <p:val>
                                            <p:fltVal val="0"/>
                                          </p:val>
                                        </p:tav>
                                        <p:tav tm="100000">
                                          <p:val>
                                            <p:strVal val="#ppt_w"/>
                                          </p:val>
                                        </p:tav>
                                      </p:tavLst>
                                    </p:anim>
                                    <p:anim calcmode="lin" valueType="num">
                                      <p:cBhvr>
                                        <p:cTn id="91" dur="750" fill="hold"/>
                                        <p:tgtEl>
                                          <p:spTgt spid="27"/>
                                        </p:tgtEl>
                                        <p:attrNameLst>
                                          <p:attrName>ppt_h</p:attrName>
                                        </p:attrNameLst>
                                      </p:cBhvr>
                                      <p:tavLst>
                                        <p:tav tm="0">
                                          <p:val>
                                            <p:strVal val="#ppt_h"/>
                                          </p:val>
                                        </p:tav>
                                        <p:tav tm="100000">
                                          <p:val>
                                            <p:strVal val="#ppt_h"/>
                                          </p:val>
                                        </p:tav>
                                      </p:tavLst>
                                    </p:anim>
                                  </p:childTnLst>
                                </p:cTn>
                              </p:par>
                              <p:par>
                                <p:cTn id="92" presetID="17" presetClass="entr" presetSubtype="8" fill="hold" grpId="0" nodeType="withEffect">
                                  <p:stCondLst>
                                    <p:cond delay="0"/>
                                  </p:stCondLst>
                                  <p:childTnLst>
                                    <p:set>
                                      <p:cBhvr>
                                        <p:cTn id="93" dur="1" fill="hold">
                                          <p:stCondLst>
                                            <p:cond delay="0"/>
                                          </p:stCondLst>
                                        </p:cTn>
                                        <p:tgtEl>
                                          <p:spTgt spid="25"/>
                                        </p:tgtEl>
                                        <p:attrNameLst>
                                          <p:attrName>style.visibility</p:attrName>
                                        </p:attrNameLst>
                                      </p:cBhvr>
                                      <p:to>
                                        <p:strVal val="visible"/>
                                      </p:to>
                                    </p:set>
                                    <p:anim calcmode="lin" valueType="num">
                                      <p:cBhvr>
                                        <p:cTn id="94" dur="750" fill="hold"/>
                                        <p:tgtEl>
                                          <p:spTgt spid="25"/>
                                        </p:tgtEl>
                                        <p:attrNameLst>
                                          <p:attrName>ppt_x</p:attrName>
                                        </p:attrNameLst>
                                      </p:cBhvr>
                                      <p:tavLst>
                                        <p:tav tm="0">
                                          <p:val>
                                            <p:strVal val="#ppt_x-#ppt_w/2"/>
                                          </p:val>
                                        </p:tav>
                                        <p:tav tm="100000">
                                          <p:val>
                                            <p:strVal val="#ppt_x"/>
                                          </p:val>
                                        </p:tav>
                                      </p:tavLst>
                                    </p:anim>
                                    <p:anim calcmode="lin" valueType="num">
                                      <p:cBhvr>
                                        <p:cTn id="95" dur="750" fill="hold"/>
                                        <p:tgtEl>
                                          <p:spTgt spid="25"/>
                                        </p:tgtEl>
                                        <p:attrNameLst>
                                          <p:attrName>ppt_y</p:attrName>
                                        </p:attrNameLst>
                                      </p:cBhvr>
                                      <p:tavLst>
                                        <p:tav tm="0">
                                          <p:val>
                                            <p:strVal val="#ppt_y"/>
                                          </p:val>
                                        </p:tav>
                                        <p:tav tm="100000">
                                          <p:val>
                                            <p:strVal val="#ppt_y"/>
                                          </p:val>
                                        </p:tav>
                                      </p:tavLst>
                                    </p:anim>
                                    <p:anim calcmode="lin" valueType="num">
                                      <p:cBhvr>
                                        <p:cTn id="96" dur="750" fill="hold"/>
                                        <p:tgtEl>
                                          <p:spTgt spid="25"/>
                                        </p:tgtEl>
                                        <p:attrNameLst>
                                          <p:attrName>ppt_w</p:attrName>
                                        </p:attrNameLst>
                                      </p:cBhvr>
                                      <p:tavLst>
                                        <p:tav tm="0">
                                          <p:val>
                                            <p:fltVal val="0"/>
                                          </p:val>
                                        </p:tav>
                                        <p:tav tm="100000">
                                          <p:val>
                                            <p:strVal val="#ppt_w"/>
                                          </p:val>
                                        </p:tav>
                                      </p:tavLst>
                                    </p:anim>
                                    <p:anim calcmode="lin" valueType="num">
                                      <p:cBhvr>
                                        <p:cTn id="97" dur="750" fill="hold"/>
                                        <p:tgtEl>
                                          <p:spTgt spid="25"/>
                                        </p:tgtEl>
                                        <p:attrNameLst>
                                          <p:attrName>ppt_h</p:attrName>
                                        </p:attrNameLst>
                                      </p:cBhvr>
                                      <p:tavLst>
                                        <p:tav tm="0">
                                          <p:val>
                                            <p:strVal val="#ppt_h"/>
                                          </p:val>
                                        </p:tav>
                                        <p:tav tm="100000">
                                          <p:val>
                                            <p:strVal val="#ppt_h"/>
                                          </p:val>
                                        </p:tav>
                                      </p:tavLst>
                                    </p:anim>
                                  </p:childTnLst>
                                </p:cTn>
                              </p:par>
                              <p:par>
                                <p:cTn id="98" presetID="17" presetClass="entr" presetSubtype="8" fill="hold" grpId="0" nodeType="withEffect">
                                  <p:stCondLst>
                                    <p:cond delay="0"/>
                                  </p:stCondLst>
                                  <p:childTnLst>
                                    <p:set>
                                      <p:cBhvr>
                                        <p:cTn id="99" dur="1" fill="hold">
                                          <p:stCondLst>
                                            <p:cond delay="0"/>
                                          </p:stCondLst>
                                        </p:cTn>
                                        <p:tgtEl>
                                          <p:spTgt spid="26"/>
                                        </p:tgtEl>
                                        <p:attrNameLst>
                                          <p:attrName>style.visibility</p:attrName>
                                        </p:attrNameLst>
                                      </p:cBhvr>
                                      <p:to>
                                        <p:strVal val="visible"/>
                                      </p:to>
                                    </p:set>
                                    <p:anim calcmode="lin" valueType="num">
                                      <p:cBhvr>
                                        <p:cTn id="100" dur="750" fill="hold"/>
                                        <p:tgtEl>
                                          <p:spTgt spid="26"/>
                                        </p:tgtEl>
                                        <p:attrNameLst>
                                          <p:attrName>ppt_x</p:attrName>
                                        </p:attrNameLst>
                                      </p:cBhvr>
                                      <p:tavLst>
                                        <p:tav tm="0">
                                          <p:val>
                                            <p:strVal val="#ppt_x-#ppt_w/2"/>
                                          </p:val>
                                        </p:tav>
                                        <p:tav tm="100000">
                                          <p:val>
                                            <p:strVal val="#ppt_x"/>
                                          </p:val>
                                        </p:tav>
                                      </p:tavLst>
                                    </p:anim>
                                    <p:anim calcmode="lin" valueType="num">
                                      <p:cBhvr>
                                        <p:cTn id="101" dur="750" fill="hold"/>
                                        <p:tgtEl>
                                          <p:spTgt spid="26"/>
                                        </p:tgtEl>
                                        <p:attrNameLst>
                                          <p:attrName>ppt_y</p:attrName>
                                        </p:attrNameLst>
                                      </p:cBhvr>
                                      <p:tavLst>
                                        <p:tav tm="0">
                                          <p:val>
                                            <p:strVal val="#ppt_y"/>
                                          </p:val>
                                        </p:tav>
                                        <p:tav tm="100000">
                                          <p:val>
                                            <p:strVal val="#ppt_y"/>
                                          </p:val>
                                        </p:tav>
                                      </p:tavLst>
                                    </p:anim>
                                    <p:anim calcmode="lin" valueType="num">
                                      <p:cBhvr>
                                        <p:cTn id="102" dur="750" fill="hold"/>
                                        <p:tgtEl>
                                          <p:spTgt spid="26"/>
                                        </p:tgtEl>
                                        <p:attrNameLst>
                                          <p:attrName>ppt_w</p:attrName>
                                        </p:attrNameLst>
                                      </p:cBhvr>
                                      <p:tavLst>
                                        <p:tav tm="0">
                                          <p:val>
                                            <p:fltVal val="0"/>
                                          </p:val>
                                        </p:tav>
                                        <p:tav tm="100000">
                                          <p:val>
                                            <p:strVal val="#ppt_w"/>
                                          </p:val>
                                        </p:tav>
                                      </p:tavLst>
                                    </p:anim>
                                    <p:anim calcmode="lin" valueType="num">
                                      <p:cBhvr>
                                        <p:cTn id="103" dur="750" fill="hold"/>
                                        <p:tgtEl>
                                          <p:spTgt spid="26"/>
                                        </p:tgtEl>
                                        <p:attrNameLst>
                                          <p:attrName>ppt_h</p:attrName>
                                        </p:attrNameLst>
                                      </p:cBhvr>
                                      <p:tavLst>
                                        <p:tav tm="0">
                                          <p:val>
                                            <p:strVal val="#ppt_h"/>
                                          </p:val>
                                        </p:tav>
                                        <p:tav tm="100000">
                                          <p:val>
                                            <p:strVal val="#ppt_h"/>
                                          </p:val>
                                        </p:tav>
                                      </p:tavLst>
                                    </p:anim>
                                  </p:childTnLst>
                                </p:cTn>
                              </p:par>
                              <p:par>
                                <p:cTn id="104" presetID="17" presetClass="entr" presetSubtype="8" fill="hold" grpId="0" nodeType="withEffect">
                                  <p:stCondLst>
                                    <p:cond delay="0"/>
                                  </p:stCondLst>
                                  <p:childTnLst>
                                    <p:set>
                                      <p:cBhvr>
                                        <p:cTn id="105" dur="1" fill="hold">
                                          <p:stCondLst>
                                            <p:cond delay="0"/>
                                          </p:stCondLst>
                                        </p:cTn>
                                        <p:tgtEl>
                                          <p:spTgt spid="35"/>
                                        </p:tgtEl>
                                        <p:attrNameLst>
                                          <p:attrName>style.visibility</p:attrName>
                                        </p:attrNameLst>
                                      </p:cBhvr>
                                      <p:to>
                                        <p:strVal val="visible"/>
                                      </p:to>
                                    </p:set>
                                    <p:anim calcmode="lin" valueType="num">
                                      <p:cBhvr>
                                        <p:cTn id="106" dur="750" fill="hold"/>
                                        <p:tgtEl>
                                          <p:spTgt spid="35"/>
                                        </p:tgtEl>
                                        <p:attrNameLst>
                                          <p:attrName>ppt_x</p:attrName>
                                        </p:attrNameLst>
                                      </p:cBhvr>
                                      <p:tavLst>
                                        <p:tav tm="0">
                                          <p:val>
                                            <p:strVal val="#ppt_x-#ppt_w/2"/>
                                          </p:val>
                                        </p:tav>
                                        <p:tav tm="100000">
                                          <p:val>
                                            <p:strVal val="#ppt_x"/>
                                          </p:val>
                                        </p:tav>
                                      </p:tavLst>
                                    </p:anim>
                                    <p:anim calcmode="lin" valueType="num">
                                      <p:cBhvr>
                                        <p:cTn id="107" dur="750" fill="hold"/>
                                        <p:tgtEl>
                                          <p:spTgt spid="35"/>
                                        </p:tgtEl>
                                        <p:attrNameLst>
                                          <p:attrName>ppt_y</p:attrName>
                                        </p:attrNameLst>
                                      </p:cBhvr>
                                      <p:tavLst>
                                        <p:tav tm="0">
                                          <p:val>
                                            <p:strVal val="#ppt_y"/>
                                          </p:val>
                                        </p:tav>
                                        <p:tav tm="100000">
                                          <p:val>
                                            <p:strVal val="#ppt_y"/>
                                          </p:val>
                                        </p:tav>
                                      </p:tavLst>
                                    </p:anim>
                                    <p:anim calcmode="lin" valueType="num">
                                      <p:cBhvr>
                                        <p:cTn id="108" dur="750" fill="hold"/>
                                        <p:tgtEl>
                                          <p:spTgt spid="35"/>
                                        </p:tgtEl>
                                        <p:attrNameLst>
                                          <p:attrName>ppt_w</p:attrName>
                                        </p:attrNameLst>
                                      </p:cBhvr>
                                      <p:tavLst>
                                        <p:tav tm="0">
                                          <p:val>
                                            <p:fltVal val="0"/>
                                          </p:val>
                                        </p:tav>
                                        <p:tav tm="100000">
                                          <p:val>
                                            <p:strVal val="#ppt_w"/>
                                          </p:val>
                                        </p:tav>
                                      </p:tavLst>
                                    </p:anim>
                                    <p:anim calcmode="lin" valueType="num">
                                      <p:cBhvr>
                                        <p:cTn id="109" dur="750" fill="hold"/>
                                        <p:tgtEl>
                                          <p:spTgt spid="35"/>
                                        </p:tgtEl>
                                        <p:attrNameLst>
                                          <p:attrName>ppt_h</p:attrName>
                                        </p:attrNameLst>
                                      </p:cBhvr>
                                      <p:tavLst>
                                        <p:tav tm="0">
                                          <p:val>
                                            <p:strVal val="#ppt_h"/>
                                          </p:val>
                                        </p:tav>
                                        <p:tav tm="100000">
                                          <p:val>
                                            <p:strVal val="#ppt_h"/>
                                          </p:val>
                                        </p:tav>
                                      </p:tavLst>
                                    </p:anim>
                                  </p:childTnLst>
                                </p:cTn>
                              </p:par>
                              <p:par>
                                <p:cTn id="110" presetID="17" presetClass="entr" presetSubtype="8" fill="hold" grpId="0" nodeType="withEffect">
                                  <p:stCondLst>
                                    <p:cond delay="0"/>
                                  </p:stCondLst>
                                  <p:childTnLst>
                                    <p:set>
                                      <p:cBhvr>
                                        <p:cTn id="111" dur="1" fill="hold">
                                          <p:stCondLst>
                                            <p:cond delay="0"/>
                                          </p:stCondLst>
                                        </p:cTn>
                                        <p:tgtEl>
                                          <p:spTgt spid="33"/>
                                        </p:tgtEl>
                                        <p:attrNameLst>
                                          <p:attrName>style.visibility</p:attrName>
                                        </p:attrNameLst>
                                      </p:cBhvr>
                                      <p:to>
                                        <p:strVal val="visible"/>
                                      </p:to>
                                    </p:set>
                                    <p:anim calcmode="lin" valueType="num">
                                      <p:cBhvr>
                                        <p:cTn id="112" dur="750" fill="hold"/>
                                        <p:tgtEl>
                                          <p:spTgt spid="33"/>
                                        </p:tgtEl>
                                        <p:attrNameLst>
                                          <p:attrName>ppt_x</p:attrName>
                                        </p:attrNameLst>
                                      </p:cBhvr>
                                      <p:tavLst>
                                        <p:tav tm="0">
                                          <p:val>
                                            <p:strVal val="#ppt_x-#ppt_w/2"/>
                                          </p:val>
                                        </p:tav>
                                        <p:tav tm="100000">
                                          <p:val>
                                            <p:strVal val="#ppt_x"/>
                                          </p:val>
                                        </p:tav>
                                      </p:tavLst>
                                    </p:anim>
                                    <p:anim calcmode="lin" valueType="num">
                                      <p:cBhvr>
                                        <p:cTn id="113" dur="750" fill="hold"/>
                                        <p:tgtEl>
                                          <p:spTgt spid="33"/>
                                        </p:tgtEl>
                                        <p:attrNameLst>
                                          <p:attrName>ppt_y</p:attrName>
                                        </p:attrNameLst>
                                      </p:cBhvr>
                                      <p:tavLst>
                                        <p:tav tm="0">
                                          <p:val>
                                            <p:strVal val="#ppt_y"/>
                                          </p:val>
                                        </p:tav>
                                        <p:tav tm="100000">
                                          <p:val>
                                            <p:strVal val="#ppt_y"/>
                                          </p:val>
                                        </p:tav>
                                      </p:tavLst>
                                    </p:anim>
                                    <p:anim calcmode="lin" valueType="num">
                                      <p:cBhvr>
                                        <p:cTn id="114" dur="750" fill="hold"/>
                                        <p:tgtEl>
                                          <p:spTgt spid="33"/>
                                        </p:tgtEl>
                                        <p:attrNameLst>
                                          <p:attrName>ppt_w</p:attrName>
                                        </p:attrNameLst>
                                      </p:cBhvr>
                                      <p:tavLst>
                                        <p:tav tm="0">
                                          <p:val>
                                            <p:fltVal val="0"/>
                                          </p:val>
                                        </p:tav>
                                        <p:tav tm="100000">
                                          <p:val>
                                            <p:strVal val="#ppt_w"/>
                                          </p:val>
                                        </p:tav>
                                      </p:tavLst>
                                    </p:anim>
                                    <p:anim calcmode="lin" valueType="num">
                                      <p:cBhvr>
                                        <p:cTn id="115" dur="750" fill="hold"/>
                                        <p:tgtEl>
                                          <p:spTgt spid="33"/>
                                        </p:tgtEl>
                                        <p:attrNameLst>
                                          <p:attrName>ppt_h</p:attrName>
                                        </p:attrNameLst>
                                      </p:cBhvr>
                                      <p:tavLst>
                                        <p:tav tm="0">
                                          <p:val>
                                            <p:strVal val="#ppt_h"/>
                                          </p:val>
                                        </p:tav>
                                        <p:tav tm="100000">
                                          <p:val>
                                            <p:strVal val="#ppt_h"/>
                                          </p:val>
                                        </p:tav>
                                      </p:tavLst>
                                    </p:anim>
                                  </p:childTnLst>
                                </p:cTn>
                              </p:par>
                              <p:par>
                                <p:cTn id="116" presetID="17" presetClass="entr" presetSubtype="8" fill="hold" grpId="0" nodeType="withEffect">
                                  <p:stCondLst>
                                    <p:cond delay="0"/>
                                  </p:stCondLst>
                                  <p:childTnLst>
                                    <p:set>
                                      <p:cBhvr>
                                        <p:cTn id="117" dur="1" fill="hold">
                                          <p:stCondLst>
                                            <p:cond delay="0"/>
                                          </p:stCondLst>
                                        </p:cTn>
                                        <p:tgtEl>
                                          <p:spTgt spid="34"/>
                                        </p:tgtEl>
                                        <p:attrNameLst>
                                          <p:attrName>style.visibility</p:attrName>
                                        </p:attrNameLst>
                                      </p:cBhvr>
                                      <p:to>
                                        <p:strVal val="visible"/>
                                      </p:to>
                                    </p:set>
                                    <p:anim calcmode="lin" valueType="num">
                                      <p:cBhvr>
                                        <p:cTn id="118" dur="750" fill="hold"/>
                                        <p:tgtEl>
                                          <p:spTgt spid="34"/>
                                        </p:tgtEl>
                                        <p:attrNameLst>
                                          <p:attrName>ppt_x</p:attrName>
                                        </p:attrNameLst>
                                      </p:cBhvr>
                                      <p:tavLst>
                                        <p:tav tm="0">
                                          <p:val>
                                            <p:strVal val="#ppt_x-#ppt_w/2"/>
                                          </p:val>
                                        </p:tav>
                                        <p:tav tm="100000">
                                          <p:val>
                                            <p:strVal val="#ppt_x"/>
                                          </p:val>
                                        </p:tav>
                                      </p:tavLst>
                                    </p:anim>
                                    <p:anim calcmode="lin" valueType="num">
                                      <p:cBhvr>
                                        <p:cTn id="119" dur="750" fill="hold"/>
                                        <p:tgtEl>
                                          <p:spTgt spid="34"/>
                                        </p:tgtEl>
                                        <p:attrNameLst>
                                          <p:attrName>ppt_y</p:attrName>
                                        </p:attrNameLst>
                                      </p:cBhvr>
                                      <p:tavLst>
                                        <p:tav tm="0">
                                          <p:val>
                                            <p:strVal val="#ppt_y"/>
                                          </p:val>
                                        </p:tav>
                                        <p:tav tm="100000">
                                          <p:val>
                                            <p:strVal val="#ppt_y"/>
                                          </p:val>
                                        </p:tav>
                                      </p:tavLst>
                                    </p:anim>
                                    <p:anim calcmode="lin" valueType="num">
                                      <p:cBhvr>
                                        <p:cTn id="120" dur="750" fill="hold"/>
                                        <p:tgtEl>
                                          <p:spTgt spid="34"/>
                                        </p:tgtEl>
                                        <p:attrNameLst>
                                          <p:attrName>ppt_w</p:attrName>
                                        </p:attrNameLst>
                                      </p:cBhvr>
                                      <p:tavLst>
                                        <p:tav tm="0">
                                          <p:val>
                                            <p:fltVal val="0"/>
                                          </p:val>
                                        </p:tav>
                                        <p:tav tm="100000">
                                          <p:val>
                                            <p:strVal val="#ppt_w"/>
                                          </p:val>
                                        </p:tav>
                                      </p:tavLst>
                                    </p:anim>
                                    <p:anim calcmode="lin" valueType="num">
                                      <p:cBhvr>
                                        <p:cTn id="121" dur="750" fill="hold"/>
                                        <p:tgtEl>
                                          <p:spTgt spid="34"/>
                                        </p:tgtEl>
                                        <p:attrNameLst>
                                          <p:attrName>ppt_h</p:attrName>
                                        </p:attrNameLst>
                                      </p:cBhvr>
                                      <p:tavLst>
                                        <p:tav tm="0">
                                          <p:val>
                                            <p:strVal val="#ppt_h"/>
                                          </p:val>
                                        </p:tav>
                                        <p:tav tm="100000">
                                          <p:val>
                                            <p:strVal val="#ppt_h"/>
                                          </p:val>
                                        </p:tav>
                                      </p:tavLst>
                                    </p:anim>
                                  </p:childTnLst>
                                </p:cTn>
                              </p:par>
                            </p:childTnLst>
                          </p:cTn>
                        </p:par>
                        <p:par>
                          <p:cTn id="122" fill="hold">
                            <p:stCondLst>
                              <p:cond delay="3750"/>
                            </p:stCondLst>
                            <p:childTnLst>
                              <p:par>
                                <p:cTn id="123" presetID="42" presetClass="entr" presetSubtype="0" fill="hold" grpId="0" nodeType="afterEffect">
                                  <p:stCondLst>
                                    <p:cond delay="0"/>
                                  </p:stCondLst>
                                  <p:childTnLst>
                                    <p:set>
                                      <p:cBhvr>
                                        <p:cTn id="124" dur="1" fill="hold">
                                          <p:stCondLst>
                                            <p:cond delay="0"/>
                                          </p:stCondLst>
                                        </p:cTn>
                                        <p:tgtEl>
                                          <p:spTgt spid="56"/>
                                        </p:tgtEl>
                                        <p:attrNameLst>
                                          <p:attrName>style.visibility</p:attrName>
                                        </p:attrNameLst>
                                      </p:cBhvr>
                                      <p:to>
                                        <p:strVal val="visible"/>
                                      </p:to>
                                    </p:set>
                                    <p:animEffect transition="in" filter="fade">
                                      <p:cBhvr>
                                        <p:cTn id="125" dur="500"/>
                                        <p:tgtEl>
                                          <p:spTgt spid="56"/>
                                        </p:tgtEl>
                                      </p:cBhvr>
                                    </p:animEffect>
                                    <p:anim calcmode="lin" valueType="num">
                                      <p:cBhvr>
                                        <p:cTn id="126" dur="500" fill="hold"/>
                                        <p:tgtEl>
                                          <p:spTgt spid="56"/>
                                        </p:tgtEl>
                                        <p:attrNameLst>
                                          <p:attrName>ppt_x</p:attrName>
                                        </p:attrNameLst>
                                      </p:cBhvr>
                                      <p:tavLst>
                                        <p:tav tm="0">
                                          <p:val>
                                            <p:strVal val="#ppt_x"/>
                                          </p:val>
                                        </p:tav>
                                        <p:tav tm="100000">
                                          <p:val>
                                            <p:strVal val="#ppt_x"/>
                                          </p:val>
                                        </p:tav>
                                      </p:tavLst>
                                    </p:anim>
                                    <p:anim calcmode="lin" valueType="num">
                                      <p:cBhvr>
                                        <p:cTn id="127" dur="500" fill="hold"/>
                                        <p:tgtEl>
                                          <p:spTgt spid="56"/>
                                        </p:tgtEl>
                                        <p:attrNameLst>
                                          <p:attrName>ppt_y</p:attrName>
                                        </p:attrNameLst>
                                      </p:cBhvr>
                                      <p:tavLst>
                                        <p:tav tm="0">
                                          <p:val>
                                            <p:strVal val="#ppt_y+.1"/>
                                          </p:val>
                                        </p:tav>
                                        <p:tav tm="100000">
                                          <p:val>
                                            <p:strVal val="#ppt_y"/>
                                          </p:val>
                                        </p:tav>
                                      </p:tavLst>
                                    </p:anim>
                                  </p:childTnLst>
                                </p:cTn>
                              </p:par>
                              <p:par>
                                <p:cTn id="128" presetID="42" presetClass="entr" presetSubtype="0" fill="hold" grpId="0" nodeType="withEffect">
                                  <p:stCondLst>
                                    <p:cond delay="0"/>
                                  </p:stCondLst>
                                  <p:childTnLst>
                                    <p:set>
                                      <p:cBhvr>
                                        <p:cTn id="129" dur="1" fill="hold">
                                          <p:stCondLst>
                                            <p:cond delay="0"/>
                                          </p:stCondLst>
                                        </p:cTn>
                                        <p:tgtEl>
                                          <p:spTgt spid="55"/>
                                        </p:tgtEl>
                                        <p:attrNameLst>
                                          <p:attrName>style.visibility</p:attrName>
                                        </p:attrNameLst>
                                      </p:cBhvr>
                                      <p:to>
                                        <p:strVal val="visible"/>
                                      </p:to>
                                    </p:set>
                                    <p:animEffect transition="in" filter="fade">
                                      <p:cBhvr>
                                        <p:cTn id="130" dur="500"/>
                                        <p:tgtEl>
                                          <p:spTgt spid="55"/>
                                        </p:tgtEl>
                                      </p:cBhvr>
                                    </p:animEffect>
                                    <p:anim calcmode="lin" valueType="num">
                                      <p:cBhvr>
                                        <p:cTn id="131" dur="500" fill="hold"/>
                                        <p:tgtEl>
                                          <p:spTgt spid="55"/>
                                        </p:tgtEl>
                                        <p:attrNameLst>
                                          <p:attrName>ppt_x</p:attrName>
                                        </p:attrNameLst>
                                      </p:cBhvr>
                                      <p:tavLst>
                                        <p:tav tm="0">
                                          <p:val>
                                            <p:strVal val="#ppt_x"/>
                                          </p:val>
                                        </p:tav>
                                        <p:tav tm="100000">
                                          <p:val>
                                            <p:strVal val="#ppt_x"/>
                                          </p:val>
                                        </p:tav>
                                      </p:tavLst>
                                    </p:anim>
                                    <p:anim calcmode="lin" valueType="num">
                                      <p:cBhvr>
                                        <p:cTn id="132" dur="500" fill="hold"/>
                                        <p:tgtEl>
                                          <p:spTgt spid="55"/>
                                        </p:tgtEl>
                                        <p:attrNameLst>
                                          <p:attrName>ppt_y</p:attrName>
                                        </p:attrNameLst>
                                      </p:cBhvr>
                                      <p:tavLst>
                                        <p:tav tm="0">
                                          <p:val>
                                            <p:strVal val="#ppt_y+.1"/>
                                          </p:val>
                                        </p:tav>
                                        <p:tav tm="100000">
                                          <p:val>
                                            <p:strVal val="#ppt_y"/>
                                          </p:val>
                                        </p:tav>
                                      </p:tavLst>
                                    </p:anim>
                                  </p:childTnLst>
                                </p:cTn>
                              </p:par>
                              <p:par>
                                <p:cTn id="133" presetID="42" presetClass="entr" presetSubtype="0" fill="hold" grpId="0" nodeType="withEffect">
                                  <p:stCondLst>
                                    <p:cond delay="0"/>
                                  </p:stCondLst>
                                  <p:childTnLst>
                                    <p:set>
                                      <p:cBhvr>
                                        <p:cTn id="134" dur="1" fill="hold">
                                          <p:stCondLst>
                                            <p:cond delay="0"/>
                                          </p:stCondLst>
                                        </p:cTn>
                                        <p:tgtEl>
                                          <p:spTgt spid="54"/>
                                        </p:tgtEl>
                                        <p:attrNameLst>
                                          <p:attrName>style.visibility</p:attrName>
                                        </p:attrNameLst>
                                      </p:cBhvr>
                                      <p:to>
                                        <p:strVal val="visible"/>
                                      </p:to>
                                    </p:set>
                                    <p:animEffect transition="in" filter="fade">
                                      <p:cBhvr>
                                        <p:cTn id="135" dur="500"/>
                                        <p:tgtEl>
                                          <p:spTgt spid="54"/>
                                        </p:tgtEl>
                                      </p:cBhvr>
                                    </p:animEffect>
                                    <p:anim calcmode="lin" valueType="num">
                                      <p:cBhvr>
                                        <p:cTn id="136" dur="500" fill="hold"/>
                                        <p:tgtEl>
                                          <p:spTgt spid="54"/>
                                        </p:tgtEl>
                                        <p:attrNameLst>
                                          <p:attrName>ppt_x</p:attrName>
                                        </p:attrNameLst>
                                      </p:cBhvr>
                                      <p:tavLst>
                                        <p:tav tm="0">
                                          <p:val>
                                            <p:strVal val="#ppt_x"/>
                                          </p:val>
                                        </p:tav>
                                        <p:tav tm="100000">
                                          <p:val>
                                            <p:strVal val="#ppt_x"/>
                                          </p:val>
                                        </p:tav>
                                      </p:tavLst>
                                    </p:anim>
                                    <p:anim calcmode="lin" valueType="num">
                                      <p:cBhvr>
                                        <p:cTn id="137" dur="500" fill="hold"/>
                                        <p:tgtEl>
                                          <p:spTgt spid="54"/>
                                        </p:tgtEl>
                                        <p:attrNameLst>
                                          <p:attrName>ppt_y</p:attrName>
                                        </p:attrNameLst>
                                      </p:cBhvr>
                                      <p:tavLst>
                                        <p:tav tm="0">
                                          <p:val>
                                            <p:strVal val="#ppt_y+.1"/>
                                          </p:val>
                                        </p:tav>
                                        <p:tav tm="100000">
                                          <p:val>
                                            <p:strVal val="#ppt_y"/>
                                          </p:val>
                                        </p:tav>
                                      </p:tavLst>
                                    </p:anim>
                                  </p:childTnLst>
                                </p:cTn>
                              </p:par>
                              <p:par>
                                <p:cTn id="138" presetID="42" presetClass="entr" presetSubtype="0" fill="hold" grpId="0" nodeType="withEffect">
                                  <p:stCondLst>
                                    <p:cond delay="0"/>
                                  </p:stCondLst>
                                  <p:childTnLst>
                                    <p:set>
                                      <p:cBhvr>
                                        <p:cTn id="139" dur="1" fill="hold">
                                          <p:stCondLst>
                                            <p:cond delay="0"/>
                                          </p:stCondLst>
                                        </p:cTn>
                                        <p:tgtEl>
                                          <p:spTgt spid="53"/>
                                        </p:tgtEl>
                                        <p:attrNameLst>
                                          <p:attrName>style.visibility</p:attrName>
                                        </p:attrNameLst>
                                      </p:cBhvr>
                                      <p:to>
                                        <p:strVal val="visible"/>
                                      </p:to>
                                    </p:set>
                                    <p:animEffect transition="in" filter="fade">
                                      <p:cBhvr>
                                        <p:cTn id="140" dur="500"/>
                                        <p:tgtEl>
                                          <p:spTgt spid="53"/>
                                        </p:tgtEl>
                                      </p:cBhvr>
                                    </p:animEffect>
                                    <p:anim calcmode="lin" valueType="num">
                                      <p:cBhvr>
                                        <p:cTn id="141" dur="500" fill="hold"/>
                                        <p:tgtEl>
                                          <p:spTgt spid="53"/>
                                        </p:tgtEl>
                                        <p:attrNameLst>
                                          <p:attrName>ppt_x</p:attrName>
                                        </p:attrNameLst>
                                      </p:cBhvr>
                                      <p:tavLst>
                                        <p:tav tm="0">
                                          <p:val>
                                            <p:strVal val="#ppt_x"/>
                                          </p:val>
                                        </p:tav>
                                        <p:tav tm="100000">
                                          <p:val>
                                            <p:strVal val="#ppt_x"/>
                                          </p:val>
                                        </p:tav>
                                      </p:tavLst>
                                    </p:anim>
                                    <p:anim calcmode="lin" valueType="num">
                                      <p:cBhvr>
                                        <p:cTn id="142" dur="500" fill="hold"/>
                                        <p:tgtEl>
                                          <p:spTgt spid="53"/>
                                        </p:tgtEl>
                                        <p:attrNameLst>
                                          <p:attrName>ppt_y</p:attrName>
                                        </p:attrNameLst>
                                      </p:cBhvr>
                                      <p:tavLst>
                                        <p:tav tm="0">
                                          <p:val>
                                            <p:strVal val="#ppt_y+.1"/>
                                          </p:val>
                                        </p:tav>
                                        <p:tav tm="100000">
                                          <p:val>
                                            <p:strVal val="#ppt_y"/>
                                          </p:val>
                                        </p:tav>
                                      </p:tavLst>
                                    </p:anim>
                                  </p:childTnLst>
                                </p:cTn>
                              </p:par>
                              <p:par>
                                <p:cTn id="143" presetID="42" presetClass="entr" presetSubtype="0" fill="hold" grpId="0" nodeType="withEffect">
                                  <p:stCondLst>
                                    <p:cond delay="0"/>
                                  </p:stCondLst>
                                  <p:childTnLst>
                                    <p:set>
                                      <p:cBhvr>
                                        <p:cTn id="144" dur="1" fill="hold">
                                          <p:stCondLst>
                                            <p:cond delay="0"/>
                                          </p:stCondLst>
                                        </p:cTn>
                                        <p:tgtEl>
                                          <p:spTgt spid="57"/>
                                        </p:tgtEl>
                                        <p:attrNameLst>
                                          <p:attrName>style.visibility</p:attrName>
                                        </p:attrNameLst>
                                      </p:cBhvr>
                                      <p:to>
                                        <p:strVal val="visible"/>
                                      </p:to>
                                    </p:set>
                                    <p:animEffect transition="in" filter="fade">
                                      <p:cBhvr>
                                        <p:cTn id="145" dur="750"/>
                                        <p:tgtEl>
                                          <p:spTgt spid="57"/>
                                        </p:tgtEl>
                                      </p:cBhvr>
                                    </p:animEffect>
                                    <p:anim calcmode="lin" valueType="num">
                                      <p:cBhvr>
                                        <p:cTn id="146" dur="750" fill="hold"/>
                                        <p:tgtEl>
                                          <p:spTgt spid="57"/>
                                        </p:tgtEl>
                                        <p:attrNameLst>
                                          <p:attrName>ppt_x</p:attrName>
                                        </p:attrNameLst>
                                      </p:cBhvr>
                                      <p:tavLst>
                                        <p:tav tm="0">
                                          <p:val>
                                            <p:strVal val="#ppt_x"/>
                                          </p:val>
                                        </p:tav>
                                        <p:tav tm="100000">
                                          <p:val>
                                            <p:strVal val="#ppt_x"/>
                                          </p:val>
                                        </p:tav>
                                      </p:tavLst>
                                    </p:anim>
                                    <p:anim calcmode="lin" valueType="num">
                                      <p:cBhvr>
                                        <p:cTn id="147" dur="750" fill="hold"/>
                                        <p:tgtEl>
                                          <p:spTgt spid="5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3" grpId="0" animBg="1"/>
      <p:bldP spid="14" grpId="0" animBg="1"/>
      <p:bldP spid="15" grpId="0" animBg="1"/>
      <p:bldP spid="25" grpId="0" animBg="1"/>
      <p:bldP spid="26" grpId="0" animBg="1"/>
      <p:bldP spid="27" grpId="0" animBg="1"/>
      <p:bldP spid="33" grpId="0" animBg="1"/>
      <p:bldP spid="34" grpId="0" animBg="1"/>
      <p:bldP spid="35" grpId="0" animBg="1"/>
      <p:bldP spid="53" grpId="0"/>
      <p:bldP spid="54" grpId="0"/>
      <p:bldP spid="55" grpId="0"/>
      <p:bldP spid="56" grpId="0"/>
      <p:bldP spid="57" grpId="0"/>
      <p:bldP spid="58" grpId="0" animBg="1"/>
      <p:bldP spid="59" grpId="0" animBg="1"/>
      <p:bldP spid="60" grpId="0" animBg="1"/>
      <p:bldP spid="61" grpId="0" animBg="1"/>
      <p:bldP spid="62" grpId="0" animBg="1"/>
      <p:bldP spid="63" grpId="0"/>
      <p:bldP spid="64" grpId="0" animBg="1"/>
      <p:bldP spid="65" grpId="0"/>
      <p:bldP spid="66" grpId="0" animBg="1"/>
      <p:bldP spid="67" grpId="0"/>
      <p:bldP spid="68" grpId="0" animBg="1"/>
      <p:bldP spid="69"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ángulo 49"/>
          <p:cNvSpPr/>
          <p:nvPr/>
        </p:nvSpPr>
        <p:spPr>
          <a:xfrm>
            <a:off x="671398" y="1605362"/>
            <a:ext cx="4429917" cy="1953721"/>
          </a:xfrm>
          <a:prstGeom prst="rect">
            <a:avLst/>
          </a:prstGeom>
        </p:spPr>
        <p:txBody>
          <a:bodyPr wrap="square" lIns="45143" tIns="22533" rIns="45143" bIns="22533">
            <a:spAutoFit/>
          </a:bodyPr>
          <a:lstStyle/>
          <a:p>
            <a:pPr algn="ctr" defTabSz="1187949"/>
            <a:r>
              <a:rPr lang="zh-CN" altLang="en-US" sz="1600" dirty="0">
                <a:solidFill>
                  <a:schemeClr val="tx1">
                    <a:lumMod val="75000"/>
                    <a:lumOff val="25000"/>
                  </a:schemeClr>
                </a:solidFill>
                <a:cs typeface="+mn-ea"/>
                <a:sym typeface="+mn-lt"/>
              </a:rPr>
              <a:t>单击添加标题</a:t>
            </a:r>
            <a:endParaRPr lang="en-US" altLang="zh-CN" sz="1600" dirty="0">
              <a:solidFill>
                <a:schemeClr val="tx1">
                  <a:lumMod val="75000"/>
                  <a:lumOff val="25000"/>
                </a:schemeClr>
              </a:solidFill>
              <a:cs typeface="+mn-ea"/>
              <a:sym typeface="+mn-lt"/>
            </a:endParaRPr>
          </a:p>
          <a:p>
            <a:pPr>
              <a:lnSpc>
                <a:spcPct val="150000"/>
              </a:lnSpc>
            </a:pPr>
            <a:r>
              <a:rPr lang="zh-CN" altLang="en-US" sz="1200" dirty="0">
                <a:solidFill>
                  <a:schemeClr val="tx1">
                    <a:lumMod val="50000"/>
                    <a:lumOff val="50000"/>
                  </a:schemeClr>
                </a:solidFill>
                <a:cs typeface="+mn-ea"/>
                <a:sym typeface="+mn-lt"/>
              </a:rPr>
              <a:t>此处添加详细文本描述，建议与标题相关并符合整体语言风格，语言描述尽量简洁。此处添加详细文本描述，建议与标题相关并符合整体语言风格此处添加详细文本描述</a:t>
            </a:r>
            <a:endParaRPr lang="en-US" altLang="zh-CN" sz="1200" dirty="0">
              <a:solidFill>
                <a:schemeClr val="tx1">
                  <a:lumMod val="50000"/>
                  <a:lumOff val="50000"/>
                </a:schemeClr>
              </a:solidFill>
              <a:cs typeface="+mn-ea"/>
              <a:sym typeface="+mn-lt"/>
            </a:endParaRPr>
          </a:p>
          <a:p>
            <a:pPr>
              <a:lnSpc>
                <a:spcPct val="150000"/>
              </a:lnSpc>
            </a:pPr>
            <a:endParaRPr lang="en-US" altLang="zh-CN" sz="1200" dirty="0">
              <a:solidFill>
                <a:schemeClr val="tx1">
                  <a:lumMod val="50000"/>
                  <a:lumOff val="50000"/>
                </a:schemeClr>
              </a:solidFill>
              <a:cs typeface="+mn-ea"/>
              <a:sym typeface="+mn-lt"/>
            </a:endParaRPr>
          </a:p>
          <a:p>
            <a:pPr>
              <a:lnSpc>
                <a:spcPct val="150000"/>
              </a:lnSpc>
            </a:pPr>
            <a:r>
              <a:rPr lang="zh-CN" altLang="en-US" sz="1200" dirty="0">
                <a:solidFill>
                  <a:schemeClr val="tx1">
                    <a:lumMod val="50000"/>
                    <a:lumOff val="50000"/>
                  </a:schemeClr>
                </a:solidFill>
                <a:cs typeface="+mn-ea"/>
                <a:sym typeface="+mn-lt"/>
              </a:rPr>
              <a:t>此处添加详细文本描述，建议与标题相关并符合整体语言风格，语言描述尽量简洁。此处添加详细文本描述</a:t>
            </a:r>
            <a:endParaRPr lang="en-US" altLang="zh-CN" sz="1200" dirty="0">
              <a:solidFill>
                <a:schemeClr val="tx1">
                  <a:lumMod val="50000"/>
                  <a:lumOff val="50000"/>
                </a:schemeClr>
              </a:solidFill>
              <a:cs typeface="+mn-ea"/>
              <a:sym typeface="+mn-lt"/>
            </a:endParaRPr>
          </a:p>
        </p:txBody>
      </p:sp>
      <p:sp>
        <p:nvSpPr>
          <p:cNvPr id="39" name="Textbox 1"/>
          <p:cNvSpPr/>
          <p:nvPr/>
        </p:nvSpPr>
        <p:spPr>
          <a:xfrm>
            <a:off x="1006715" y="4196850"/>
            <a:ext cx="1692075" cy="366612"/>
          </a:xfrm>
          <a:prstGeom prst="rect">
            <a:avLst/>
          </a:prstGeom>
        </p:spPr>
        <p:txBody>
          <a:bodyPr wrap="square" lIns="119265" tIns="59613" rIns="119265" bIns="59613">
            <a:spAutoFit/>
          </a:bodyPr>
          <a:lstStyle/>
          <a:p>
            <a:pPr algn="ctr" defTabSz="1187949"/>
            <a:r>
              <a:rPr lang="zh-CN" altLang="en-US" sz="1600" dirty="0">
                <a:solidFill>
                  <a:schemeClr val="tx1">
                    <a:lumMod val="75000"/>
                    <a:lumOff val="25000"/>
                  </a:schemeClr>
                </a:solidFill>
                <a:cs typeface="+mn-ea"/>
                <a:sym typeface="+mn-lt"/>
              </a:rPr>
              <a:t>单击添加标题</a:t>
            </a:r>
            <a:endParaRPr lang="en-US" altLang="zh-CN" sz="1600" dirty="0">
              <a:solidFill>
                <a:schemeClr val="tx1">
                  <a:lumMod val="75000"/>
                  <a:lumOff val="25000"/>
                </a:schemeClr>
              </a:solidFill>
              <a:cs typeface="+mn-ea"/>
              <a:sym typeface="+mn-lt"/>
            </a:endParaRPr>
          </a:p>
        </p:txBody>
      </p:sp>
      <p:sp>
        <p:nvSpPr>
          <p:cNvPr id="40" name="11 Rectángulo redondeado"/>
          <p:cNvSpPr>
            <a:spLocks noChangeAspect="1"/>
          </p:cNvSpPr>
          <p:nvPr/>
        </p:nvSpPr>
        <p:spPr>
          <a:xfrm rot="16200000">
            <a:off x="839903" y="4266550"/>
            <a:ext cx="218541" cy="196033"/>
          </a:xfrm>
          <a:custGeom>
            <a:avLst/>
            <a:gdLst/>
            <a:ahLst/>
            <a:cxnLst/>
            <a:rect l="l" t="t" r="r" b="b"/>
            <a:pathLst>
              <a:path w="3195945" h="2847600">
                <a:moveTo>
                  <a:pt x="931858" y="0"/>
                </a:moveTo>
                <a:lnTo>
                  <a:pt x="2264149" y="0"/>
                </a:lnTo>
                <a:cubicBezTo>
                  <a:pt x="2332834" y="0"/>
                  <a:pt x="2395775" y="24591"/>
                  <a:pt x="2443824" y="66436"/>
                </a:cubicBezTo>
                <a:cubicBezTo>
                  <a:pt x="2448429" y="69277"/>
                  <a:pt x="2452695" y="72595"/>
                  <a:pt x="2456305" y="76734"/>
                </a:cubicBezTo>
                <a:cubicBezTo>
                  <a:pt x="2460022" y="79237"/>
                  <a:pt x="2463176" y="82339"/>
                  <a:pt x="2465987" y="85776"/>
                </a:cubicBezTo>
                <a:cubicBezTo>
                  <a:pt x="2493618" y="108249"/>
                  <a:pt x="2516894" y="136545"/>
                  <a:pt x="2535511" y="169166"/>
                </a:cubicBezTo>
                <a:lnTo>
                  <a:pt x="3152605" y="1250458"/>
                </a:lnTo>
                <a:cubicBezTo>
                  <a:pt x="3179394" y="1297399"/>
                  <a:pt x="3193566" y="1348093"/>
                  <a:pt x="3194780" y="1398693"/>
                </a:cubicBezTo>
                <a:cubicBezTo>
                  <a:pt x="3195949" y="1406441"/>
                  <a:pt x="3196388" y="1414265"/>
                  <a:pt x="3195280" y="1422135"/>
                </a:cubicBezTo>
                <a:cubicBezTo>
                  <a:pt x="3196431" y="1430332"/>
                  <a:pt x="3195980" y="1438483"/>
                  <a:pt x="3194760" y="1446554"/>
                </a:cubicBezTo>
                <a:cubicBezTo>
                  <a:pt x="3193510" y="1497084"/>
                  <a:pt x="3179340" y="1547701"/>
                  <a:pt x="3152589" y="1594576"/>
                </a:cubicBezTo>
                <a:lnTo>
                  <a:pt x="2535495" y="2675868"/>
                </a:lnTo>
                <a:cubicBezTo>
                  <a:pt x="2519103" y="2704590"/>
                  <a:pt x="2499098" y="2729960"/>
                  <a:pt x="2475270" y="2750574"/>
                </a:cubicBezTo>
                <a:cubicBezTo>
                  <a:pt x="2424537" y="2810341"/>
                  <a:pt x="2348694" y="2847600"/>
                  <a:pt x="2264149" y="2847600"/>
                </a:cubicBezTo>
                <a:lnTo>
                  <a:pt x="931858" y="2847600"/>
                </a:lnTo>
                <a:cubicBezTo>
                  <a:pt x="840908" y="2847600"/>
                  <a:pt x="760028" y="2804481"/>
                  <a:pt x="709441" y="2736882"/>
                </a:cubicBezTo>
                <a:cubicBezTo>
                  <a:pt x="690443" y="2718412"/>
                  <a:pt x="674204" y="2696733"/>
                  <a:pt x="660493" y="2672708"/>
                </a:cubicBezTo>
                <a:lnTo>
                  <a:pt x="43399" y="1591416"/>
                </a:lnTo>
                <a:cubicBezTo>
                  <a:pt x="17922" y="1546775"/>
                  <a:pt x="3857" y="1498740"/>
                  <a:pt x="1381" y="1450601"/>
                </a:cubicBezTo>
                <a:cubicBezTo>
                  <a:pt x="-58" y="1441196"/>
                  <a:pt x="-553" y="1431688"/>
                  <a:pt x="774" y="1422141"/>
                </a:cubicBezTo>
                <a:cubicBezTo>
                  <a:pt x="-512" y="1412916"/>
                  <a:pt x="-26" y="1403731"/>
                  <a:pt x="1361" y="1394643"/>
                </a:cubicBezTo>
                <a:cubicBezTo>
                  <a:pt x="3800" y="1346433"/>
                  <a:pt x="17869" y="1298323"/>
                  <a:pt x="43383" y="1253618"/>
                </a:cubicBezTo>
                <a:lnTo>
                  <a:pt x="660477" y="172326"/>
                </a:lnTo>
                <a:cubicBezTo>
                  <a:pt x="676397" y="144430"/>
                  <a:pt x="695725" y="119697"/>
                  <a:pt x="718724" y="99467"/>
                </a:cubicBezTo>
                <a:cubicBezTo>
                  <a:pt x="769423" y="38273"/>
                  <a:pt x="846171" y="0"/>
                  <a:pt x="931858" y="0"/>
                </a:cubicBezTo>
                <a:close/>
              </a:path>
            </a:pathLst>
          </a:custGeom>
          <a:solidFill>
            <a:schemeClr val="accent1"/>
          </a:solidFill>
          <a:ln>
            <a:noFill/>
          </a:ln>
          <a:scene3d>
            <a:camera prst="orthographicFront"/>
            <a:lightRig rig="soft" dir="t"/>
          </a:scene3d>
          <a:sp3d extrusionH="508000" prstMaterial="flat"/>
        </p:spPr>
        <p:txBody>
          <a:bodyPr lIns="0" tIns="0" rIns="0" bIns="0" rtlCol="0" anchor="ctr"/>
          <a:lstStyle/>
          <a:p>
            <a:pPr algn="ctr" defTabSz="1192334"/>
            <a:endParaRPr lang="en-US" sz="2400" dirty="0">
              <a:solidFill>
                <a:srgbClr val="000000"/>
              </a:solidFill>
              <a:cs typeface="+mn-ea"/>
              <a:sym typeface="+mn-lt"/>
            </a:endParaRPr>
          </a:p>
        </p:txBody>
      </p:sp>
      <p:sp>
        <p:nvSpPr>
          <p:cNvPr id="41" name="11 Rectángulo redondeado"/>
          <p:cNvSpPr>
            <a:spLocks noChangeAspect="1"/>
          </p:cNvSpPr>
          <p:nvPr/>
        </p:nvSpPr>
        <p:spPr>
          <a:xfrm rot="16200000">
            <a:off x="2664926" y="4266550"/>
            <a:ext cx="218541" cy="196033"/>
          </a:xfrm>
          <a:custGeom>
            <a:avLst/>
            <a:gdLst/>
            <a:ahLst/>
            <a:cxnLst/>
            <a:rect l="l" t="t" r="r" b="b"/>
            <a:pathLst>
              <a:path w="3195945" h="2847600">
                <a:moveTo>
                  <a:pt x="931858" y="0"/>
                </a:moveTo>
                <a:lnTo>
                  <a:pt x="2264149" y="0"/>
                </a:lnTo>
                <a:cubicBezTo>
                  <a:pt x="2332834" y="0"/>
                  <a:pt x="2395775" y="24591"/>
                  <a:pt x="2443824" y="66436"/>
                </a:cubicBezTo>
                <a:cubicBezTo>
                  <a:pt x="2448429" y="69277"/>
                  <a:pt x="2452695" y="72595"/>
                  <a:pt x="2456305" y="76734"/>
                </a:cubicBezTo>
                <a:cubicBezTo>
                  <a:pt x="2460022" y="79237"/>
                  <a:pt x="2463176" y="82339"/>
                  <a:pt x="2465987" y="85776"/>
                </a:cubicBezTo>
                <a:cubicBezTo>
                  <a:pt x="2493618" y="108249"/>
                  <a:pt x="2516894" y="136545"/>
                  <a:pt x="2535511" y="169166"/>
                </a:cubicBezTo>
                <a:lnTo>
                  <a:pt x="3152605" y="1250458"/>
                </a:lnTo>
                <a:cubicBezTo>
                  <a:pt x="3179394" y="1297399"/>
                  <a:pt x="3193566" y="1348093"/>
                  <a:pt x="3194780" y="1398693"/>
                </a:cubicBezTo>
                <a:cubicBezTo>
                  <a:pt x="3195949" y="1406441"/>
                  <a:pt x="3196388" y="1414265"/>
                  <a:pt x="3195280" y="1422135"/>
                </a:cubicBezTo>
                <a:cubicBezTo>
                  <a:pt x="3196431" y="1430332"/>
                  <a:pt x="3195980" y="1438483"/>
                  <a:pt x="3194760" y="1446554"/>
                </a:cubicBezTo>
                <a:cubicBezTo>
                  <a:pt x="3193510" y="1497084"/>
                  <a:pt x="3179340" y="1547701"/>
                  <a:pt x="3152589" y="1594576"/>
                </a:cubicBezTo>
                <a:lnTo>
                  <a:pt x="2535495" y="2675868"/>
                </a:lnTo>
                <a:cubicBezTo>
                  <a:pt x="2519103" y="2704590"/>
                  <a:pt x="2499098" y="2729960"/>
                  <a:pt x="2475270" y="2750574"/>
                </a:cubicBezTo>
                <a:cubicBezTo>
                  <a:pt x="2424537" y="2810341"/>
                  <a:pt x="2348694" y="2847600"/>
                  <a:pt x="2264149" y="2847600"/>
                </a:cubicBezTo>
                <a:lnTo>
                  <a:pt x="931858" y="2847600"/>
                </a:lnTo>
                <a:cubicBezTo>
                  <a:pt x="840908" y="2847600"/>
                  <a:pt x="760028" y="2804481"/>
                  <a:pt x="709441" y="2736882"/>
                </a:cubicBezTo>
                <a:cubicBezTo>
                  <a:pt x="690443" y="2718412"/>
                  <a:pt x="674204" y="2696733"/>
                  <a:pt x="660493" y="2672708"/>
                </a:cubicBezTo>
                <a:lnTo>
                  <a:pt x="43399" y="1591416"/>
                </a:lnTo>
                <a:cubicBezTo>
                  <a:pt x="17922" y="1546775"/>
                  <a:pt x="3857" y="1498740"/>
                  <a:pt x="1381" y="1450601"/>
                </a:cubicBezTo>
                <a:cubicBezTo>
                  <a:pt x="-58" y="1441196"/>
                  <a:pt x="-553" y="1431688"/>
                  <a:pt x="774" y="1422141"/>
                </a:cubicBezTo>
                <a:cubicBezTo>
                  <a:pt x="-512" y="1412916"/>
                  <a:pt x="-26" y="1403731"/>
                  <a:pt x="1361" y="1394643"/>
                </a:cubicBezTo>
                <a:cubicBezTo>
                  <a:pt x="3800" y="1346433"/>
                  <a:pt x="17869" y="1298323"/>
                  <a:pt x="43383" y="1253618"/>
                </a:cubicBezTo>
                <a:lnTo>
                  <a:pt x="660477" y="172326"/>
                </a:lnTo>
                <a:cubicBezTo>
                  <a:pt x="676397" y="144430"/>
                  <a:pt x="695725" y="119697"/>
                  <a:pt x="718724" y="99467"/>
                </a:cubicBezTo>
                <a:cubicBezTo>
                  <a:pt x="769423" y="38273"/>
                  <a:pt x="846171" y="0"/>
                  <a:pt x="931858" y="0"/>
                </a:cubicBezTo>
                <a:close/>
              </a:path>
            </a:pathLst>
          </a:custGeom>
          <a:solidFill>
            <a:schemeClr val="accent2"/>
          </a:solidFill>
          <a:ln>
            <a:noFill/>
          </a:ln>
          <a:scene3d>
            <a:camera prst="orthographicFront"/>
            <a:lightRig rig="soft" dir="t"/>
          </a:scene3d>
          <a:sp3d extrusionH="508000" prstMaterial="flat"/>
        </p:spPr>
        <p:txBody>
          <a:bodyPr lIns="0" tIns="0" rIns="0" bIns="0" rtlCol="0" anchor="ctr"/>
          <a:lstStyle/>
          <a:p>
            <a:pPr algn="ctr" defTabSz="1192334"/>
            <a:endParaRPr lang="en-US" sz="2400" dirty="0">
              <a:solidFill>
                <a:srgbClr val="000000"/>
              </a:solidFill>
              <a:cs typeface="+mn-ea"/>
              <a:sym typeface="+mn-lt"/>
            </a:endParaRPr>
          </a:p>
        </p:txBody>
      </p:sp>
      <p:sp>
        <p:nvSpPr>
          <p:cNvPr id="42" name="Textbox 1"/>
          <p:cNvSpPr/>
          <p:nvPr/>
        </p:nvSpPr>
        <p:spPr>
          <a:xfrm>
            <a:off x="2831737" y="4196850"/>
            <a:ext cx="1692075" cy="366612"/>
          </a:xfrm>
          <a:prstGeom prst="rect">
            <a:avLst/>
          </a:prstGeom>
        </p:spPr>
        <p:txBody>
          <a:bodyPr wrap="square" lIns="119265" tIns="59613" rIns="119265" bIns="59613">
            <a:spAutoFit/>
          </a:bodyPr>
          <a:lstStyle/>
          <a:p>
            <a:pPr algn="ctr" defTabSz="1187949"/>
            <a:r>
              <a:rPr lang="zh-CN" altLang="en-US" sz="1600" dirty="0">
                <a:solidFill>
                  <a:schemeClr val="tx1">
                    <a:lumMod val="75000"/>
                    <a:lumOff val="25000"/>
                  </a:schemeClr>
                </a:solidFill>
                <a:cs typeface="+mn-ea"/>
                <a:sym typeface="+mn-lt"/>
              </a:rPr>
              <a:t>单击添加标题</a:t>
            </a:r>
            <a:endParaRPr lang="en-US" altLang="zh-CN" sz="1600" dirty="0">
              <a:solidFill>
                <a:schemeClr val="tx1">
                  <a:lumMod val="75000"/>
                  <a:lumOff val="25000"/>
                </a:schemeClr>
              </a:solidFill>
              <a:cs typeface="+mn-ea"/>
              <a:sym typeface="+mn-lt"/>
            </a:endParaRPr>
          </a:p>
        </p:txBody>
      </p:sp>
      <p:sp>
        <p:nvSpPr>
          <p:cNvPr id="43" name="11 Rectángulo redondeado"/>
          <p:cNvSpPr>
            <a:spLocks noChangeAspect="1"/>
          </p:cNvSpPr>
          <p:nvPr/>
        </p:nvSpPr>
        <p:spPr>
          <a:xfrm rot="16200000">
            <a:off x="839903" y="4843526"/>
            <a:ext cx="218541" cy="196033"/>
          </a:xfrm>
          <a:custGeom>
            <a:avLst/>
            <a:gdLst/>
            <a:ahLst/>
            <a:cxnLst/>
            <a:rect l="l" t="t" r="r" b="b"/>
            <a:pathLst>
              <a:path w="3195945" h="2847600">
                <a:moveTo>
                  <a:pt x="931858" y="0"/>
                </a:moveTo>
                <a:lnTo>
                  <a:pt x="2264149" y="0"/>
                </a:lnTo>
                <a:cubicBezTo>
                  <a:pt x="2332834" y="0"/>
                  <a:pt x="2395775" y="24591"/>
                  <a:pt x="2443824" y="66436"/>
                </a:cubicBezTo>
                <a:cubicBezTo>
                  <a:pt x="2448429" y="69277"/>
                  <a:pt x="2452695" y="72595"/>
                  <a:pt x="2456305" y="76734"/>
                </a:cubicBezTo>
                <a:cubicBezTo>
                  <a:pt x="2460022" y="79237"/>
                  <a:pt x="2463176" y="82339"/>
                  <a:pt x="2465987" y="85776"/>
                </a:cubicBezTo>
                <a:cubicBezTo>
                  <a:pt x="2493618" y="108249"/>
                  <a:pt x="2516894" y="136545"/>
                  <a:pt x="2535511" y="169166"/>
                </a:cubicBezTo>
                <a:lnTo>
                  <a:pt x="3152605" y="1250458"/>
                </a:lnTo>
                <a:cubicBezTo>
                  <a:pt x="3179394" y="1297399"/>
                  <a:pt x="3193566" y="1348093"/>
                  <a:pt x="3194780" y="1398693"/>
                </a:cubicBezTo>
                <a:cubicBezTo>
                  <a:pt x="3195949" y="1406441"/>
                  <a:pt x="3196388" y="1414265"/>
                  <a:pt x="3195280" y="1422135"/>
                </a:cubicBezTo>
                <a:cubicBezTo>
                  <a:pt x="3196431" y="1430332"/>
                  <a:pt x="3195980" y="1438483"/>
                  <a:pt x="3194760" y="1446554"/>
                </a:cubicBezTo>
                <a:cubicBezTo>
                  <a:pt x="3193510" y="1497084"/>
                  <a:pt x="3179340" y="1547701"/>
                  <a:pt x="3152589" y="1594576"/>
                </a:cubicBezTo>
                <a:lnTo>
                  <a:pt x="2535495" y="2675868"/>
                </a:lnTo>
                <a:cubicBezTo>
                  <a:pt x="2519103" y="2704590"/>
                  <a:pt x="2499098" y="2729960"/>
                  <a:pt x="2475270" y="2750574"/>
                </a:cubicBezTo>
                <a:cubicBezTo>
                  <a:pt x="2424537" y="2810341"/>
                  <a:pt x="2348694" y="2847600"/>
                  <a:pt x="2264149" y="2847600"/>
                </a:cubicBezTo>
                <a:lnTo>
                  <a:pt x="931858" y="2847600"/>
                </a:lnTo>
                <a:cubicBezTo>
                  <a:pt x="840908" y="2847600"/>
                  <a:pt x="760028" y="2804481"/>
                  <a:pt x="709441" y="2736882"/>
                </a:cubicBezTo>
                <a:cubicBezTo>
                  <a:pt x="690443" y="2718412"/>
                  <a:pt x="674204" y="2696733"/>
                  <a:pt x="660493" y="2672708"/>
                </a:cubicBezTo>
                <a:lnTo>
                  <a:pt x="43399" y="1591416"/>
                </a:lnTo>
                <a:cubicBezTo>
                  <a:pt x="17922" y="1546775"/>
                  <a:pt x="3857" y="1498740"/>
                  <a:pt x="1381" y="1450601"/>
                </a:cubicBezTo>
                <a:cubicBezTo>
                  <a:pt x="-58" y="1441196"/>
                  <a:pt x="-553" y="1431688"/>
                  <a:pt x="774" y="1422141"/>
                </a:cubicBezTo>
                <a:cubicBezTo>
                  <a:pt x="-512" y="1412916"/>
                  <a:pt x="-26" y="1403731"/>
                  <a:pt x="1361" y="1394643"/>
                </a:cubicBezTo>
                <a:cubicBezTo>
                  <a:pt x="3800" y="1346433"/>
                  <a:pt x="17869" y="1298323"/>
                  <a:pt x="43383" y="1253618"/>
                </a:cubicBezTo>
                <a:lnTo>
                  <a:pt x="660477" y="172326"/>
                </a:lnTo>
                <a:cubicBezTo>
                  <a:pt x="676397" y="144430"/>
                  <a:pt x="695725" y="119697"/>
                  <a:pt x="718724" y="99467"/>
                </a:cubicBezTo>
                <a:cubicBezTo>
                  <a:pt x="769423" y="38273"/>
                  <a:pt x="846171" y="0"/>
                  <a:pt x="931858" y="0"/>
                </a:cubicBezTo>
                <a:close/>
              </a:path>
            </a:pathLst>
          </a:custGeom>
          <a:solidFill>
            <a:schemeClr val="accent3"/>
          </a:solidFill>
          <a:ln>
            <a:noFill/>
          </a:ln>
          <a:scene3d>
            <a:camera prst="orthographicFront"/>
            <a:lightRig rig="soft" dir="t"/>
          </a:scene3d>
          <a:sp3d extrusionH="508000" prstMaterial="flat"/>
        </p:spPr>
        <p:txBody>
          <a:bodyPr lIns="0" tIns="0" rIns="0" bIns="0" rtlCol="0" anchor="ctr"/>
          <a:lstStyle/>
          <a:p>
            <a:pPr algn="ctr" defTabSz="1192334"/>
            <a:endParaRPr lang="en-US" sz="2400" dirty="0">
              <a:solidFill>
                <a:srgbClr val="000000"/>
              </a:solidFill>
              <a:cs typeface="+mn-ea"/>
              <a:sym typeface="+mn-lt"/>
            </a:endParaRPr>
          </a:p>
        </p:txBody>
      </p:sp>
      <p:sp>
        <p:nvSpPr>
          <p:cNvPr id="44" name="11 Rectángulo redondeado"/>
          <p:cNvSpPr>
            <a:spLocks noChangeAspect="1"/>
          </p:cNvSpPr>
          <p:nvPr/>
        </p:nvSpPr>
        <p:spPr>
          <a:xfrm rot="16200000">
            <a:off x="2664926" y="4843526"/>
            <a:ext cx="218541" cy="196033"/>
          </a:xfrm>
          <a:custGeom>
            <a:avLst/>
            <a:gdLst/>
            <a:ahLst/>
            <a:cxnLst/>
            <a:rect l="l" t="t" r="r" b="b"/>
            <a:pathLst>
              <a:path w="3195945" h="2847600">
                <a:moveTo>
                  <a:pt x="931858" y="0"/>
                </a:moveTo>
                <a:lnTo>
                  <a:pt x="2264149" y="0"/>
                </a:lnTo>
                <a:cubicBezTo>
                  <a:pt x="2332834" y="0"/>
                  <a:pt x="2395775" y="24591"/>
                  <a:pt x="2443824" y="66436"/>
                </a:cubicBezTo>
                <a:cubicBezTo>
                  <a:pt x="2448429" y="69277"/>
                  <a:pt x="2452695" y="72595"/>
                  <a:pt x="2456305" y="76734"/>
                </a:cubicBezTo>
                <a:cubicBezTo>
                  <a:pt x="2460022" y="79237"/>
                  <a:pt x="2463176" y="82339"/>
                  <a:pt x="2465987" y="85776"/>
                </a:cubicBezTo>
                <a:cubicBezTo>
                  <a:pt x="2493618" y="108249"/>
                  <a:pt x="2516894" y="136545"/>
                  <a:pt x="2535511" y="169166"/>
                </a:cubicBezTo>
                <a:lnTo>
                  <a:pt x="3152605" y="1250458"/>
                </a:lnTo>
                <a:cubicBezTo>
                  <a:pt x="3179394" y="1297399"/>
                  <a:pt x="3193566" y="1348093"/>
                  <a:pt x="3194780" y="1398693"/>
                </a:cubicBezTo>
                <a:cubicBezTo>
                  <a:pt x="3195949" y="1406441"/>
                  <a:pt x="3196388" y="1414265"/>
                  <a:pt x="3195280" y="1422135"/>
                </a:cubicBezTo>
                <a:cubicBezTo>
                  <a:pt x="3196431" y="1430332"/>
                  <a:pt x="3195980" y="1438483"/>
                  <a:pt x="3194760" y="1446554"/>
                </a:cubicBezTo>
                <a:cubicBezTo>
                  <a:pt x="3193510" y="1497084"/>
                  <a:pt x="3179340" y="1547701"/>
                  <a:pt x="3152589" y="1594576"/>
                </a:cubicBezTo>
                <a:lnTo>
                  <a:pt x="2535495" y="2675868"/>
                </a:lnTo>
                <a:cubicBezTo>
                  <a:pt x="2519103" y="2704590"/>
                  <a:pt x="2499098" y="2729960"/>
                  <a:pt x="2475270" y="2750574"/>
                </a:cubicBezTo>
                <a:cubicBezTo>
                  <a:pt x="2424537" y="2810341"/>
                  <a:pt x="2348694" y="2847600"/>
                  <a:pt x="2264149" y="2847600"/>
                </a:cubicBezTo>
                <a:lnTo>
                  <a:pt x="931858" y="2847600"/>
                </a:lnTo>
                <a:cubicBezTo>
                  <a:pt x="840908" y="2847600"/>
                  <a:pt x="760028" y="2804481"/>
                  <a:pt x="709441" y="2736882"/>
                </a:cubicBezTo>
                <a:cubicBezTo>
                  <a:pt x="690443" y="2718412"/>
                  <a:pt x="674204" y="2696733"/>
                  <a:pt x="660493" y="2672708"/>
                </a:cubicBezTo>
                <a:lnTo>
                  <a:pt x="43399" y="1591416"/>
                </a:lnTo>
                <a:cubicBezTo>
                  <a:pt x="17922" y="1546775"/>
                  <a:pt x="3857" y="1498740"/>
                  <a:pt x="1381" y="1450601"/>
                </a:cubicBezTo>
                <a:cubicBezTo>
                  <a:pt x="-58" y="1441196"/>
                  <a:pt x="-553" y="1431688"/>
                  <a:pt x="774" y="1422141"/>
                </a:cubicBezTo>
                <a:cubicBezTo>
                  <a:pt x="-512" y="1412916"/>
                  <a:pt x="-26" y="1403731"/>
                  <a:pt x="1361" y="1394643"/>
                </a:cubicBezTo>
                <a:cubicBezTo>
                  <a:pt x="3800" y="1346433"/>
                  <a:pt x="17869" y="1298323"/>
                  <a:pt x="43383" y="1253618"/>
                </a:cubicBezTo>
                <a:lnTo>
                  <a:pt x="660477" y="172326"/>
                </a:lnTo>
                <a:cubicBezTo>
                  <a:pt x="676397" y="144430"/>
                  <a:pt x="695725" y="119697"/>
                  <a:pt x="718724" y="99467"/>
                </a:cubicBezTo>
                <a:cubicBezTo>
                  <a:pt x="769423" y="38273"/>
                  <a:pt x="846171" y="0"/>
                  <a:pt x="931858" y="0"/>
                </a:cubicBezTo>
                <a:close/>
              </a:path>
            </a:pathLst>
          </a:custGeom>
          <a:solidFill>
            <a:schemeClr val="accent4"/>
          </a:solidFill>
          <a:ln>
            <a:noFill/>
          </a:ln>
          <a:scene3d>
            <a:camera prst="orthographicFront"/>
            <a:lightRig rig="soft" dir="t"/>
          </a:scene3d>
          <a:sp3d extrusionH="508000" prstMaterial="flat"/>
        </p:spPr>
        <p:txBody>
          <a:bodyPr lIns="0" tIns="0" rIns="0" bIns="0" rtlCol="0" anchor="ctr"/>
          <a:lstStyle/>
          <a:p>
            <a:pPr algn="ctr" defTabSz="1192334"/>
            <a:endParaRPr lang="en-US" sz="2400" dirty="0">
              <a:solidFill>
                <a:srgbClr val="000000"/>
              </a:solidFill>
              <a:cs typeface="+mn-ea"/>
              <a:sym typeface="+mn-lt"/>
            </a:endParaRPr>
          </a:p>
        </p:txBody>
      </p:sp>
      <p:sp>
        <p:nvSpPr>
          <p:cNvPr id="45" name="Textbox 1"/>
          <p:cNvSpPr/>
          <p:nvPr/>
        </p:nvSpPr>
        <p:spPr>
          <a:xfrm>
            <a:off x="1006715" y="4772736"/>
            <a:ext cx="1692075" cy="366612"/>
          </a:xfrm>
          <a:prstGeom prst="rect">
            <a:avLst/>
          </a:prstGeom>
        </p:spPr>
        <p:txBody>
          <a:bodyPr wrap="square" lIns="119265" tIns="59613" rIns="119265" bIns="59613">
            <a:spAutoFit/>
          </a:bodyPr>
          <a:lstStyle/>
          <a:p>
            <a:pPr algn="ctr" defTabSz="1187949"/>
            <a:r>
              <a:rPr lang="zh-CN" altLang="en-US" sz="1600" dirty="0">
                <a:solidFill>
                  <a:schemeClr val="tx1">
                    <a:lumMod val="75000"/>
                    <a:lumOff val="25000"/>
                  </a:schemeClr>
                </a:solidFill>
                <a:cs typeface="+mn-ea"/>
                <a:sym typeface="+mn-lt"/>
              </a:rPr>
              <a:t>单击添加标题</a:t>
            </a:r>
            <a:endParaRPr lang="en-US" altLang="zh-CN" sz="1600" dirty="0">
              <a:solidFill>
                <a:schemeClr val="tx1">
                  <a:lumMod val="75000"/>
                  <a:lumOff val="25000"/>
                </a:schemeClr>
              </a:solidFill>
              <a:cs typeface="+mn-ea"/>
              <a:sym typeface="+mn-lt"/>
            </a:endParaRPr>
          </a:p>
        </p:txBody>
      </p:sp>
      <p:sp>
        <p:nvSpPr>
          <p:cNvPr id="46" name="Textbox 1"/>
          <p:cNvSpPr/>
          <p:nvPr/>
        </p:nvSpPr>
        <p:spPr>
          <a:xfrm>
            <a:off x="2831737" y="4772736"/>
            <a:ext cx="1692075" cy="366612"/>
          </a:xfrm>
          <a:prstGeom prst="rect">
            <a:avLst/>
          </a:prstGeom>
        </p:spPr>
        <p:txBody>
          <a:bodyPr wrap="square" lIns="119265" tIns="59613" rIns="119265" bIns="59613">
            <a:spAutoFit/>
          </a:bodyPr>
          <a:lstStyle/>
          <a:p>
            <a:pPr algn="ctr" defTabSz="1187949"/>
            <a:r>
              <a:rPr lang="zh-CN" altLang="en-US" sz="1600" dirty="0">
                <a:solidFill>
                  <a:schemeClr val="tx1">
                    <a:lumMod val="75000"/>
                    <a:lumOff val="25000"/>
                  </a:schemeClr>
                </a:solidFill>
                <a:cs typeface="+mn-ea"/>
                <a:sym typeface="+mn-lt"/>
              </a:rPr>
              <a:t>单击添加标题</a:t>
            </a:r>
            <a:endParaRPr lang="en-US" altLang="zh-CN" sz="1600" dirty="0">
              <a:solidFill>
                <a:schemeClr val="tx1">
                  <a:lumMod val="75000"/>
                  <a:lumOff val="25000"/>
                </a:schemeClr>
              </a:solidFill>
              <a:cs typeface="+mn-ea"/>
              <a:sym typeface="+mn-lt"/>
            </a:endParaRPr>
          </a:p>
        </p:txBody>
      </p:sp>
      <p:sp>
        <p:nvSpPr>
          <p:cNvPr id="47" name="11 Rectángulo redondeado"/>
          <p:cNvSpPr>
            <a:spLocks noChangeAspect="1"/>
          </p:cNvSpPr>
          <p:nvPr/>
        </p:nvSpPr>
        <p:spPr>
          <a:xfrm rot="16200000">
            <a:off x="839903" y="5409369"/>
            <a:ext cx="218541" cy="196033"/>
          </a:xfrm>
          <a:custGeom>
            <a:avLst/>
            <a:gdLst/>
            <a:ahLst/>
            <a:cxnLst/>
            <a:rect l="l" t="t" r="r" b="b"/>
            <a:pathLst>
              <a:path w="3195945" h="2847600">
                <a:moveTo>
                  <a:pt x="931858" y="0"/>
                </a:moveTo>
                <a:lnTo>
                  <a:pt x="2264149" y="0"/>
                </a:lnTo>
                <a:cubicBezTo>
                  <a:pt x="2332834" y="0"/>
                  <a:pt x="2395775" y="24591"/>
                  <a:pt x="2443824" y="66436"/>
                </a:cubicBezTo>
                <a:cubicBezTo>
                  <a:pt x="2448429" y="69277"/>
                  <a:pt x="2452695" y="72595"/>
                  <a:pt x="2456305" y="76734"/>
                </a:cubicBezTo>
                <a:cubicBezTo>
                  <a:pt x="2460022" y="79237"/>
                  <a:pt x="2463176" y="82339"/>
                  <a:pt x="2465987" y="85776"/>
                </a:cubicBezTo>
                <a:cubicBezTo>
                  <a:pt x="2493618" y="108249"/>
                  <a:pt x="2516894" y="136545"/>
                  <a:pt x="2535511" y="169166"/>
                </a:cubicBezTo>
                <a:lnTo>
                  <a:pt x="3152605" y="1250458"/>
                </a:lnTo>
                <a:cubicBezTo>
                  <a:pt x="3179394" y="1297399"/>
                  <a:pt x="3193566" y="1348093"/>
                  <a:pt x="3194780" y="1398693"/>
                </a:cubicBezTo>
                <a:cubicBezTo>
                  <a:pt x="3195949" y="1406441"/>
                  <a:pt x="3196388" y="1414265"/>
                  <a:pt x="3195280" y="1422135"/>
                </a:cubicBezTo>
                <a:cubicBezTo>
                  <a:pt x="3196431" y="1430332"/>
                  <a:pt x="3195980" y="1438483"/>
                  <a:pt x="3194760" y="1446554"/>
                </a:cubicBezTo>
                <a:cubicBezTo>
                  <a:pt x="3193510" y="1497084"/>
                  <a:pt x="3179340" y="1547701"/>
                  <a:pt x="3152589" y="1594576"/>
                </a:cubicBezTo>
                <a:lnTo>
                  <a:pt x="2535495" y="2675868"/>
                </a:lnTo>
                <a:cubicBezTo>
                  <a:pt x="2519103" y="2704590"/>
                  <a:pt x="2499098" y="2729960"/>
                  <a:pt x="2475270" y="2750574"/>
                </a:cubicBezTo>
                <a:cubicBezTo>
                  <a:pt x="2424537" y="2810341"/>
                  <a:pt x="2348694" y="2847600"/>
                  <a:pt x="2264149" y="2847600"/>
                </a:cubicBezTo>
                <a:lnTo>
                  <a:pt x="931858" y="2847600"/>
                </a:lnTo>
                <a:cubicBezTo>
                  <a:pt x="840908" y="2847600"/>
                  <a:pt x="760028" y="2804481"/>
                  <a:pt x="709441" y="2736882"/>
                </a:cubicBezTo>
                <a:cubicBezTo>
                  <a:pt x="690443" y="2718412"/>
                  <a:pt x="674204" y="2696733"/>
                  <a:pt x="660493" y="2672708"/>
                </a:cubicBezTo>
                <a:lnTo>
                  <a:pt x="43399" y="1591416"/>
                </a:lnTo>
                <a:cubicBezTo>
                  <a:pt x="17922" y="1546775"/>
                  <a:pt x="3857" y="1498740"/>
                  <a:pt x="1381" y="1450601"/>
                </a:cubicBezTo>
                <a:cubicBezTo>
                  <a:pt x="-58" y="1441196"/>
                  <a:pt x="-553" y="1431688"/>
                  <a:pt x="774" y="1422141"/>
                </a:cubicBezTo>
                <a:cubicBezTo>
                  <a:pt x="-512" y="1412916"/>
                  <a:pt x="-26" y="1403731"/>
                  <a:pt x="1361" y="1394643"/>
                </a:cubicBezTo>
                <a:cubicBezTo>
                  <a:pt x="3800" y="1346433"/>
                  <a:pt x="17869" y="1298323"/>
                  <a:pt x="43383" y="1253618"/>
                </a:cubicBezTo>
                <a:lnTo>
                  <a:pt x="660477" y="172326"/>
                </a:lnTo>
                <a:cubicBezTo>
                  <a:pt x="676397" y="144430"/>
                  <a:pt x="695725" y="119697"/>
                  <a:pt x="718724" y="99467"/>
                </a:cubicBezTo>
                <a:cubicBezTo>
                  <a:pt x="769423" y="38273"/>
                  <a:pt x="846171" y="0"/>
                  <a:pt x="931858" y="0"/>
                </a:cubicBezTo>
                <a:close/>
              </a:path>
            </a:pathLst>
          </a:custGeom>
          <a:solidFill>
            <a:schemeClr val="accent1"/>
          </a:solidFill>
          <a:ln>
            <a:noFill/>
          </a:ln>
          <a:scene3d>
            <a:camera prst="orthographicFront"/>
            <a:lightRig rig="soft" dir="t"/>
          </a:scene3d>
          <a:sp3d extrusionH="508000" prstMaterial="flat"/>
        </p:spPr>
        <p:txBody>
          <a:bodyPr lIns="0" tIns="0" rIns="0" bIns="0" rtlCol="0" anchor="ctr"/>
          <a:lstStyle/>
          <a:p>
            <a:pPr algn="ctr" defTabSz="1192334"/>
            <a:endParaRPr lang="en-US" sz="2400" dirty="0">
              <a:solidFill>
                <a:srgbClr val="000000"/>
              </a:solidFill>
              <a:cs typeface="+mn-ea"/>
              <a:sym typeface="+mn-lt"/>
            </a:endParaRPr>
          </a:p>
        </p:txBody>
      </p:sp>
      <p:sp>
        <p:nvSpPr>
          <p:cNvPr id="48" name="Textbox 1"/>
          <p:cNvSpPr/>
          <p:nvPr/>
        </p:nvSpPr>
        <p:spPr>
          <a:xfrm>
            <a:off x="1006715" y="5300632"/>
            <a:ext cx="1692075" cy="366612"/>
          </a:xfrm>
          <a:prstGeom prst="rect">
            <a:avLst/>
          </a:prstGeom>
        </p:spPr>
        <p:txBody>
          <a:bodyPr wrap="square" lIns="119265" tIns="59613" rIns="119265" bIns="59613">
            <a:spAutoFit/>
          </a:bodyPr>
          <a:lstStyle/>
          <a:p>
            <a:pPr algn="ctr" defTabSz="1187949"/>
            <a:r>
              <a:rPr lang="zh-CN" altLang="en-US" sz="1600" dirty="0">
                <a:solidFill>
                  <a:schemeClr val="tx1">
                    <a:lumMod val="75000"/>
                    <a:lumOff val="25000"/>
                  </a:schemeClr>
                </a:solidFill>
                <a:cs typeface="+mn-ea"/>
                <a:sym typeface="+mn-lt"/>
              </a:rPr>
              <a:t>单击添加标题</a:t>
            </a:r>
            <a:endParaRPr lang="en-US" altLang="zh-CN" sz="1600" dirty="0">
              <a:solidFill>
                <a:schemeClr val="tx1">
                  <a:lumMod val="75000"/>
                  <a:lumOff val="25000"/>
                </a:schemeClr>
              </a:solidFill>
              <a:cs typeface="+mn-ea"/>
              <a:sym typeface="+mn-lt"/>
            </a:endParaRPr>
          </a:p>
        </p:txBody>
      </p:sp>
      <p:pic>
        <p:nvPicPr>
          <p:cNvPr id="49" name="图片 48" descr="资源 3811"/>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810332" y="1935773"/>
            <a:ext cx="2460625" cy="3203575"/>
          </a:xfrm>
          <a:prstGeom prst="rect">
            <a:avLst/>
          </a:prstGeom>
        </p:spPr>
      </p:pic>
      <p:pic>
        <p:nvPicPr>
          <p:cNvPr id="50" name="图片 49" descr="资源 1711"/>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628581" y="3559083"/>
            <a:ext cx="1400175" cy="2600325"/>
          </a:xfrm>
          <a:prstGeom prst="rect">
            <a:avLst/>
          </a:prstGeom>
        </p:spPr>
      </p:pic>
    </p:spTree>
    <p:extLst>
      <p:ext uri="{BB962C8B-B14F-4D97-AF65-F5344CB8AC3E}">
        <p14:creationId xmlns:p14="http://schemas.microsoft.com/office/powerpoint/2010/main" val="3829102045"/>
      </p:ext>
    </p:extLst>
  </p:cSld>
  <p:clrMapOvr>
    <a:masterClrMapping/>
  </p:clrMapOvr>
  <mc:AlternateContent xmlns:mc="http://schemas.openxmlformats.org/markup-compatibility/2006" xmlns:p14="http://schemas.microsoft.com/office/powerpoint/2010/main">
    <mc:Choice Requires="p14">
      <p:transition p14:dur="0" advClick="0" advTm="3000"/>
    </mc:Choice>
    <mc:Fallback xmlns="">
      <p:transition advClick="0"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750"/>
                                        <p:tgtEl>
                                          <p:spTgt spid="22"/>
                                        </p:tgtEl>
                                      </p:cBhvr>
                                    </p:animEffect>
                                    <p:anim calcmode="lin" valueType="num">
                                      <p:cBhvr>
                                        <p:cTn id="8" dur="750" fill="hold"/>
                                        <p:tgtEl>
                                          <p:spTgt spid="22"/>
                                        </p:tgtEl>
                                        <p:attrNameLst>
                                          <p:attrName>ppt_x</p:attrName>
                                        </p:attrNameLst>
                                      </p:cBhvr>
                                      <p:tavLst>
                                        <p:tav tm="0">
                                          <p:val>
                                            <p:strVal val="#ppt_x"/>
                                          </p:val>
                                        </p:tav>
                                        <p:tav tm="100000">
                                          <p:val>
                                            <p:strVal val="#ppt_x"/>
                                          </p:val>
                                        </p:tav>
                                      </p:tavLst>
                                    </p:anim>
                                    <p:anim calcmode="lin" valueType="num">
                                      <p:cBhvr>
                                        <p:cTn id="9" dur="750" fill="hold"/>
                                        <p:tgtEl>
                                          <p:spTgt spid="22"/>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10" presetClass="entr" presetSubtype="0" fill="hold" grpId="0" nodeType="afterEffect">
                                  <p:stCondLst>
                                    <p:cond delay="0"/>
                                  </p:stCondLst>
                                  <p:childTnLst>
                                    <p:set>
                                      <p:cBhvr>
                                        <p:cTn id="12" dur="1" fill="hold">
                                          <p:stCondLst>
                                            <p:cond delay="0"/>
                                          </p:stCondLst>
                                        </p:cTn>
                                        <p:tgtEl>
                                          <p:spTgt spid="40"/>
                                        </p:tgtEl>
                                        <p:attrNameLst>
                                          <p:attrName>style.visibility</p:attrName>
                                        </p:attrNameLst>
                                      </p:cBhvr>
                                      <p:to>
                                        <p:strVal val="visible"/>
                                      </p:to>
                                    </p:set>
                                    <p:animEffect transition="in" filter="fade">
                                      <p:cBhvr>
                                        <p:cTn id="13" dur="500"/>
                                        <p:tgtEl>
                                          <p:spTgt spid="4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9"/>
                                        </p:tgtEl>
                                        <p:attrNameLst>
                                          <p:attrName>style.visibility</p:attrName>
                                        </p:attrNameLst>
                                      </p:cBhvr>
                                      <p:to>
                                        <p:strVal val="visible"/>
                                      </p:to>
                                    </p:set>
                                    <p:animEffect transition="in" filter="fade">
                                      <p:cBhvr>
                                        <p:cTn id="16" dur="350"/>
                                        <p:tgtEl>
                                          <p:spTgt spid="3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1"/>
                                        </p:tgtEl>
                                        <p:attrNameLst>
                                          <p:attrName>style.visibility</p:attrName>
                                        </p:attrNameLst>
                                      </p:cBhvr>
                                      <p:to>
                                        <p:strVal val="visible"/>
                                      </p:to>
                                    </p:set>
                                    <p:animEffect transition="in" filter="fade">
                                      <p:cBhvr>
                                        <p:cTn id="19" dur="500"/>
                                        <p:tgtEl>
                                          <p:spTgt spid="4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2"/>
                                        </p:tgtEl>
                                        <p:attrNameLst>
                                          <p:attrName>style.visibility</p:attrName>
                                        </p:attrNameLst>
                                      </p:cBhvr>
                                      <p:to>
                                        <p:strVal val="visible"/>
                                      </p:to>
                                    </p:set>
                                    <p:animEffect transition="in" filter="fade">
                                      <p:cBhvr>
                                        <p:cTn id="22" dur="350"/>
                                        <p:tgtEl>
                                          <p:spTgt spid="42"/>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3"/>
                                        </p:tgtEl>
                                        <p:attrNameLst>
                                          <p:attrName>style.visibility</p:attrName>
                                        </p:attrNameLst>
                                      </p:cBhvr>
                                      <p:to>
                                        <p:strVal val="visible"/>
                                      </p:to>
                                    </p:set>
                                    <p:animEffect transition="in" filter="fade">
                                      <p:cBhvr>
                                        <p:cTn id="25" dur="500"/>
                                        <p:tgtEl>
                                          <p:spTgt spid="43"/>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5"/>
                                        </p:tgtEl>
                                        <p:attrNameLst>
                                          <p:attrName>style.visibility</p:attrName>
                                        </p:attrNameLst>
                                      </p:cBhvr>
                                      <p:to>
                                        <p:strVal val="visible"/>
                                      </p:to>
                                    </p:set>
                                    <p:animEffect transition="in" filter="fade">
                                      <p:cBhvr>
                                        <p:cTn id="28" dur="350"/>
                                        <p:tgtEl>
                                          <p:spTgt spid="45"/>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4"/>
                                        </p:tgtEl>
                                        <p:attrNameLst>
                                          <p:attrName>style.visibility</p:attrName>
                                        </p:attrNameLst>
                                      </p:cBhvr>
                                      <p:to>
                                        <p:strVal val="visible"/>
                                      </p:to>
                                    </p:set>
                                    <p:animEffect transition="in" filter="fade">
                                      <p:cBhvr>
                                        <p:cTn id="31" dur="500"/>
                                        <p:tgtEl>
                                          <p:spTgt spid="44"/>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46"/>
                                        </p:tgtEl>
                                        <p:attrNameLst>
                                          <p:attrName>style.visibility</p:attrName>
                                        </p:attrNameLst>
                                      </p:cBhvr>
                                      <p:to>
                                        <p:strVal val="visible"/>
                                      </p:to>
                                    </p:set>
                                    <p:animEffect transition="in" filter="fade">
                                      <p:cBhvr>
                                        <p:cTn id="34" dur="350"/>
                                        <p:tgtEl>
                                          <p:spTgt spid="46"/>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47"/>
                                        </p:tgtEl>
                                        <p:attrNameLst>
                                          <p:attrName>style.visibility</p:attrName>
                                        </p:attrNameLst>
                                      </p:cBhvr>
                                      <p:to>
                                        <p:strVal val="visible"/>
                                      </p:to>
                                    </p:set>
                                    <p:animEffect transition="in" filter="fade">
                                      <p:cBhvr>
                                        <p:cTn id="37" dur="500"/>
                                        <p:tgtEl>
                                          <p:spTgt spid="47"/>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48"/>
                                        </p:tgtEl>
                                        <p:attrNameLst>
                                          <p:attrName>style.visibility</p:attrName>
                                        </p:attrNameLst>
                                      </p:cBhvr>
                                      <p:to>
                                        <p:strVal val="visible"/>
                                      </p:to>
                                    </p:set>
                                    <p:animEffect transition="in" filter="fade">
                                      <p:cBhvr>
                                        <p:cTn id="40" dur="35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39" grpId="0"/>
      <p:bldP spid="40" grpId="0" animBg="1"/>
      <p:bldP spid="41" grpId="0" animBg="1"/>
      <p:bldP spid="42" grpId="0"/>
      <p:bldP spid="43" grpId="0" animBg="1"/>
      <p:bldP spid="44" grpId="0" animBg="1"/>
      <p:bldP spid="45" grpId="0"/>
      <p:bldP spid="46" grpId="0"/>
      <p:bldP spid="47" grpId="0" animBg="1"/>
      <p:bldP spid="48"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图片 29" descr="资源 211"/>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23190" y="-48895"/>
            <a:ext cx="12419965" cy="6955790"/>
          </a:xfrm>
          <a:prstGeom prst="rect">
            <a:avLst/>
          </a:prstGeom>
        </p:spPr>
      </p:pic>
      <p:pic>
        <p:nvPicPr>
          <p:cNvPr id="38" name="图片 37" descr="资源 3711"/>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337945" y="2336800"/>
            <a:ext cx="2962275" cy="2686050"/>
          </a:xfrm>
          <a:prstGeom prst="rect">
            <a:avLst/>
          </a:prstGeom>
        </p:spPr>
      </p:pic>
      <p:pic>
        <p:nvPicPr>
          <p:cNvPr id="12" name="图片 11" descr="资源 811"/>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4465320" y="3714750"/>
            <a:ext cx="320675" cy="1308100"/>
          </a:xfrm>
          <a:prstGeom prst="rect">
            <a:avLst/>
          </a:prstGeom>
        </p:spPr>
      </p:pic>
      <p:pic>
        <p:nvPicPr>
          <p:cNvPr id="23" name="图片 22" descr="资源 1611"/>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3173095" y="1620520"/>
            <a:ext cx="1771650" cy="869950"/>
          </a:xfrm>
          <a:prstGeom prst="rect">
            <a:avLst/>
          </a:prstGeom>
        </p:spPr>
      </p:pic>
      <p:sp>
        <p:nvSpPr>
          <p:cNvPr id="7" name="矩形 6"/>
          <p:cNvSpPr/>
          <p:nvPr/>
        </p:nvSpPr>
        <p:spPr>
          <a:xfrm>
            <a:off x="5782945" y="3714750"/>
            <a:ext cx="4997450" cy="768350"/>
          </a:xfrm>
          <a:prstGeom prst="rect">
            <a:avLst/>
          </a:prstGeom>
        </p:spPr>
        <p:txBody>
          <a:bodyPr wrap="square">
            <a:spAutoFit/>
          </a:bodyPr>
          <a:lstStyle/>
          <a:p>
            <a:pPr algn="ctr"/>
            <a:r>
              <a:rPr lang="zh-CN" altLang="en-US" sz="4400" b="1" dirty="0">
                <a:solidFill>
                  <a:schemeClr val="tx1"/>
                </a:solidFill>
                <a:cs typeface="+mn-ea"/>
                <a:sym typeface="+mn-lt"/>
              </a:rPr>
              <a:t>点击此处添加标题</a:t>
            </a:r>
          </a:p>
        </p:txBody>
      </p:sp>
      <p:sp>
        <p:nvSpPr>
          <p:cNvPr id="3" name="矩形 2"/>
          <p:cNvSpPr/>
          <p:nvPr/>
        </p:nvSpPr>
        <p:spPr>
          <a:xfrm>
            <a:off x="6568942" y="1776641"/>
            <a:ext cx="3425939" cy="1862048"/>
          </a:xfrm>
          <a:prstGeom prst="rect">
            <a:avLst/>
          </a:prstGeom>
        </p:spPr>
        <p:txBody>
          <a:bodyPr wrap="none">
            <a:spAutoFit/>
          </a:bodyPr>
          <a:lstStyle/>
          <a:p>
            <a:pPr algn="ctr"/>
            <a:r>
              <a:rPr lang="en-US" altLang="zh-CN" sz="6600" b="1" dirty="0">
                <a:solidFill>
                  <a:schemeClr val="tx1"/>
                </a:solidFill>
                <a:cs typeface="+mn-ea"/>
                <a:sym typeface="+mn-lt"/>
              </a:rPr>
              <a:t>part</a:t>
            </a:r>
            <a:r>
              <a:rPr lang="en-US" altLang="zh-CN" sz="11500" b="1" dirty="0">
                <a:solidFill>
                  <a:schemeClr val="tx1"/>
                </a:solidFill>
                <a:cs typeface="+mn-ea"/>
                <a:sym typeface="+mn-lt"/>
              </a:rPr>
              <a:t>02</a:t>
            </a:r>
          </a:p>
        </p:txBody>
      </p:sp>
      <p:sp>
        <p:nvSpPr>
          <p:cNvPr id="4" name="矩形 3"/>
          <p:cNvSpPr/>
          <p:nvPr/>
        </p:nvSpPr>
        <p:spPr>
          <a:xfrm>
            <a:off x="6262370" y="4624070"/>
            <a:ext cx="4369435" cy="398780"/>
          </a:xfrm>
          <a:prstGeom prst="rect">
            <a:avLst/>
          </a:prstGeom>
        </p:spPr>
        <p:txBody>
          <a:bodyPr wrap="square">
            <a:spAutoFit/>
          </a:bodyPr>
          <a:lstStyle/>
          <a:p>
            <a:pPr algn="ctr"/>
            <a:r>
              <a:rPr lang="en-US" altLang="zh-CN" sz="2000" dirty="0">
                <a:solidFill>
                  <a:schemeClr val="tx1"/>
                </a:solidFill>
                <a:cs typeface="+mn-ea"/>
                <a:sym typeface="+mn-lt"/>
              </a:rPr>
              <a:t>ADD YOUR TITLE HERE</a:t>
            </a:r>
            <a:endParaRPr lang="en-US" altLang="zh-CN" sz="2000" b="1" dirty="0">
              <a:solidFill>
                <a:schemeClr val="tx1"/>
              </a:solidFill>
              <a:cs typeface="+mn-ea"/>
              <a:sym typeface="+mn-lt"/>
            </a:endParaRPr>
          </a:p>
        </p:txBody>
      </p:sp>
      <p:cxnSp>
        <p:nvCxnSpPr>
          <p:cNvPr id="5" name="PA_直接连接符 14"/>
          <p:cNvCxnSpPr/>
          <p:nvPr>
            <p:custDataLst>
              <p:tags r:id="rId1"/>
            </p:custDataLst>
          </p:nvPr>
        </p:nvCxnSpPr>
        <p:spPr>
          <a:xfrm>
            <a:off x="7006227" y="3672595"/>
            <a:ext cx="1134043"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1" name="PA_直接连接符 14"/>
          <p:cNvCxnSpPr/>
          <p:nvPr>
            <p:custDataLst>
              <p:tags r:id="rId2"/>
            </p:custDataLst>
          </p:nvPr>
        </p:nvCxnSpPr>
        <p:spPr>
          <a:xfrm>
            <a:off x="8433230" y="3676559"/>
            <a:ext cx="1134043"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6" name="PA_椭圆 16"/>
          <p:cNvSpPr/>
          <p:nvPr>
            <p:custDataLst>
              <p:tags r:id="rId3"/>
            </p:custDataLst>
          </p:nvPr>
        </p:nvSpPr>
        <p:spPr>
          <a:xfrm>
            <a:off x="8240709" y="3637865"/>
            <a:ext cx="108000" cy="10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solidFill>
              <a:cs typeface="+mn-ea"/>
              <a:sym typeface="+mn-lt"/>
            </a:endParaRPr>
          </a:p>
        </p:txBody>
      </p:sp>
    </p:spTree>
    <p:extLst>
      <p:ext uri="{BB962C8B-B14F-4D97-AF65-F5344CB8AC3E}">
        <p14:creationId xmlns:p14="http://schemas.microsoft.com/office/powerpoint/2010/main" val="2597050657"/>
      </p:ext>
    </p:extLst>
  </p:cSld>
  <p:clrMapOvr>
    <a:masterClrMapping/>
  </p:clrMapOvr>
  <mc:AlternateContent xmlns:mc="http://schemas.openxmlformats.org/markup-compatibility/2006" xmlns:p14="http://schemas.microsoft.com/office/powerpoint/2010/main">
    <mc:Choice Requires="p14">
      <p:transition p14:dur="0" advClick="0" advTm="3000"/>
    </mc:Choice>
    <mc:Fallback xmlns="">
      <p:transition advClick="0"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8" presetClass="entr" presetSubtype="0" accel="50000" fill="hold" grpId="0" nodeType="afterEffect">
                                  <p:stCondLst>
                                    <p:cond delay="0"/>
                                  </p:stCondLst>
                                  <p:iterate type="lt">
                                    <p:tmPct val="50000"/>
                                  </p:iterate>
                                  <p:childTnLst>
                                    <p:set>
                                      <p:cBhvr>
                                        <p:cTn id="6" dur="1" fill="hold">
                                          <p:stCondLst>
                                            <p:cond delay="0"/>
                                          </p:stCondLst>
                                        </p:cTn>
                                        <p:tgtEl>
                                          <p:spTgt spid="3"/>
                                        </p:tgtEl>
                                        <p:attrNameLst>
                                          <p:attrName>style.visibility</p:attrName>
                                        </p:attrNameLst>
                                      </p:cBhvr>
                                      <p:to>
                                        <p:strVal val="visible"/>
                                      </p:to>
                                    </p:set>
                                    <p:set>
                                      <p:cBhvr>
                                        <p:cTn id="7" dur="227" fill="hold">
                                          <p:stCondLst>
                                            <p:cond delay="0"/>
                                          </p:stCondLst>
                                        </p:cTn>
                                        <p:tgtEl>
                                          <p:spTgt spid="3"/>
                                        </p:tgtEl>
                                        <p:attrNameLst>
                                          <p:attrName>style.rotation</p:attrName>
                                        </p:attrNameLst>
                                      </p:cBhvr>
                                      <p:to>
                                        <p:strVal val="-45.0"/>
                                      </p:to>
                                    </p:set>
                                    <p:anim calcmode="lin" valueType="num">
                                      <p:cBhvr>
                                        <p:cTn id="8" dur="227" fill="hold">
                                          <p:stCondLst>
                                            <p:cond delay="227"/>
                                          </p:stCondLst>
                                        </p:cTn>
                                        <p:tgtEl>
                                          <p:spTgt spid="3"/>
                                        </p:tgtEl>
                                        <p:attrNameLst>
                                          <p:attrName>style.rotation</p:attrName>
                                        </p:attrNameLst>
                                      </p:cBhvr>
                                      <p:tavLst>
                                        <p:tav tm="0">
                                          <p:val>
                                            <p:fltVal val="-45"/>
                                          </p:val>
                                        </p:tav>
                                        <p:tav tm="69900">
                                          <p:val>
                                            <p:fltVal val="45"/>
                                          </p:val>
                                        </p:tav>
                                        <p:tav tm="100000">
                                          <p:val>
                                            <p:fltVal val="0"/>
                                          </p:val>
                                        </p:tav>
                                      </p:tavLst>
                                    </p:anim>
                                    <p:anim calcmode="lin" valueType="num">
                                      <p:cBhvr>
                                        <p:cTn id="9" dur="227" fill="hold">
                                          <p:stCondLst>
                                            <p:cond delay="0"/>
                                          </p:stCondLst>
                                        </p:cTn>
                                        <p:tgtEl>
                                          <p:spTgt spid="3"/>
                                        </p:tgtEl>
                                        <p:attrNameLst>
                                          <p:attrName>ppt_y</p:attrName>
                                        </p:attrNameLst>
                                      </p:cBhvr>
                                      <p:tavLst>
                                        <p:tav tm="0">
                                          <p:val>
                                            <p:strVal val="#ppt_y-1"/>
                                          </p:val>
                                        </p:tav>
                                        <p:tav tm="100000">
                                          <p:val>
                                            <p:strVal val="#ppt_y-(0.354*#ppt_w-0.172*#ppt_h)"/>
                                          </p:val>
                                        </p:tav>
                                      </p:tavLst>
                                    </p:anim>
                                    <p:anim calcmode="lin" valueType="num">
                                      <p:cBhvr>
                                        <p:cTn id="10" dur="78" decel="50000" autoRev="1" fill="hold">
                                          <p:stCondLst>
                                            <p:cond delay="227"/>
                                          </p:stCondLst>
                                        </p:cTn>
                                        <p:tgtEl>
                                          <p:spTgt spid="3"/>
                                        </p:tgtEl>
                                        <p:attrNameLst>
                                          <p:attrName>ppt_y</p:attrName>
                                        </p:attrNameLst>
                                      </p:cBhvr>
                                      <p:tavLst>
                                        <p:tav tm="0">
                                          <p:val>
                                            <p:strVal val="#ppt_y-(0.354*#ppt_w-0.172*#ppt_h)"/>
                                          </p:val>
                                        </p:tav>
                                        <p:tav tm="100000">
                                          <p:val>
                                            <p:strVal val="#ppt_y-(0.354*#ppt_w-0.172*#ppt_h)-#ppt_h/2"/>
                                          </p:val>
                                        </p:tav>
                                      </p:tavLst>
                                    </p:anim>
                                    <p:anim calcmode="lin" valueType="num">
                                      <p:cBhvr>
                                        <p:cTn id="11" dur="68" fill="hold">
                                          <p:stCondLst>
                                            <p:cond delay="432"/>
                                          </p:stCondLst>
                                        </p:cTn>
                                        <p:tgtEl>
                                          <p:spTgt spid="3"/>
                                        </p:tgtEl>
                                        <p:attrNameLst>
                                          <p:attrName>ppt_y</p:attrName>
                                        </p:attrNameLst>
                                      </p:cBhvr>
                                      <p:tavLst>
                                        <p:tav tm="0">
                                          <p:val>
                                            <p:strVal val="#ppt_y-(0.354*#ppt_w-0.172*#ppt_h)"/>
                                          </p:val>
                                        </p:tav>
                                        <p:tav tm="100000">
                                          <p:val>
                                            <p:strVal val="#ppt_y"/>
                                          </p:val>
                                        </p:tav>
                                      </p:tavLst>
                                    </p:anim>
                                  </p:childTnLst>
                                </p:cTn>
                              </p:par>
                            </p:childTnLst>
                          </p:cTn>
                        </p:par>
                        <p:par>
                          <p:cTn id="12" fill="hold">
                            <p:stCondLst>
                              <p:cond delay="1750"/>
                            </p:stCondLst>
                            <p:childTnLst>
                              <p:par>
                                <p:cTn id="13" presetID="2" presetClass="entr" presetSubtype="8"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fill="hold"/>
                                        <p:tgtEl>
                                          <p:spTgt spid="5"/>
                                        </p:tgtEl>
                                        <p:attrNameLst>
                                          <p:attrName>ppt_x</p:attrName>
                                        </p:attrNameLst>
                                      </p:cBhvr>
                                      <p:tavLst>
                                        <p:tav tm="0">
                                          <p:val>
                                            <p:strVal val="0-#ppt_w/2"/>
                                          </p:val>
                                        </p:tav>
                                        <p:tav tm="100000">
                                          <p:val>
                                            <p:strVal val="#ppt_x"/>
                                          </p:val>
                                        </p:tav>
                                      </p:tavLst>
                                    </p:anim>
                                    <p:anim calcmode="lin" valueType="num">
                                      <p:cBhvr additive="base">
                                        <p:cTn id="16" dur="500" fill="hold"/>
                                        <p:tgtEl>
                                          <p:spTgt spid="5"/>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1+#ppt_w/2"/>
                                          </p:val>
                                        </p:tav>
                                        <p:tav tm="100000">
                                          <p:val>
                                            <p:strVal val="#ppt_x"/>
                                          </p:val>
                                        </p:tav>
                                      </p:tavLst>
                                    </p:anim>
                                    <p:anim calcmode="lin" valueType="num">
                                      <p:cBhvr additive="base">
                                        <p:cTn id="20" dur="500" fill="hold"/>
                                        <p:tgtEl>
                                          <p:spTgt spid="11"/>
                                        </p:tgtEl>
                                        <p:attrNameLst>
                                          <p:attrName>ppt_y</p:attrName>
                                        </p:attrNameLst>
                                      </p:cBhvr>
                                      <p:tavLst>
                                        <p:tav tm="0">
                                          <p:val>
                                            <p:strVal val="#ppt_y"/>
                                          </p:val>
                                        </p:tav>
                                        <p:tav tm="100000">
                                          <p:val>
                                            <p:strVal val="#ppt_y"/>
                                          </p:val>
                                        </p:tav>
                                      </p:tavLst>
                                    </p:anim>
                                  </p:childTnLst>
                                </p:cTn>
                              </p:par>
                            </p:childTnLst>
                          </p:cTn>
                        </p:par>
                        <p:par>
                          <p:cTn id="21" fill="hold">
                            <p:stCondLst>
                              <p:cond delay="2250"/>
                            </p:stCondLst>
                            <p:childTnLst>
                              <p:par>
                                <p:cTn id="22" presetID="53" presetClass="entr" presetSubtype="16" fill="hold" grpId="0" nodeType="afterEffect">
                                  <p:stCondLst>
                                    <p:cond delay="0"/>
                                  </p:stCondLst>
                                  <p:childTnLst>
                                    <p:set>
                                      <p:cBhvr>
                                        <p:cTn id="23" dur="1" fill="hold">
                                          <p:stCondLst>
                                            <p:cond delay="0"/>
                                          </p:stCondLst>
                                        </p:cTn>
                                        <p:tgtEl>
                                          <p:spTgt spid="6"/>
                                        </p:tgtEl>
                                        <p:attrNameLst>
                                          <p:attrName>style.visibility</p:attrName>
                                        </p:attrNameLst>
                                      </p:cBhvr>
                                      <p:to>
                                        <p:strVal val="visible"/>
                                      </p:to>
                                    </p:set>
                                    <p:anim calcmode="lin" valueType="num">
                                      <p:cBhvr>
                                        <p:cTn id="24" dur="500" fill="hold"/>
                                        <p:tgtEl>
                                          <p:spTgt spid="6"/>
                                        </p:tgtEl>
                                        <p:attrNameLst>
                                          <p:attrName>ppt_w</p:attrName>
                                        </p:attrNameLst>
                                      </p:cBhvr>
                                      <p:tavLst>
                                        <p:tav tm="0">
                                          <p:val>
                                            <p:fltVal val="0"/>
                                          </p:val>
                                        </p:tav>
                                        <p:tav tm="100000">
                                          <p:val>
                                            <p:strVal val="#ppt_w"/>
                                          </p:val>
                                        </p:tav>
                                      </p:tavLst>
                                    </p:anim>
                                    <p:anim calcmode="lin" valueType="num">
                                      <p:cBhvr>
                                        <p:cTn id="25" dur="500" fill="hold"/>
                                        <p:tgtEl>
                                          <p:spTgt spid="6"/>
                                        </p:tgtEl>
                                        <p:attrNameLst>
                                          <p:attrName>ppt_h</p:attrName>
                                        </p:attrNameLst>
                                      </p:cBhvr>
                                      <p:tavLst>
                                        <p:tav tm="0">
                                          <p:val>
                                            <p:fltVal val="0"/>
                                          </p:val>
                                        </p:tav>
                                        <p:tav tm="100000">
                                          <p:val>
                                            <p:strVal val="#ppt_h"/>
                                          </p:val>
                                        </p:tav>
                                      </p:tavLst>
                                    </p:anim>
                                    <p:animEffect transition="in" filter="fade">
                                      <p:cBhvr>
                                        <p:cTn id="26" dur="500"/>
                                        <p:tgtEl>
                                          <p:spTgt spid="6"/>
                                        </p:tgtEl>
                                      </p:cBhvr>
                                    </p:animEffect>
                                  </p:childTnLst>
                                </p:cTn>
                              </p:par>
                            </p:childTnLst>
                          </p:cTn>
                        </p:par>
                        <p:par>
                          <p:cTn id="27" fill="hold">
                            <p:stCondLst>
                              <p:cond delay="2750"/>
                            </p:stCondLst>
                            <p:childTnLst>
                              <p:par>
                                <p:cTn id="28" presetID="42" presetClass="entr" presetSubtype="0" fill="hold" grpId="0" nodeType="after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fade">
                                      <p:cBhvr>
                                        <p:cTn id="30" dur="750"/>
                                        <p:tgtEl>
                                          <p:spTgt spid="7"/>
                                        </p:tgtEl>
                                      </p:cBhvr>
                                    </p:animEffect>
                                    <p:anim calcmode="lin" valueType="num">
                                      <p:cBhvr>
                                        <p:cTn id="31" dur="750" fill="hold"/>
                                        <p:tgtEl>
                                          <p:spTgt spid="7"/>
                                        </p:tgtEl>
                                        <p:attrNameLst>
                                          <p:attrName>ppt_x</p:attrName>
                                        </p:attrNameLst>
                                      </p:cBhvr>
                                      <p:tavLst>
                                        <p:tav tm="0">
                                          <p:val>
                                            <p:strVal val="#ppt_x"/>
                                          </p:val>
                                        </p:tav>
                                        <p:tav tm="100000">
                                          <p:val>
                                            <p:strVal val="#ppt_x"/>
                                          </p:val>
                                        </p:tav>
                                      </p:tavLst>
                                    </p:anim>
                                    <p:anim calcmode="lin" valueType="num">
                                      <p:cBhvr>
                                        <p:cTn id="32" dur="750" fill="hold"/>
                                        <p:tgtEl>
                                          <p:spTgt spid="7"/>
                                        </p:tgtEl>
                                        <p:attrNameLst>
                                          <p:attrName>ppt_y</p:attrName>
                                        </p:attrNameLst>
                                      </p:cBhvr>
                                      <p:tavLst>
                                        <p:tav tm="0">
                                          <p:val>
                                            <p:strVal val="#ppt_y+.1"/>
                                          </p:val>
                                        </p:tav>
                                        <p:tav tm="100000">
                                          <p:val>
                                            <p:strVal val="#ppt_y"/>
                                          </p:val>
                                        </p:tav>
                                      </p:tavLst>
                                    </p:anim>
                                  </p:childTnLst>
                                </p:cTn>
                              </p:par>
                              <p:par>
                                <p:cTn id="33" presetID="47" presetClass="entr" presetSubtype="0" fill="hold" grpId="0" nodeType="withEffect">
                                  <p:stCondLst>
                                    <p:cond delay="0"/>
                                  </p:stCondLst>
                                  <p:childTnLst>
                                    <p:set>
                                      <p:cBhvr>
                                        <p:cTn id="34" dur="1" fill="hold">
                                          <p:stCondLst>
                                            <p:cond delay="0"/>
                                          </p:stCondLst>
                                        </p:cTn>
                                        <p:tgtEl>
                                          <p:spTgt spid="4"/>
                                        </p:tgtEl>
                                        <p:attrNameLst>
                                          <p:attrName>style.visibility</p:attrName>
                                        </p:attrNameLst>
                                      </p:cBhvr>
                                      <p:to>
                                        <p:strVal val="visible"/>
                                      </p:to>
                                    </p:set>
                                    <p:animEffect transition="in" filter="fade">
                                      <p:cBhvr>
                                        <p:cTn id="35" dur="750"/>
                                        <p:tgtEl>
                                          <p:spTgt spid="4"/>
                                        </p:tgtEl>
                                      </p:cBhvr>
                                    </p:animEffect>
                                    <p:anim calcmode="lin" valueType="num">
                                      <p:cBhvr>
                                        <p:cTn id="36" dur="750" fill="hold"/>
                                        <p:tgtEl>
                                          <p:spTgt spid="4"/>
                                        </p:tgtEl>
                                        <p:attrNameLst>
                                          <p:attrName>ppt_x</p:attrName>
                                        </p:attrNameLst>
                                      </p:cBhvr>
                                      <p:tavLst>
                                        <p:tav tm="0">
                                          <p:val>
                                            <p:strVal val="#ppt_x"/>
                                          </p:val>
                                        </p:tav>
                                        <p:tav tm="100000">
                                          <p:val>
                                            <p:strVal val="#ppt_x"/>
                                          </p:val>
                                        </p:tav>
                                      </p:tavLst>
                                    </p:anim>
                                    <p:anim calcmode="lin" valueType="num">
                                      <p:cBhvr>
                                        <p:cTn id="37" dur="7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3" grpId="0"/>
      <p:bldP spid="4" grpId="0"/>
      <p:bldP spid="6" grpId="0" bldLvl="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MH_Other_1"/>
          <p:cNvSpPr/>
          <p:nvPr>
            <p:custDataLst>
              <p:tags r:id="rId3"/>
            </p:custDataLst>
          </p:nvPr>
        </p:nvSpPr>
        <p:spPr>
          <a:xfrm>
            <a:off x="7287091" y="2161501"/>
            <a:ext cx="748047" cy="284116"/>
          </a:xfrm>
          <a:custGeom>
            <a:avLst/>
            <a:gdLst/>
            <a:ahLst/>
            <a:cxnLst/>
            <a:rect l="l" t="t" r="r" b="b"/>
            <a:pathLst>
              <a:path w="821962" h="312188">
                <a:moveTo>
                  <a:pt x="188867" y="0"/>
                </a:moveTo>
                <a:lnTo>
                  <a:pt x="633096" y="0"/>
                </a:lnTo>
                <a:cubicBezTo>
                  <a:pt x="739691" y="66233"/>
                  <a:pt x="813171" y="180146"/>
                  <a:pt x="821962" y="312188"/>
                </a:cubicBezTo>
                <a:lnTo>
                  <a:pt x="0" y="312188"/>
                </a:lnTo>
                <a:cubicBezTo>
                  <a:pt x="8791" y="180146"/>
                  <a:pt x="82272" y="66233"/>
                  <a:pt x="188867" y="0"/>
                </a:cubicBezTo>
                <a:close/>
              </a:path>
            </a:pathLst>
          </a:custGeom>
          <a:solidFill>
            <a:srgbClr val="D9D9D9"/>
          </a:solidFill>
          <a:ln w="25400" cap="flat" cmpd="sng" algn="ctr">
            <a:noFill/>
            <a:prstDash val="solid"/>
          </a:ln>
          <a:effectLst/>
        </p:spPr>
        <p:txBody>
          <a:bodyPr rot="0" spcFirstLastPara="0" vertOverflow="overflow" horzOverflow="overflow" vert="horz" wrap="square" lIns="68580" tIns="34291" rIns="68580" bIns="34291" numCol="1" spcCol="0" rtlCol="0" fromWordArt="0" anchor="ctr" anchorCtr="0" forceAA="0" compatLnSpc="1">
            <a:prstTxWarp prst="textNoShape">
              <a:avLst/>
            </a:prstTxWarp>
            <a:noAutofit/>
          </a:bodyPr>
          <a:lstStyle/>
          <a:p>
            <a:pPr algn="ctr"/>
            <a:endParaRPr lang="zh-CN" altLang="en-US" sz="1351" kern="0">
              <a:solidFill>
                <a:sysClr val="window" lastClr="FFFFFF"/>
              </a:solidFill>
              <a:cs typeface="+mn-ea"/>
              <a:sym typeface="+mn-lt"/>
            </a:endParaRPr>
          </a:p>
        </p:txBody>
      </p:sp>
      <p:sp>
        <p:nvSpPr>
          <p:cNvPr id="89" name="MH_Other_2"/>
          <p:cNvSpPr/>
          <p:nvPr>
            <p:custDataLst>
              <p:tags r:id="rId4"/>
            </p:custDataLst>
          </p:nvPr>
        </p:nvSpPr>
        <p:spPr>
          <a:xfrm flipV="1">
            <a:off x="7287091" y="5269117"/>
            <a:ext cx="748047" cy="284116"/>
          </a:xfrm>
          <a:custGeom>
            <a:avLst/>
            <a:gdLst/>
            <a:ahLst/>
            <a:cxnLst/>
            <a:rect l="l" t="t" r="r" b="b"/>
            <a:pathLst>
              <a:path w="821962" h="312188">
                <a:moveTo>
                  <a:pt x="188867" y="0"/>
                </a:moveTo>
                <a:lnTo>
                  <a:pt x="633096" y="0"/>
                </a:lnTo>
                <a:cubicBezTo>
                  <a:pt x="739691" y="66233"/>
                  <a:pt x="813171" y="180146"/>
                  <a:pt x="821962" y="312188"/>
                </a:cubicBezTo>
                <a:lnTo>
                  <a:pt x="0" y="312188"/>
                </a:lnTo>
                <a:cubicBezTo>
                  <a:pt x="8791" y="180146"/>
                  <a:pt x="82272" y="66233"/>
                  <a:pt x="188867" y="0"/>
                </a:cubicBezTo>
                <a:close/>
              </a:path>
            </a:pathLst>
          </a:custGeom>
          <a:solidFill>
            <a:srgbClr val="D9D9D9"/>
          </a:solidFill>
          <a:ln w="25400" cap="flat" cmpd="sng" algn="ctr">
            <a:noFill/>
            <a:prstDash val="solid"/>
          </a:ln>
          <a:effectLst/>
        </p:spPr>
        <p:txBody>
          <a:bodyPr rot="0" spcFirstLastPara="0" vertOverflow="overflow" horzOverflow="overflow" vert="horz" wrap="square" lIns="68580" tIns="34291" rIns="68580" bIns="34291" numCol="1" spcCol="0" rtlCol="0" fromWordArt="0" anchor="ctr" anchorCtr="0" forceAA="0" compatLnSpc="1">
            <a:prstTxWarp prst="textNoShape">
              <a:avLst/>
            </a:prstTxWarp>
            <a:noAutofit/>
          </a:bodyPr>
          <a:lstStyle/>
          <a:p>
            <a:pPr algn="ctr"/>
            <a:endParaRPr lang="zh-CN" altLang="en-US" sz="1351" kern="0">
              <a:solidFill>
                <a:sysClr val="window" lastClr="FFFFFF"/>
              </a:solidFill>
              <a:cs typeface="+mn-ea"/>
              <a:sym typeface="+mn-lt"/>
            </a:endParaRPr>
          </a:p>
        </p:txBody>
      </p:sp>
      <p:sp>
        <p:nvSpPr>
          <p:cNvPr id="92" name="MH_Other_3"/>
          <p:cNvSpPr/>
          <p:nvPr>
            <p:custDataLst>
              <p:tags r:id="rId5"/>
            </p:custDataLst>
          </p:nvPr>
        </p:nvSpPr>
        <p:spPr>
          <a:xfrm flipH="1">
            <a:off x="4149746" y="2161501"/>
            <a:ext cx="748047" cy="284116"/>
          </a:xfrm>
          <a:custGeom>
            <a:avLst/>
            <a:gdLst/>
            <a:ahLst/>
            <a:cxnLst/>
            <a:rect l="l" t="t" r="r" b="b"/>
            <a:pathLst>
              <a:path w="821962" h="312188">
                <a:moveTo>
                  <a:pt x="188867" y="0"/>
                </a:moveTo>
                <a:lnTo>
                  <a:pt x="633096" y="0"/>
                </a:lnTo>
                <a:cubicBezTo>
                  <a:pt x="739691" y="66233"/>
                  <a:pt x="813171" y="180146"/>
                  <a:pt x="821962" y="312188"/>
                </a:cubicBezTo>
                <a:lnTo>
                  <a:pt x="0" y="312188"/>
                </a:lnTo>
                <a:cubicBezTo>
                  <a:pt x="8791" y="180146"/>
                  <a:pt x="82272" y="66233"/>
                  <a:pt x="188867" y="0"/>
                </a:cubicBezTo>
                <a:close/>
              </a:path>
            </a:pathLst>
          </a:custGeom>
          <a:solidFill>
            <a:srgbClr val="D9D9D9"/>
          </a:solidFill>
          <a:ln w="25400" cap="flat" cmpd="sng" algn="ctr">
            <a:noFill/>
            <a:prstDash val="solid"/>
          </a:ln>
          <a:effectLst/>
        </p:spPr>
        <p:txBody>
          <a:bodyPr rot="0" spcFirstLastPara="0" vertOverflow="overflow" horzOverflow="overflow" vert="horz" wrap="square" lIns="68580" tIns="34291" rIns="68580" bIns="34291" numCol="1" spcCol="0" rtlCol="0" fromWordArt="0" anchor="ctr" anchorCtr="0" forceAA="0" compatLnSpc="1">
            <a:prstTxWarp prst="textNoShape">
              <a:avLst/>
            </a:prstTxWarp>
            <a:noAutofit/>
          </a:bodyPr>
          <a:lstStyle/>
          <a:p>
            <a:pPr algn="ctr">
              <a:defRPr/>
            </a:pPr>
            <a:endParaRPr lang="zh-CN" altLang="en-US" sz="1351" kern="0">
              <a:solidFill>
                <a:sysClr val="window" lastClr="FFFFFF"/>
              </a:solidFill>
              <a:cs typeface="+mn-ea"/>
              <a:sym typeface="+mn-lt"/>
            </a:endParaRPr>
          </a:p>
        </p:txBody>
      </p:sp>
      <p:sp>
        <p:nvSpPr>
          <p:cNvPr id="95" name="MH_Other_4"/>
          <p:cNvSpPr/>
          <p:nvPr>
            <p:custDataLst>
              <p:tags r:id="rId6"/>
            </p:custDataLst>
          </p:nvPr>
        </p:nvSpPr>
        <p:spPr>
          <a:xfrm flipH="1" flipV="1">
            <a:off x="4149746" y="5269117"/>
            <a:ext cx="748047" cy="284116"/>
          </a:xfrm>
          <a:custGeom>
            <a:avLst/>
            <a:gdLst/>
            <a:ahLst/>
            <a:cxnLst/>
            <a:rect l="l" t="t" r="r" b="b"/>
            <a:pathLst>
              <a:path w="821962" h="312188">
                <a:moveTo>
                  <a:pt x="188867" y="0"/>
                </a:moveTo>
                <a:lnTo>
                  <a:pt x="633096" y="0"/>
                </a:lnTo>
                <a:cubicBezTo>
                  <a:pt x="739691" y="66233"/>
                  <a:pt x="813171" y="180146"/>
                  <a:pt x="821962" y="312188"/>
                </a:cubicBezTo>
                <a:lnTo>
                  <a:pt x="0" y="312188"/>
                </a:lnTo>
                <a:cubicBezTo>
                  <a:pt x="8791" y="180146"/>
                  <a:pt x="82272" y="66233"/>
                  <a:pt x="188867" y="0"/>
                </a:cubicBezTo>
                <a:close/>
              </a:path>
            </a:pathLst>
          </a:custGeom>
          <a:solidFill>
            <a:srgbClr val="D9D9D9"/>
          </a:solidFill>
          <a:ln w="25400" cap="flat" cmpd="sng" algn="ctr">
            <a:noFill/>
            <a:prstDash val="solid"/>
          </a:ln>
          <a:effectLst/>
        </p:spPr>
        <p:txBody>
          <a:bodyPr rot="0" spcFirstLastPara="0" vertOverflow="overflow" horzOverflow="overflow" vert="horz" wrap="square" lIns="68580" tIns="34291" rIns="68580" bIns="34291" numCol="1" spcCol="0" rtlCol="0" fromWordArt="0" anchor="ctr" anchorCtr="0" forceAA="0" compatLnSpc="1">
            <a:prstTxWarp prst="textNoShape">
              <a:avLst/>
            </a:prstTxWarp>
            <a:noAutofit/>
          </a:bodyPr>
          <a:lstStyle/>
          <a:p>
            <a:pPr algn="ctr"/>
            <a:endParaRPr lang="zh-CN" altLang="en-US" sz="1351" kern="0">
              <a:solidFill>
                <a:sysClr val="window" lastClr="FFFFFF"/>
              </a:solidFill>
              <a:cs typeface="+mn-ea"/>
              <a:sym typeface="+mn-lt"/>
            </a:endParaRPr>
          </a:p>
        </p:txBody>
      </p:sp>
      <p:cxnSp>
        <p:nvCxnSpPr>
          <p:cNvPr id="110" name="MH_Other_5"/>
          <p:cNvCxnSpPr/>
          <p:nvPr>
            <p:custDataLst>
              <p:tags r:id="rId7"/>
            </p:custDataLst>
          </p:nvPr>
        </p:nvCxnSpPr>
        <p:spPr>
          <a:xfrm>
            <a:off x="4449599" y="2161500"/>
            <a:ext cx="1227391" cy="1113235"/>
          </a:xfrm>
          <a:prstGeom prst="line">
            <a:avLst/>
          </a:prstGeom>
          <a:noFill/>
          <a:ln w="9525" cap="flat" cmpd="sng" algn="ctr">
            <a:solidFill>
              <a:sysClr val="window" lastClr="FFFFFF"/>
            </a:solidFill>
            <a:prstDash val="solid"/>
          </a:ln>
          <a:effectLst/>
        </p:spPr>
      </p:cxnSp>
      <p:cxnSp>
        <p:nvCxnSpPr>
          <p:cNvPr id="111" name="MH_Other_6"/>
          <p:cNvCxnSpPr/>
          <p:nvPr>
            <p:custDataLst>
              <p:tags r:id="rId8"/>
            </p:custDataLst>
          </p:nvPr>
        </p:nvCxnSpPr>
        <p:spPr>
          <a:xfrm flipH="1">
            <a:off x="6507892" y="2161500"/>
            <a:ext cx="1227389" cy="1113235"/>
          </a:xfrm>
          <a:prstGeom prst="line">
            <a:avLst/>
          </a:prstGeom>
          <a:noFill/>
          <a:ln w="9525" cap="flat" cmpd="sng" algn="ctr">
            <a:solidFill>
              <a:sysClr val="window" lastClr="FFFFFF"/>
            </a:solidFill>
            <a:prstDash val="solid"/>
          </a:ln>
          <a:effectLst/>
        </p:spPr>
      </p:cxnSp>
      <p:cxnSp>
        <p:nvCxnSpPr>
          <p:cNvPr id="112" name="MH_Other_7"/>
          <p:cNvCxnSpPr/>
          <p:nvPr>
            <p:custDataLst>
              <p:tags r:id="rId9"/>
            </p:custDataLst>
          </p:nvPr>
        </p:nvCxnSpPr>
        <p:spPr>
          <a:xfrm flipV="1">
            <a:off x="4449599" y="4446782"/>
            <a:ext cx="1227391" cy="1106455"/>
          </a:xfrm>
          <a:prstGeom prst="line">
            <a:avLst/>
          </a:prstGeom>
          <a:noFill/>
          <a:ln w="9525" cap="flat" cmpd="sng" algn="ctr">
            <a:solidFill>
              <a:sysClr val="window" lastClr="FFFFFF"/>
            </a:solidFill>
            <a:prstDash val="solid"/>
          </a:ln>
          <a:effectLst/>
        </p:spPr>
      </p:cxnSp>
      <p:cxnSp>
        <p:nvCxnSpPr>
          <p:cNvPr id="113" name="MH_Other_8"/>
          <p:cNvCxnSpPr/>
          <p:nvPr>
            <p:custDataLst>
              <p:tags r:id="rId10"/>
            </p:custDataLst>
          </p:nvPr>
        </p:nvCxnSpPr>
        <p:spPr>
          <a:xfrm flipH="1" flipV="1">
            <a:off x="6507892" y="4446782"/>
            <a:ext cx="1153221" cy="1106455"/>
          </a:xfrm>
          <a:prstGeom prst="line">
            <a:avLst/>
          </a:prstGeom>
          <a:noFill/>
          <a:ln w="9525" cap="flat" cmpd="sng" algn="ctr">
            <a:solidFill>
              <a:sysClr val="window" lastClr="FFFFFF"/>
            </a:solidFill>
            <a:prstDash val="solid"/>
          </a:ln>
          <a:effectLst/>
        </p:spPr>
      </p:cxnSp>
      <p:sp>
        <p:nvSpPr>
          <p:cNvPr id="87" name="MH_SubTitle_2"/>
          <p:cNvSpPr/>
          <p:nvPr>
            <p:custDataLst>
              <p:tags r:id="rId11"/>
            </p:custDataLst>
          </p:nvPr>
        </p:nvSpPr>
        <p:spPr>
          <a:xfrm rot="19120543">
            <a:off x="5847798" y="1942586"/>
            <a:ext cx="2047772" cy="1289593"/>
          </a:xfrm>
          <a:custGeom>
            <a:avLst/>
            <a:gdLst/>
            <a:ahLst/>
            <a:cxnLst/>
            <a:rect l="l" t="t" r="r" b="b"/>
            <a:pathLst>
              <a:path w="2250115" h="1417020">
                <a:moveTo>
                  <a:pt x="1444324" y="354255"/>
                </a:moveTo>
                <a:lnTo>
                  <a:pt x="2250115" y="1062765"/>
                </a:lnTo>
                <a:lnTo>
                  <a:pt x="708510" y="1062765"/>
                </a:lnTo>
                <a:lnTo>
                  <a:pt x="708510" y="1417020"/>
                </a:lnTo>
                <a:lnTo>
                  <a:pt x="0" y="708510"/>
                </a:lnTo>
                <a:lnTo>
                  <a:pt x="708510" y="0"/>
                </a:lnTo>
                <a:lnTo>
                  <a:pt x="708510" y="354255"/>
                </a:lnTo>
                <a:close/>
              </a:path>
            </a:pathLst>
          </a:custGeom>
          <a:solidFill>
            <a:schemeClr val="accent1"/>
          </a:solidFill>
          <a:ln w="25400" cap="flat" cmpd="sng" algn="ctr">
            <a:noFill/>
            <a:prstDash val="solid"/>
          </a:ln>
          <a:effectLst/>
        </p:spPr>
        <p:txBody>
          <a:bodyPr rot="0" spcFirstLastPara="0" vertOverflow="overflow" horzOverflow="overflow" vert="vert" wrap="square" lIns="0" tIns="324000" rIns="459000" bIns="324000" numCol="1" spcCol="0" rtlCol="0" fromWordArt="0" anchor="ctr" anchorCtr="0" forceAA="0" compatLnSpc="1">
            <a:prstTxWarp prst="textNoShape">
              <a:avLst/>
            </a:prstTxWarp>
            <a:normAutofit/>
          </a:bodyPr>
          <a:lstStyle/>
          <a:p>
            <a:pPr algn="ctr"/>
            <a:r>
              <a:rPr lang="en-US" altLang="zh-CN" sz="1600" b="1" kern="0">
                <a:solidFill>
                  <a:srgbClr val="FFFFFF"/>
                </a:solidFill>
                <a:cs typeface="+mn-ea"/>
                <a:sym typeface="+mn-lt"/>
              </a:rPr>
              <a:t>AMET</a:t>
            </a:r>
            <a:endParaRPr lang="zh-CN" altLang="en-US" sz="1600" b="1" kern="0" dirty="0">
              <a:solidFill>
                <a:srgbClr val="FFFFFF"/>
              </a:solidFill>
              <a:cs typeface="+mn-ea"/>
              <a:sym typeface="+mn-lt"/>
            </a:endParaRPr>
          </a:p>
        </p:txBody>
      </p:sp>
      <p:sp>
        <p:nvSpPr>
          <p:cNvPr id="93" name="MH_SubTitle_1"/>
          <p:cNvSpPr/>
          <p:nvPr>
            <p:custDataLst>
              <p:tags r:id="rId12"/>
            </p:custDataLst>
          </p:nvPr>
        </p:nvSpPr>
        <p:spPr>
          <a:xfrm rot="2479457" flipH="1">
            <a:off x="4289310" y="1942586"/>
            <a:ext cx="2047772" cy="1289593"/>
          </a:xfrm>
          <a:custGeom>
            <a:avLst/>
            <a:gdLst/>
            <a:ahLst/>
            <a:cxnLst/>
            <a:rect l="l" t="t" r="r" b="b"/>
            <a:pathLst>
              <a:path w="2250115" h="1417020">
                <a:moveTo>
                  <a:pt x="1444324" y="354255"/>
                </a:moveTo>
                <a:lnTo>
                  <a:pt x="2250115" y="1062765"/>
                </a:lnTo>
                <a:lnTo>
                  <a:pt x="708510" y="1062765"/>
                </a:lnTo>
                <a:lnTo>
                  <a:pt x="708510" y="1417020"/>
                </a:lnTo>
                <a:lnTo>
                  <a:pt x="0" y="708510"/>
                </a:lnTo>
                <a:lnTo>
                  <a:pt x="708510" y="0"/>
                </a:lnTo>
                <a:lnTo>
                  <a:pt x="708510" y="354255"/>
                </a:lnTo>
                <a:close/>
              </a:path>
            </a:pathLst>
          </a:custGeom>
          <a:solidFill>
            <a:schemeClr val="accent1"/>
          </a:solidFill>
          <a:ln w="25400" cap="flat" cmpd="sng" algn="ctr">
            <a:noFill/>
            <a:prstDash val="solid"/>
          </a:ln>
          <a:effectLst/>
        </p:spPr>
        <p:txBody>
          <a:bodyPr rot="0" spcFirstLastPara="0" vertOverflow="overflow" horzOverflow="overflow" vert="vert270" wrap="square" lIns="459000" tIns="324000" rIns="68580" bIns="324000" numCol="1" spcCol="0" rtlCol="0" fromWordArt="0" anchor="ctr" anchorCtr="0" forceAA="0" compatLnSpc="1">
            <a:prstTxWarp prst="textNoShape">
              <a:avLst/>
            </a:prstTxWarp>
            <a:normAutofit/>
          </a:bodyPr>
          <a:lstStyle/>
          <a:p>
            <a:pPr algn="ctr"/>
            <a:r>
              <a:rPr lang="en-US" altLang="zh-CN" sz="1600" b="1" kern="0">
                <a:solidFill>
                  <a:srgbClr val="FFFFFF"/>
                </a:solidFill>
                <a:cs typeface="+mn-ea"/>
                <a:sym typeface="+mn-lt"/>
              </a:rPr>
              <a:t>AMET</a:t>
            </a:r>
            <a:endParaRPr lang="zh-CN" altLang="en-US" sz="1600" b="1" kern="0" dirty="0">
              <a:solidFill>
                <a:srgbClr val="FFFFFF"/>
              </a:solidFill>
              <a:cs typeface="+mn-ea"/>
              <a:sym typeface="+mn-lt"/>
            </a:endParaRPr>
          </a:p>
        </p:txBody>
      </p:sp>
      <p:sp>
        <p:nvSpPr>
          <p:cNvPr id="101" name="MH_Title_1"/>
          <p:cNvSpPr txBox="1"/>
          <p:nvPr>
            <p:custDataLst>
              <p:tags r:id="rId13"/>
            </p:custDataLst>
          </p:nvPr>
        </p:nvSpPr>
        <p:spPr>
          <a:xfrm>
            <a:off x="5152571" y="3289248"/>
            <a:ext cx="1879736" cy="1121243"/>
          </a:xfrm>
          <a:prstGeom prst="rect">
            <a:avLst/>
          </a:prstGeom>
          <a:noFill/>
        </p:spPr>
        <p:txBody>
          <a:bodyPr wrap="square" rtlCol="0" anchor="ctr" anchorCtr="0">
            <a:normAutofit/>
          </a:bodyPr>
          <a:lstStyle/>
          <a:p>
            <a:pPr lvl="0" algn="ctr">
              <a:lnSpc>
                <a:spcPct val="130000"/>
              </a:lnSpc>
              <a:defRPr/>
            </a:pPr>
            <a:r>
              <a:rPr lang="zh-CN" altLang="en-US" kern="0" dirty="0">
                <a:solidFill>
                  <a:schemeClr val="accent2">
                    <a:lumMod val="75000"/>
                  </a:schemeClr>
                </a:solidFill>
                <a:cs typeface="+mn-ea"/>
                <a:sym typeface="+mn-lt"/>
              </a:rPr>
              <a:t>单击此处可编辑内容</a:t>
            </a:r>
            <a:r>
              <a:rPr lang="en-US" altLang="zh-CN" kern="0" dirty="0">
                <a:solidFill>
                  <a:schemeClr val="accent2">
                    <a:lumMod val="75000"/>
                  </a:schemeClr>
                </a:solidFill>
                <a:cs typeface="+mn-ea"/>
                <a:sym typeface="+mn-lt"/>
              </a:rPr>
              <a:t> </a:t>
            </a:r>
            <a:endParaRPr lang="zh-CN" altLang="en-US" kern="0" dirty="0">
              <a:solidFill>
                <a:schemeClr val="accent2">
                  <a:lumMod val="75000"/>
                </a:schemeClr>
              </a:solidFill>
              <a:cs typeface="+mn-ea"/>
              <a:sym typeface="+mn-lt"/>
            </a:endParaRPr>
          </a:p>
        </p:txBody>
      </p:sp>
      <p:sp>
        <p:nvSpPr>
          <p:cNvPr id="43" name="MH_Other_9"/>
          <p:cNvSpPr txBox="1"/>
          <p:nvPr>
            <p:custDataLst>
              <p:tags r:id="rId14"/>
            </p:custDataLst>
          </p:nvPr>
        </p:nvSpPr>
        <p:spPr>
          <a:xfrm>
            <a:off x="9235905" y="4235820"/>
            <a:ext cx="360000" cy="360000"/>
          </a:xfrm>
          <a:prstGeom prst="rect">
            <a:avLst/>
          </a:prstGeom>
          <a:noFill/>
        </p:spPr>
        <p:txBody>
          <a:bodyPr wrap="square" lIns="0" tIns="0" rIns="0" bIns="0" rtlCol="0" anchor="t" anchorCtr="0">
            <a:noAutofit/>
          </a:bodyPr>
          <a:lstStyle>
            <a:defPPr>
              <a:defRPr lang="zh-CN"/>
            </a:defPPr>
            <a:lvl1pPr marR="0" lvl="0" indent="0" fontAlgn="auto">
              <a:spcBef>
                <a:spcPts val="0"/>
              </a:spcBef>
              <a:spcAft>
                <a:spcPts val="0"/>
              </a:spcAft>
              <a:buClrTx/>
              <a:buSzTx/>
              <a:buFontTx/>
              <a:buNone/>
              <a:tabLst/>
              <a:defRPr kumimoji="0" sz="2400" b="1" i="0" u="none" strike="noStrike" kern="0" cap="none" spc="0" normalizeH="0" baseline="0">
                <a:ln>
                  <a:noFill/>
                </a:ln>
                <a:solidFill>
                  <a:schemeClr val="accent2"/>
                </a:solidFill>
                <a:effectLst/>
                <a:uLnTx/>
                <a:uFillTx/>
                <a:latin typeface="Arial" pitchFamily="34" charset="0"/>
                <a:ea typeface="微软雅黑" pitchFamily="34" charset="-122"/>
                <a:cs typeface="Arial" pitchFamily="34" charset="0"/>
              </a:defRPr>
            </a:lvl1pPr>
          </a:lstStyle>
          <a:p>
            <a:r>
              <a:rPr lang="en-US" altLang="zh-CN" dirty="0">
                <a:latin typeface="+mn-lt"/>
                <a:ea typeface="+mn-ea"/>
                <a:cs typeface="+mn-ea"/>
                <a:sym typeface="+mn-lt"/>
              </a:rPr>
              <a:t>04</a:t>
            </a:r>
            <a:endParaRPr lang="zh-CN" altLang="en-US" dirty="0">
              <a:latin typeface="+mn-lt"/>
              <a:ea typeface="+mn-ea"/>
              <a:cs typeface="+mn-ea"/>
              <a:sym typeface="+mn-lt"/>
            </a:endParaRPr>
          </a:p>
        </p:txBody>
      </p:sp>
      <p:sp>
        <p:nvSpPr>
          <p:cNvPr id="45" name="MH_Other_10"/>
          <p:cNvSpPr txBox="1"/>
          <p:nvPr>
            <p:custDataLst>
              <p:tags r:id="rId15"/>
            </p:custDataLst>
          </p:nvPr>
        </p:nvSpPr>
        <p:spPr>
          <a:xfrm>
            <a:off x="2617403" y="4236087"/>
            <a:ext cx="360000" cy="360000"/>
          </a:xfrm>
          <a:prstGeom prst="rect">
            <a:avLst/>
          </a:prstGeom>
          <a:noFill/>
        </p:spPr>
        <p:txBody>
          <a:bodyPr wrap="square" lIns="0" tIns="0" rIns="0" bIns="0" rtlCol="0" anchor="t" anchorCtr="0">
            <a:noAutofit/>
          </a:bodyPr>
          <a:lstStyle>
            <a:defPPr>
              <a:defRPr lang="zh-CN"/>
            </a:defPPr>
            <a:lvl1pPr marR="0" lvl="0" indent="0" fontAlgn="auto">
              <a:spcBef>
                <a:spcPts val="0"/>
              </a:spcBef>
              <a:spcAft>
                <a:spcPts val="0"/>
              </a:spcAft>
              <a:buClrTx/>
              <a:buSzTx/>
              <a:buFontTx/>
              <a:buNone/>
              <a:tabLst/>
              <a:defRPr kumimoji="0" sz="2400" b="1" i="0" u="none" strike="noStrike" kern="0" cap="none" spc="0" normalizeH="0" baseline="0">
                <a:ln>
                  <a:noFill/>
                </a:ln>
                <a:solidFill>
                  <a:schemeClr val="accent2"/>
                </a:solidFill>
                <a:effectLst/>
                <a:uLnTx/>
                <a:uFillTx/>
                <a:latin typeface="Arial" pitchFamily="34" charset="0"/>
                <a:ea typeface="微软雅黑" pitchFamily="34" charset="-122"/>
                <a:cs typeface="Arial" pitchFamily="34" charset="0"/>
              </a:defRPr>
            </a:lvl1pPr>
          </a:lstStyle>
          <a:p>
            <a:r>
              <a:rPr lang="en-US" altLang="zh-CN" dirty="0">
                <a:latin typeface="+mn-lt"/>
                <a:ea typeface="+mn-ea"/>
                <a:cs typeface="+mn-ea"/>
                <a:sym typeface="+mn-lt"/>
              </a:rPr>
              <a:t>03</a:t>
            </a:r>
            <a:endParaRPr lang="zh-CN" altLang="en-US" dirty="0">
              <a:latin typeface="+mn-lt"/>
              <a:ea typeface="+mn-ea"/>
              <a:cs typeface="+mn-ea"/>
              <a:sym typeface="+mn-lt"/>
            </a:endParaRPr>
          </a:p>
        </p:txBody>
      </p:sp>
      <p:sp>
        <p:nvSpPr>
          <p:cNvPr id="47" name="MH_Other_11"/>
          <p:cNvSpPr txBox="1"/>
          <p:nvPr>
            <p:custDataLst>
              <p:tags r:id="rId16"/>
            </p:custDataLst>
          </p:nvPr>
        </p:nvSpPr>
        <p:spPr>
          <a:xfrm>
            <a:off x="9242097" y="2487179"/>
            <a:ext cx="360000" cy="360000"/>
          </a:xfrm>
          <a:prstGeom prst="rect">
            <a:avLst/>
          </a:prstGeom>
          <a:noFill/>
        </p:spPr>
        <p:txBody>
          <a:bodyPr wrap="square" lIns="0" tIns="0" rIns="0" bIns="0" rtlCol="0" anchor="t" anchorCtr="0">
            <a:noAutofit/>
          </a:bodyPr>
          <a:lstStyle>
            <a:defPPr>
              <a:defRPr lang="zh-CN"/>
            </a:defPPr>
            <a:lvl1pPr marR="0" lvl="0" indent="0" fontAlgn="auto">
              <a:spcBef>
                <a:spcPts val="0"/>
              </a:spcBef>
              <a:spcAft>
                <a:spcPts val="0"/>
              </a:spcAft>
              <a:buClrTx/>
              <a:buSzTx/>
              <a:buFontTx/>
              <a:buNone/>
              <a:tabLst/>
              <a:defRPr kumimoji="0" sz="2400" b="1" i="0" u="none" strike="noStrike" kern="0" cap="none" spc="0" normalizeH="0" baseline="0">
                <a:ln>
                  <a:noFill/>
                </a:ln>
                <a:solidFill>
                  <a:schemeClr val="accent2"/>
                </a:solidFill>
                <a:effectLst/>
                <a:uLnTx/>
                <a:uFillTx/>
                <a:latin typeface="Arial" pitchFamily="34" charset="0"/>
                <a:ea typeface="微软雅黑" pitchFamily="34" charset="-122"/>
                <a:cs typeface="Arial" pitchFamily="34" charset="0"/>
              </a:defRPr>
            </a:lvl1pPr>
          </a:lstStyle>
          <a:p>
            <a:r>
              <a:rPr lang="en-US" altLang="zh-CN" dirty="0">
                <a:latin typeface="+mn-lt"/>
                <a:ea typeface="+mn-ea"/>
                <a:cs typeface="+mn-ea"/>
                <a:sym typeface="+mn-lt"/>
              </a:rPr>
              <a:t>02</a:t>
            </a:r>
            <a:endParaRPr lang="zh-CN" altLang="en-US" dirty="0">
              <a:latin typeface="+mn-lt"/>
              <a:ea typeface="+mn-ea"/>
              <a:cs typeface="+mn-ea"/>
              <a:sym typeface="+mn-lt"/>
            </a:endParaRPr>
          </a:p>
        </p:txBody>
      </p:sp>
      <p:sp>
        <p:nvSpPr>
          <p:cNvPr id="49" name="MH_Other_12"/>
          <p:cNvSpPr txBox="1"/>
          <p:nvPr>
            <p:custDataLst>
              <p:tags r:id="rId17"/>
            </p:custDataLst>
          </p:nvPr>
        </p:nvSpPr>
        <p:spPr>
          <a:xfrm>
            <a:off x="2612477" y="2498396"/>
            <a:ext cx="360000" cy="360000"/>
          </a:xfrm>
          <a:prstGeom prst="rect">
            <a:avLst/>
          </a:prstGeom>
          <a:noFill/>
        </p:spPr>
        <p:txBody>
          <a:bodyPr wrap="square" lIns="0" tIns="0" rIns="0" bIns="0" rtlCol="0" anchor="t" anchorCtr="0">
            <a:noAutofit/>
          </a:bodyPr>
          <a:lstStyle/>
          <a:p>
            <a:pPr>
              <a:defRPr/>
            </a:pPr>
            <a:r>
              <a:rPr lang="en-US" altLang="zh-CN" sz="2400" b="1" kern="0" dirty="0">
                <a:solidFill>
                  <a:schemeClr val="accent2"/>
                </a:solidFill>
                <a:cs typeface="+mn-ea"/>
                <a:sym typeface="+mn-lt"/>
              </a:rPr>
              <a:t>01</a:t>
            </a:r>
            <a:endParaRPr lang="zh-CN" altLang="en-US" sz="2400" b="1" kern="0" dirty="0">
              <a:solidFill>
                <a:schemeClr val="accent2"/>
              </a:solidFill>
              <a:cs typeface="+mn-ea"/>
              <a:sym typeface="+mn-lt"/>
            </a:endParaRPr>
          </a:p>
        </p:txBody>
      </p:sp>
      <p:cxnSp>
        <p:nvCxnSpPr>
          <p:cNvPr id="3" name="MH_Other_13"/>
          <p:cNvCxnSpPr/>
          <p:nvPr>
            <p:custDataLst>
              <p:tags r:id="rId18"/>
            </p:custDataLst>
          </p:nvPr>
        </p:nvCxnSpPr>
        <p:spPr>
          <a:xfrm>
            <a:off x="7519992" y="2445616"/>
            <a:ext cx="2047345" cy="0"/>
          </a:xfrm>
          <a:prstGeom prst="line">
            <a:avLst/>
          </a:prstGeom>
          <a:ln>
            <a:solidFill>
              <a:srgbClr val="C7C7C7"/>
            </a:solidFill>
          </a:ln>
        </p:spPr>
        <p:style>
          <a:lnRef idx="1">
            <a:schemeClr val="accent1"/>
          </a:lnRef>
          <a:fillRef idx="0">
            <a:schemeClr val="accent1"/>
          </a:fillRef>
          <a:effectRef idx="0">
            <a:schemeClr val="accent1"/>
          </a:effectRef>
          <a:fontRef idx="minor">
            <a:schemeClr val="tx1"/>
          </a:fontRef>
        </p:style>
      </p:cxnSp>
      <p:cxnSp>
        <p:nvCxnSpPr>
          <p:cNvPr id="32" name="MH_Other_14"/>
          <p:cNvCxnSpPr/>
          <p:nvPr>
            <p:custDataLst>
              <p:tags r:id="rId19"/>
            </p:custDataLst>
          </p:nvPr>
        </p:nvCxnSpPr>
        <p:spPr>
          <a:xfrm>
            <a:off x="2627841" y="2445616"/>
            <a:ext cx="2047345" cy="0"/>
          </a:xfrm>
          <a:prstGeom prst="line">
            <a:avLst/>
          </a:prstGeom>
          <a:ln>
            <a:solidFill>
              <a:srgbClr val="C7C7C7"/>
            </a:solidFill>
          </a:ln>
        </p:spPr>
        <p:style>
          <a:lnRef idx="1">
            <a:schemeClr val="accent1"/>
          </a:lnRef>
          <a:fillRef idx="0">
            <a:schemeClr val="accent1"/>
          </a:fillRef>
          <a:effectRef idx="0">
            <a:schemeClr val="accent1"/>
          </a:effectRef>
          <a:fontRef idx="minor">
            <a:schemeClr val="tx1"/>
          </a:fontRef>
        </p:style>
      </p:cxnSp>
      <p:cxnSp>
        <p:nvCxnSpPr>
          <p:cNvPr id="36" name="MH_Other_15"/>
          <p:cNvCxnSpPr/>
          <p:nvPr>
            <p:custDataLst>
              <p:tags r:id="rId20"/>
            </p:custDataLst>
          </p:nvPr>
        </p:nvCxnSpPr>
        <p:spPr>
          <a:xfrm>
            <a:off x="7519992" y="5269116"/>
            <a:ext cx="2047345" cy="0"/>
          </a:xfrm>
          <a:prstGeom prst="line">
            <a:avLst/>
          </a:prstGeom>
          <a:ln>
            <a:solidFill>
              <a:srgbClr val="C7C7C7"/>
            </a:solidFill>
          </a:ln>
        </p:spPr>
        <p:style>
          <a:lnRef idx="1">
            <a:schemeClr val="accent1"/>
          </a:lnRef>
          <a:fillRef idx="0">
            <a:schemeClr val="accent1"/>
          </a:fillRef>
          <a:effectRef idx="0">
            <a:schemeClr val="accent1"/>
          </a:effectRef>
          <a:fontRef idx="minor">
            <a:schemeClr val="tx1"/>
          </a:fontRef>
        </p:style>
      </p:cxnSp>
      <p:cxnSp>
        <p:nvCxnSpPr>
          <p:cNvPr id="37" name="MH_Other_16"/>
          <p:cNvCxnSpPr/>
          <p:nvPr>
            <p:custDataLst>
              <p:tags r:id="rId21"/>
            </p:custDataLst>
          </p:nvPr>
        </p:nvCxnSpPr>
        <p:spPr>
          <a:xfrm>
            <a:off x="2608437" y="5269116"/>
            <a:ext cx="2047345" cy="0"/>
          </a:xfrm>
          <a:prstGeom prst="line">
            <a:avLst/>
          </a:prstGeom>
          <a:ln>
            <a:solidFill>
              <a:srgbClr val="C7C7C7"/>
            </a:solidFill>
          </a:ln>
        </p:spPr>
        <p:style>
          <a:lnRef idx="1">
            <a:schemeClr val="accent1"/>
          </a:lnRef>
          <a:fillRef idx="0">
            <a:schemeClr val="accent1"/>
          </a:fillRef>
          <a:effectRef idx="0">
            <a:schemeClr val="accent1"/>
          </a:effectRef>
          <a:fontRef idx="minor">
            <a:schemeClr val="tx1"/>
          </a:fontRef>
        </p:style>
      </p:cxnSp>
      <p:sp>
        <p:nvSpPr>
          <p:cNvPr id="28" name="MH_SubTitle_4"/>
          <p:cNvSpPr/>
          <p:nvPr>
            <p:custDataLst>
              <p:tags r:id="rId22"/>
            </p:custDataLst>
          </p:nvPr>
        </p:nvSpPr>
        <p:spPr>
          <a:xfrm rot="2479457" flipV="1">
            <a:off x="5847798" y="4482561"/>
            <a:ext cx="2047772" cy="1289593"/>
          </a:xfrm>
          <a:custGeom>
            <a:avLst/>
            <a:gdLst/>
            <a:ahLst/>
            <a:cxnLst/>
            <a:rect l="l" t="t" r="r" b="b"/>
            <a:pathLst>
              <a:path w="2250115" h="1417020">
                <a:moveTo>
                  <a:pt x="1444324" y="354255"/>
                </a:moveTo>
                <a:lnTo>
                  <a:pt x="2250115" y="1062765"/>
                </a:lnTo>
                <a:lnTo>
                  <a:pt x="708510" y="1062765"/>
                </a:lnTo>
                <a:lnTo>
                  <a:pt x="708510" y="1417020"/>
                </a:lnTo>
                <a:lnTo>
                  <a:pt x="0" y="708510"/>
                </a:lnTo>
                <a:lnTo>
                  <a:pt x="708510" y="0"/>
                </a:lnTo>
                <a:lnTo>
                  <a:pt x="708510" y="354255"/>
                </a:lnTo>
                <a:close/>
              </a:path>
            </a:pathLst>
          </a:custGeom>
          <a:solidFill>
            <a:schemeClr val="accent1"/>
          </a:solidFill>
          <a:ln w="25400" cap="flat" cmpd="sng" algn="ctr">
            <a:noFill/>
            <a:prstDash val="solid"/>
          </a:ln>
          <a:effectLst/>
        </p:spPr>
        <p:txBody>
          <a:bodyPr rot="0" spcFirstLastPara="0" vertOverflow="overflow" horzOverflow="overflow" vert="vert" wrap="square" lIns="459000" tIns="324000" rIns="68580" bIns="324000" numCol="1" spcCol="0" rtlCol="0" fromWordArt="0" anchor="ctr" anchorCtr="0" forceAA="0" compatLnSpc="1">
            <a:prstTxWarp prst="textNoShape">
              <a:avLst/>
            </a:prstTxWarp>
            <a:normAutofit/>
          </a:bodyPr>
          <a:lstStyle/>
          <a:p>
            <a:pPr algn="ctr"/>
            <a:r>
              <a:rPr lang="en-US" altLang="zh-CN" sz="1600" b="1" kern="0">
                <a:solidFill>
                  <a:srgbClr val="FFFFFF"/>
                </a:solidFill>
                <a:cs typeface="+mn-ea"/>
                <a:sym typeface="+mn-lt"/>
              </a:rPr>
              <a:t>AMET</a:t>
            </a:r>
            <a:endParaRPr lang="zh-CN" altLang="en-US" sz="1600" b="1" kern="0" dirty="0">
              <a:solidFill>
                <a:srgbClr val="FFFFFF"/>
              </a:solidFill>
              <a:cs typeface="+mn-ea"/>
              <a:sym typeface="+mn-lt"/>
            </a:endParaRPr>
          </a:p>
        </p:txBody>
      </p:sp>
      <p:sp>
        <p:nvSpPr>
          <p:cNvPr id="29" name="MH_SubTitle_3"/>
          <p:cNvSpPr/>
          <p:nvPr>
            <p:custDataLst>
              <p:tags r:id="rId23"/>
            </p:custDataLst>
          </p:nvPr>
        </p:nvSpPr>
        <p:spPr>
          <a:xfrm rot="19120543" flipH="1" flipV="1">
            <a:off x="4289310" y="4482561"/>
            <a:ext cx="2047772" cy="1289593"/>
          </a:xfrm>
          <a:custGeom>
            <a:avLst/>
            <a:gdLst/>
            <a:ahLst/>
            <a:cxnLst/>
            <a:rect l="l" t="t" r="r" b="b"/>
            <a:pathLst>
              <a:path w="2250115" h="1417020">
                <a:moveTo>
                  <a:pt x="1444324" y="354255"/>
                </a:moveTo>
                <a:lnTo>
                  <a:pt x="2250115" y="1062765"/>
                </a:lnTo>
                <a:lnTo>
                  <a:pt x="708510" y="1062765"/>
                </a:lnTo>
                <a:lnTo>
                  <a:pt x="708510" y="1417020"/>
                </a:lnTo>
                <a:lnTo>
                  <a:pt x="0" y="708510"/>
                </a:lnTo>
                <a:lnTo>
                  <a:pt x="708510" y="0"/>
                </a:lnTo>
                <a:lnTo>
                  <a:pt x="708510" y="354255"/>
                </a:lnTo>
                <a:close/>
              </a:path>
            </a:pathLst>
          </a:custGeom>
          <a:solidFill>
            <a:schemeClr val="accent1"/>
          </a:solidFill>
          <a:ln w="25400" cap="flat" cmpd="sng" algn="ctr">
            <a:noFill/>
            <a:prstDash val="solid"/>
          </a:ln>
          <a:effectLst/>
        </p:spPr>
        <p:txBody>
          <a:bodyPr rot="0" spcFirstLastPara="0" vertOverflow="overflow" horzOverflow="overflow" vert="vert270" wrap="square" lIns="0" tIns="324000" rIns="459000" bIns="324000" numCol="1" spcCol="0" rtlCol="0" fromWordArt="0" anchor="ctr" anchorCtr="0" forceAA="0" compatLnSpc="1">
            <a:prstTxWarp prst="textNoShape">
              <a:avLst/>
            </a:prstTxWarp>
            <a:normAutofit/>
          </a:bodyPr>
          <a:lstStyle/>
          <a:p>
            <a:pPr algn="ctr"/>
            <a:r>
              <a:rPr lang="en-US" altLang="zh-CN" sz="1600" b="1" kern="0">
                <a:solidFill>
                  <a:srgbClr val="FFFFFF"/>
                </a:solidFill>
                <a:cs typeface="+mn-ea"/>
                <a:sym typeface="+mn-lt"/>
              </a:rPr>
              <a:t>AMET</a:t>
            </a:r>
            <a:endParaRPr lang="zh-CN" altLang="en-US" sz="1600" b="1" kern="0" dirty="0">
              <a:solidFill>
                <a:srgbClr val="FFFFFF"/>
              </a:solidFill>
              <a:cs typeface="+mn-ea"/>
              <a:sym typeface="+mn-lt"/>
            </a:endParaRPr>
          </a:p>
        </p:txBody>
      </p:sp>
      <p:sp>
        <p:nvSpPr>
          <p:cNvPr id="30" name="MH_Text_4"/>
          <p:cNvSpPr txBox="1"/>
          <p:nvPr>
            <p:custDataLst>
              <p:tags r:id="rId24"/>
            </p:custDataLst>
          </p:nvPr>
        </p:nvSpPr>
        <p:spPr>
          <a:xfrm>
            <a:off x="7528806" y="4278779"/>
            <a:ext cx="1610399" cy="910524"/>
          </a:xfrm>
          <a:prstGeom prst="rect">
            <a:avLst/>
          </a:prstGeom>
          <a:noFill/>
        </p:spPr>
        <p:txBody>
          <a:bodyPr wrap="square" lIns="0" tIns="0" rIns="0" bIns="0" rtlCol="0" anchor="t" anchorCtr="0">
            <a:normAutofit fontScale="85000" lnSpcReduction="10000"/>
          </a:bodyPr>
          <a:lstStyle/>
          <a:p>
            <a:pPr lvl="0" algn="r">
              <a:lnSpc>
                <a:spcPct val="130000"/>
              </a:lnSpc>
              <a:defRPr/>
            </a:pPr>
            <a:r>
              <a:rPr lang="zh-CN" altLang="en-US" sz="1600" kern="0" dirty="0">
                <a:cs typeface="+mn-ea"/>
                <a:sym typeface="+mn-lt"/>
              </a:rPr>
              <a:t>单击此处可编辑内容</a:t>
            </a:r>
            <a:endParaRPr lang="en-US" altLang="zh-CN" sz="1600" kern="0" dirty="0">
              <a:cs typeface="+mn-ea"/>
              <a:sym typeface="+mn-lt"/>
            </a:endParaRPr>
          </a:p>
          <a:p>
            <a:pPr lvl="0" algn="r">
              <a:lnSpc>
                <a:spcPct val="130000"/>
              </a:lnSpc>
              <a:defRPr/>
            </a:pPr>
            <a:r>
              <a:rPr lang="zh-CN" altLang="en-US" sz="1600" kern="0" dirty="0">
                <a:cs typeface="+mn-ea"/>
                <a:sym typeface="+mn-lt"/>
              </a:rPr>
              <a:t>单击此处可编辑内容</a:t>
            </a:r>
            <a:endParaRPr lang="en-US" altLang="zh-CN" sz="1600" kern="0" dirty="0">
              <a:cs typeface="+mn-ea"/>
              <a:sym typeface="+mn-lt"/>
            </a:endParaRPr>
          </a:p>
        </p:txBody>
      </p:sp>
      <p:sp>
        <p:nvSpPr>
          <p:cNvPr id="31" name="MH_Text_3"/>
          <p:cNvSpPr txBox="1"/>
          <p:nvPr>
            <p:custDataLst>
              <p:tags r:id="rId25"/>
            </p:custDataLst>
          </p:nvPr>
        </p:nvSpPr>
        <p:spPr>
          <a:xfrm>
            <a:off x="3045382" y="4278779"/>
            <a:ext cx="1610399" cy="910524"/>
          </a:xfrm>
          <a:prstGeom prst="rect">
            <a:avLst/>
          </a:prstGeom>
          <a:noFill/>
        </p:spPr>
        <p:txBody>
          <a:bodyPr wrap="square" lIns="0" tIns="0" rIns="0" bIns="0" rtlCol="0" anchor="t" anchorCtr="0">
            <a:normAutofit fontScale="85000" lnSpcReduction="10000"/>
          </a:bodyPr>
          <a:lstStyle/>
          <a:p>
            <a:pPr lvl="0">
              <a:lnSpc>
                <a:spcPct val="130000"/>
              </a:lnSpc>
              <a:defRPr/>
            </a:pPr>
            <a:r>
              <a:rPr lang="zh-CN" altLang="en-US" sz="1600" kern="0" dirty="0">
                <a:cs typeface="+mn-ea"/>
                <a:sym typeface="+mn-lt"/>
              </a:rPr>
              <a:t>单击此处可编辑内容</a:t>
            </a:r>
            <a:endParaRPr lang="en-US" altLang="zh-CN" sz="1600" kern="0" dirty="0">
              <a:cs typeface="+mn-ea"/>
              <a:sym typeface="+mn-lt"/>
            </a:endParaRPr>
          </a:p>
          <a:p>
            <a:pPr lvl="0">
              <a:lnSpc>
                <a:spcPct val="130000"/>
              </a:lnSpc>
              <a:defRPr/>
            </a:pPr>
            <a:r>
              <a:rPr lang="zh-CN" altLang="en-US" sz="1600" kern="0" dirty="0">
                <a:cs typeface="+mn-ea"/>
                <a:sym typeface="+mn-lt"/>
              </a:rPr>
              <a:t>单击此处可编辑内容</a:t>
            </a:r>
            <a:endParaRPr lang="en-US" altLang="zh-CN" sz="1600" kern="0" dirty="0">
              <a:cs typeface="+mn-ea"/>
              <a:sym typeface="+mn-lt"/>
            </a:endParaRPr>
          </a:p>
        </p:txBody>
      </p:sp>
      <p:sp>
        <p:nvSpPr>
          <p:cNvPr id="33" name="MH_Text_2"/>
          <p:cNvSpPr txBox="1"/>
          <p:nvPr>
            <p:custDataLst>
              <p:tags r:id="rId26"/>
            </p:custDataLst>
          </p:nvPr>
        </p:nvSpPr>
        <p:spPr>
          <a:xfrm>
            <a:off x="7528806" y="2481154"/>
            <a:ext cx="1610399" cy="1092020"/>
          </a:xfrm>
          <a:prstGeom prst="rect">
            <a:avLst/>
          </a:prstGeom>
          <a:noFill/>
        </p:spPr>
        <p:txBody>
          <a:bodyPr wrap="square" lIns="0" tIns="0" rIns="0" bIns="0" rtlCol="0" anchor="t" anchorCtr="0">
            <a:normAutofit fontScale="92500" lnSpcReduction="10000"/>
          </a:bodyPr>
          <a:lstStyle/>
          <a:p>
            <a:pPr lvl="0" algn="r">
              <a:lnSpc>
                <a:spcPct val="130000"/>
              </a:lnSpc>
              <a:defRPr/>
            </a:pPr>
            <a:r>
              <a:rPr lang="zh-CN" altLang="en-US" sz="1600" kern="0" dirty="0">
                <a:cs typeface="+mn-ea"/>
                <a:sym typeface="+mn-lt"/>
              </a:rPr>
              <a:t>单击此处可编辑内容</a:t>
            </a:r>
            <a:endParaRPr lang="en-US" altLang="zh-CN" sz="1600" kern="0" dirty="0">
              <a:cs typeface="+mn-ea"/>
              <a:sym typeface="+mn-lt"/>
            </a:endParaRPr>
          </a:p>
          <a:p>
            <a:pPr lvl="0" algn="r">
              <a:lnSpc>
                <a:spcPct val="130000"/>
              </a:lnSpc>
              <a:defRPr/>
            </a:pPr>
            <a:r>
              <a:rPr lang="zh-CN" altLang="en-US" sz="1600" kern="0" dirty="0">
                <a:cs typeface="+mn-ea"/>
                <a:sym typeface="+mn-lt"/>
              </a:rPr>
              <a:t>单击此处可编辑内容</a:t>
            </a:r>
            <a:endParaRPr lang="en-US" altLang="zh-CN" sz="1600" kern="0" dirty="0">
              <a:cs typeface="+mn-ea"/>
              <a:sym typeface="+mn-lt"/>
            </a:endParaRPr>
          </a:p>
        </p:txBody>
      </p:sp>
      <p:sp>
        <p:nvSpPr>
          <p:cNvPr id="34" name="MH_Text_1"/>
          <p:cNvSpPr txBox="1"/>
          <p:nvPr>
            <p:custDataLst>
              <p:tags r:id="rId27"/>
            </p:custDataLst>
          </p:nvPr>
        </p:nvSpPr>
        <p:spPr>
          <a:xfrm>
            <a:off x="3045382" y="2485915"/>
            <a:ext cx="1610399" cy="1092020"/>
          </a:xfrm>
          <a:prstGeom prst="rect">
            <a:avLst/>
          </a:prstGeom>
          <a:noFill/>
        </p:spPr>
        <p:txBody>
          <a:bodyPr wrap="square" lIns="0" tIns="0" rIns="0" bIns="0" rtlCol="0" anchor="t" anchorCtr="0">
            <a:normAutofit fontScale="92500" lnSpcReduction="10000"/>
          </a:bodyPr>
          <a:lstStyle/>
          <a:p>
            <a:pPr lvl="0">
              <a:lnSpc>
                <a:spcPct val="130000"/>
              </a:lnSpc>
              <a:defRPr/>
            </a:pPr>
            <a:r>
              <a:rPr lang="zh-CN" altLang="en-US" sz="1600" kern="0" dirty="0">
                <a:cs typeface="+mn-ea"/>
                <a:sym typeface="+mn-lt"/>
              </a:rPr>
              <a:t>单击此处可编辑内容</a:t>
            </a:r>
            <a:endParaRPr lang="en-US" altLang="zh-CN" sz="1600" kern="0" dirty="0">
              <a:cs typeface="+mn-ea"/>
              <a:sym typeface="+mn-lt"/>
            </a:endParaRPr>
          </a:p>
          <a:p>
            <a:pPr lvl="0">
              <a:lnSpc>
                <a:spcPct val="130000"/>
              </a:lnSpc>
              <a:defRPr/>
            </a:pPr>
            <a:r>
              <a:rPr lang="zh-CN" altLang="en-US" sz="1600" kern="0" dirty="0">
                <a:cs typeface="+mn-ea"/>
                <a:sym typeface="+mn-lt"/>
              </a:rPr>
              <a:t>单击此处可编辑内容</a:t>
            </a:r>
            <a:endParaRPr lang="en-US" altLang="zh-CN" sz="1600" kern="0" dirty="0">
              <a:cs typeface="+mn-ea"/>
              <a:sym typeface="+mn-lt"/>
            </a:endParaRPr>
          </a:p>
        </p:txBody>
      </p:sp>
      <p:pic>
        <p:nvPicPr>
          <p:cNvPr id="27" name="图片 26" descr="资源 911"/>
          <p:cNvPicPr>
            <a:picLocks noChangeAspect="1"/>
          </p:cNvPicPr>
          <p:nvPr/>
        </p:nvPicPr>
        <p:blipFill>
          <a:blip r:embed="rId30" cstate="screen">
            <a:extLst>
              <a:ext uri="{28A0092B-C50C-407E-A947-70E740481C1C}">
                <a14:useLocalDpi xmlns:a14="http://schemas.microsoft.com/office/drawing/2010/main"/>
              </a:ext>
            </a:extLst>
          </a:blip>
          <a:stretch>
            <a:fillRect/>
          </a:stretch>
        </p:blipFill>
        <p:spPr>
          <a:xfrm>
            <a:off x="9415905" y="0"/>
            <a:ext cx="4305300" cy="3714750"/>
          </a:xfrm>
          <a:prstGeom prst="rect">
            <a:avLst/>
          </a:prstGeom>
        </p:spPr>
      </p:pic>
      <p:pic>
        <p:nvPicPr>
          <p:cNvPr id="35" name="图片 34" descr="资源 1111"/>
          <p:cNvPicPr>
            <a:picLocks noChangeAspect="1"/>
          </p:cNvPicPr>
          <p:nvPr/>
        </p:nvPicPr>
        <p:blipFill>
          <a:blip r:embed="rId31" cstate="screen">
            <a:extLst>
              <a:ext uri="{28A0092B-C50C-407E-A947-70E740481C1C}">
                <a14:useLocalDpi xmlns:a14="http://schemas.microsoft.com/office/drawing/2010/main"/>
              </a:ext>
            </a:extLst>
          </a:blip>
          <a:stretch>
            <a:fillRect/>
          </a:stretch>
        </p:blipFill>
        <p:spPr>
          <a:xfrm>
            <a:off x="1249211" y="5247572"/>
            <a:ext cx="1241425" cy="777875"/>
          </a:xfrm>
          <a:prstGeom prst="rect">
            <a:avLst/>
          </a:prstGeom>
        </p:spPr>
      </p:pic>
    </p:spTree>
    <p:custDataLst>
      <p:tags r:id="rId2"/>
    </p:custDataLst>
    <p:extLst>
      <p:ext uri="{BB962C8B-B14F-4D97-AF65-F5344CB8AC3E}">
        <p14:creationId xmlns:p14="http://schemas.microsoft.com/office/powerpoint/2010/main" val="2000607496"/>
      </p:ext>
    </p:extLst>
  </p:cSld>
  <p:clrMapOvr>
    <a:masterClrMapping/>
  </p:clrMapOvr>
  <mc:AlternateContent xmlns:mc="http://schemas.openxmlformats.org/markup-compatibility/2006" xmlns:p14="http://schemas.microsoft.com/office/powerpoint/2010/main">
    <mc:Choice Requires="p14">
      <p:transition p14:dur="0" advClick="0" advTm="3000"/>
    </mc:Choice>
    <mc:Fallback xmlns="">
      <p:transition advClick="0" advTm="3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6"/>
                                        </p:tgtEl>
                                        <p:attrNameLst>
                                          <p:attrName>style.visibility</p:attrName>
                                        </p:attrNameLst>
                                      </p:cBhvr>
                                      <p:to>
                                        <p:strVal val="visible"/>
                                      </p:to>
                                    </p:set>
                                    <p:animEffect transition="in" filter="fade">
                                      <p:cBhvr>
                                        <p:cTn id="7" dur="1000"/>
                                        <p:tgtEl>
                                          <p:spTgt spid="86"/>
                                        </p:tgtEl>
                                      </p:cBhvr>
                                    </p:animEffect>
                                    <p:anim calcmode="lin" valueType="num">
                                      <p:cBhvr>
                                        <p:cTn id="8" dur="1000" fill="hold"/>
                                        <p:tgtEl>
                                          <p:spTgt spid="86"/>
                                        </p:tgtEl>
                                        <p:attrNameLst>
                                          <p:attrName>ppt_x</p:attrName>
                                        </p:attrNameLst>
                                      </p:cBhvr>
                                      <p:tavLst>
                                        <p:tav tm="0">
                                          <p:val>
                                            <p:strVal val="#ppt_x"/>
                                          </p:val>
                                        </p:tav>
                                        <p:tav tm="100000">
                                          <p:val>
                                            <p:strVal val="#ppt_x"/>
                                          </p:val>
                                        </p:tav>
                                      </p:tavLst>
                                    </p:anim>
                                    <p:anim calcmode="lin" valueType="num">
                                      <p:cBhvr>
                                        <p:cTn id="9" dur="1000" fill="hold"/>
                                        <p:tgtEl>
                                          <p:spTgt spid="8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9"/>
                                        </p:tgtEl>
                                        <p:attrNameLst>
                                          <p:attrName>style.visibility</p:attrName>
                                        </p:attrNameLst>
                                      </p:cBhvr>
                                      <p:to>
                                        <p:strVal val="visible"/>
                                      </p:to>
                                    </p:set>
                                    <p:animEffect transition="in" filter="fade">
                                      <p:cBhvr>
                                        <p:cTn id="12" dur="1000"/>
                                        <p:tgtEl>
                                          <p:spTgt spid="89"/>
                                        </p:tgtEl>
                                      </p:cBhvr>
                                    </p:animEffect>
                                    <p:anim calcmode="lin" valueType="num">
                                      <p:cBhvr>
                                        <p:cTn id="13" dur="1000" fill="hold"/>
                                        <p:tgtEl>
                                          <p:spTgt spid="89"/>
                                        </p:tgtEl>
                                        <p:attrNameLst>
                                          <p:attrName>ppt_x</p:attrName>
                                        </p:attrNameLst>
                                      </p:cBhvr>
                                      <p:tavLst>
                                        <p:tav tm="0">
                                          <p:val>
                                            <p:strVal val="#ppt_x"/>
                                          </p:val>
                                        </p:tav>
                                        <p:tav tm="100000">
                                          <p:val>
                                            <p:strVal val="#ppt_x"/>
                                          </p:val>
                                        </p:tav>
                                      </p:tavLst>
                                    </p:anim>
                                    <p:anim calcmode="lin" valueType="num">
                                      <p:cBhvr>
                                        <p:cTn id="14" dur="1000" fill="hold"/>
                                        <p:tgtEl>
                                          <p:spTgt spid="89"/>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92"/>
                                        </p:tgtEl>
                                        <p:attrNameLst>
                                          <p:attrName>style.visibility</p:attrName>
                                        </p:attrNameLst>
                                      </p:cBhvr>
                                      <p:to>
                                        <p:strVal val="visible"/>
                                      </p:to>
                                    </p:set>
                                    <p:animEffect transition="in" filter="fade">
                                      <p:cBhvr>
                                        <p:cTn id="17" dur="1000"/>
                                        <p:tgtEl>
                                          <p:spTgt spid="92"/>
                                        </p:tgtEl>
                                      </p:cBhvr>
                                    </p:animEffect>
                                    <p:anim calcmode="lin" valueType="num">
                                      <p:cBhvr>
                                        <p:cTn id="18" dur="1000" fill="hold"/>
                                        <p:tgtEl>
                                          <p:spTgt spid="92"/>
                                        </p:tgtEl>
                                        <p:attrNameLst>
                                          <p:attrName>ppt_x</p:attrName>
                                        </p:attrNameLst>
                                      </p:cBhvr>
                                      <p:tavLst>
                                        <p:tav tm="0">
                                          <p:val>
                                            <p:strVal val="#ppt_x"/>
                                          </p:val>
                                        </p:tav>
                                        <p:tav tm="100000">
                                          <p:val>
                                            <p:strVal val="#ppt_x"/>
                                          </p:val>
                                        </p:tav>
                                      </p:tavLst>
                                    </p:anim>
                                    <p:anim calcmode="lin" valueType="num">
                                      <p:cBhvr>
                                        <p:cTn id="19" dur="1000" fill="hold"/>
                                        <p:tgtEl>
                                          <p:spTgt spid="92"/>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95"/>
                                        </p:tgtEl>
                                        <p:attrNameLst>
                                          <p:attrName>style.visibility</p:attrName>
                                        </p:attrNameLst>
                                      </p:cBhvr>
                                      <p:to>
                                        <p:strVal val="visible"/>
                                      </p:to>
                                    </p:set>
                                    <p:animEffect transition="in" filter="fade">
                                      <p:cBhvr>
                                        <p:cTn id="22" dur="1000"/>
                                        <p:tgtEl>
                                          <p:spTgt spid="95"/>
                                        </p:tgtEl>
                                      </p:cBhvr>
                                    </p:animEffect>
                                    <p:anim calcmode="lin" valueType="num">
                                      <p:cBhvr>
                                        <p:cTn id="23" dur="1000" fill="hold"/>
                                        <p:tgtEl>
                                          <p:spTgt spid="95"/>
                                        </p:tgtEl>
                                        <p:attrNameLst>
                                          <p:attrName>ppt_x</p:attrName>
                                        </p:attrNameLst>
                                      </p:cBhvr>
                                      <p:tavLst>
                                        <p:tav tm="0">
                                          <p:val>
                                            <p:strVal val="#ppt_x"/>
                                          </p:val>
                                        </p:tav>
                                        <p:tav tm="100000">
                                          <p:val>
                                            <p:strVal val="#ppt_x"/>
                                          </p:val>
                                        </p:tav>
                                      </p:tavLst>
                                    </p:anim>
                                    <p:anim calcmode="lin" valueType="num">
                                      <p:cBhvr>
                                        <p:cTn id="24" dur="1000" fill="hold"/>
                                        <p:tgtEl>
                                          <p:spTgt spid="95"/>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110"/>
                                        </p:tgtEl>
                                        <p:attrNameLst>
                                          <p:attrName>style.visibility</p:attrName>
                                        </p:attrNameLst>
                                      </p:cBhvr>
                                      <p:to>
                                        <p:strVal val="visible"/>
                                      </p:to>
                                    </p:set>
                                    <p:animEffect transition="in" filter="fade">
                                      <p:cBhvr>
                                        <p:cTn id="27" dur="1000"/>
                                        <p:tgtEl>
                                          <p:spTgt spid="110"/>
                                        </p:tgtEl>
                                      </p:cBhvr>
                                    </p:animEffect>
                                    <p:anim calcmode="lin" valueType="num">
                                      <p:cBhvr>
                                        <p:cTn id="28" dur="1000" fill="hold"/>
                                        <p:tgtEl>
                                          <p:spTgt spid="110"/>
                                        </p:tgtEl>
                                        <p:attrNameLst>
                                          <p:attrName>ppt_x</p:attrName>
                                        </p:attrNameLst>
                                      </p:cBhvr>
                                      <p:tavLst>
                                        <p:tav tm="0">
                                          <p:val>
                                            <p:strVal val="#ppt_x"/>
                                          </p:val>
                                        </p:tav>
                                        <p:tav tm="100000">
                                          <p:val>
                                            <p:strVal val="#ppt_x"/>
                                          </p:val>
                                        </p:tav>
                                      </p:tavLst>
                                    </p:anim>
                                    <p:anim calcmode="lin" valueType="num">
                                      <p:cBhvr>
                                        <p:cTn id="29" dur="1000" fill="hold"/>
                                        <p:tgtEl>
                                          <p:spTgt spid="110"/>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111"/>
                                        </p:tgtEl>
                                        <p:attrNameLst>
                                          <p:attrName>style.visibility</p:attrName>
                                        </p:attrNameLst>
                                      </p:cBhvr>
                                      <p:to>
                                        <p:strVal val="visible"/>
                                      </p:to>
                                    </p:set>
                                    <p:animEffect transition="in" filter="fade">
                                      <p:cBhvr>
                                        <p:cTn id="32" dur="1000"/>
                                        <p:tgtEl>
                                          <p:spTgt spid="111"/>
                                        </p:tgtEl>
                                      </p:cBhvr>
                                    </p:animEffect>
                                    <p:anim calcmode="lin" valueType="num">
                                      <p:cBhvr>
                                        <p:cTn id="33" dur="1000" fill="hold"/>
                                        <p:tgtEl>
                                          <p:spTgt spid="111"/>
                                        </p:tgtEl>
                                        <p:attrNameLst>
                                          <p:attrName>ppt_x</p:attrName>
                                        </p:attrNameLst>
                                      </p:cBhvr>
                                      <p:tavLst>
                                        <p:tav tm="0">
                                          <p:val>
                                            <p:strVal val="#ppt_x"/>
                                          </p:val>
                                        </p:tav>
                                        <p:tav tm="100000">
                                          <p:val>
                                            <p:strVal val="#ppt_x"/>
                                          </p:val>
                                        </p:tav>
                                      </p:tavLst>
                                    </p:anim>
                                    <p:anim calcmode="lin" valueType="num">
                                      <p:cBhvr>
                                        <p:cTn id="34" dur="1000" fill="hold"/>
                                        <p:tgtEl>
                                          <p:spTgt spid="111"/>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112"/>
                                        </p:tgtEl>
                                        <p:attrNameLst>
                                          <p:attrName>style.visibility</p:attrName>
                                        </p:attrNameLst>
                                      </p:cBhvr>
                                      <p:to>
                                        <p:strVal val="visible"/>
                                      </p:to>
                                    </p:set>
                                    <p:animEffect transition="in" filter="fade">
                                      <p:cBhvr>
                                        <p:cTn id="37" dur="1000"/>
                                        <p:tgtEl>
                                          <p:spTgt spid="112"/>
                                        </p:tgtEl>
                                      </p:cBhvr>
                                    </p:animEffect>
                                    <p:anim calcmode="lin" valueType="num">
                                      <p:cBhvr>
                                        <p:cTn id="38" dur="1000" fill="hold"/>
                                        <p:tgtEl>
                                          <p:spTgt spid="112"/>
                                        </p:tgtEl>
                                        <p:attrNameLst>
                                          <p:attrName>ppt_x</p:attrName>
                                        </p:attrNameLst>
                                      </p:cBhvr>
                                      <p:tavLst>
                                        <p:tav tm="0">
                                          <p:val>
                                            <p:strVal val="#ppt_x"/>
                                          </p:val>
                                        </p:tav>
                                        <p:tav tm="100000">
                                          <p:val>
                                            <p:strVal val="#ppt_x"/>
                                          </p:val>
                                        </p:tav>
                                      </p:tavLst>
                                    </p:anim>
                                    <p:anim calcmode="lin" valueType="num">
                                      <p:cBhvr>
                                        <p:cTn id="39" dur="1000" fill="hold"/>
                                        <p:tgtEl>
                                          <p:spTgt spid="112"/>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0"/>
                                  </p:stCondLst>
                                  <p:childTnLst>
                                    <p:set>
                                      <p:cBhvr>
                                        <p:cTn id="41" dur="1" fill="hold">
                                          <p:stCondLst>
                                            <p:cond delay="0"/>
                                          </p:stCondLst>
                                        </p:cTn>
                                        <p:tgtEl>
                                          <p:spTgt spid="113"/>
                                        </p:tgtEl>
                                        <p:attrNameLst>
                                          <p:attrName>style.visibility</p:attrName>
                                        </p:attrNameLst>
                                      </p:cBhvr>
                                      <p:to>
                                        <p:strVal val="visible"/>
                                      </p:to>
                                    </p:set>
                                    <p:animEffect transition="in" filter="fade">
                                      <p:cBhvr>
                                        <p:cTn id="42" dur="1000"/>
                                        <p:tgtEl>
                                          <p:spTgt spid="113"/>
                                        </p:tgtEl>
                                      </p:cBhvr>
                                    </p:animEffect>
                                    <p:anim calcmode="lin" valueType="num">
                                      <p:cBhvr>
                                        <p:cTn id="43" dur="1000" fill="hold"/>
                                        <p:tgtEl>
                                          <p:spTgt spid="113"/>
                                        </p:tgtEl>
                                        <p:attrNameLst>
                                          <p:attrName>ppt_x</p:attrName>
                                        </p:attrNameLst>
                                      </p:cBhvr>
                                      <p:tavLst>
                                        <p:tav tm="0">
                                          <p:val>
                                            <p:strVal val="#ppt_x"/>
                                          </p:val>
                                        </p:tav>
                                        <p:tav tm="100000">
                                          <p:val>
                                            <p:strVal val="#ppt_x"/>
                                          </p:val>
                                        </p:tav>
                                      </p:tavLst>
                                    </p:anim>
                                    <p:anim calcmode="lin" valueType="num">
                                      <p:cBhvr>
                                        <p:cTn id="44" dur="1000" fill="hold"/>
                                        <p:tgtEl>
                                          <p:spTgt spid="113"/>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87"/>
                                        </p:tgtEl>
                                        <p:attrNameLst>
                                          <p:attrName>style.visibility</p:attrName>
                                        </p:attrNameLst>
                                      </p:cBhvr>
                                      <p:to>
                                        <p:strVal val="visible"/>
                                      </p:to>
                                    </p:set>
                                    <p:animEffect transition="in" filter="fade">
                                      <p:cBhvr>
                                        <p:cTn id="47" dur="1000"/>
                                        <p:tgtEl>
                                          <p:spTgt spid="87"/>
                                        </p:tgtEl>
                                      </p:cBhvr>
                                    </p:animEffect>
                                    <p:anim calcmode="lin" valueType="num">
                                      <p:cBhvr>
                                        <p:cTn id="48" dur="1000" fill="hold"/>
                                        <p:tgtEl>
                                          <p:spTgt spid="87"/>
                                        </p:tgtEl>
                                        <p:attrNameLst>
                                          <p:attrName>ppt_x</p:attrName>
                                        </p:attrNameLst>
                                      </p:cBhvr>
                                      <p:tavLst>
                                        <p:tav tm="0">
                                          <p:val>
                                            <p:strVal val="#ppt_x"/>
                                          </p:val>
                                        </p:tav>
                                        <p:tav tm="100000">
                                          <p:val>
                                            <p:strVal val="#ppt_x"/>
                                          </p:val>
                                        </p:tav>
                                      </p:tavLst>
                                    </p:anim>
                                    <p:anim calcmode="lin" valueType="num">
                                      <p:cBhvr>
                                        <p:cTn id="49" dur="1000" fill="hold"/>
                                        <p:tgtEl>
                                          <p:spTgt spid="87"/>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0"/>
                                  </p:stCondLst>
                                  <p:childTnLst>
                                    <p:set>
                                      <p:cBhvr>
                                        <p:cTn id="51" dur="1" fill="hold">
                                          <p:stCondLst>
                                            <p:cond delay="0"/>
                                          </p:stCondLst>
                                        </p:cTn>
                                        <p:tgtEl>
                                          <p:spTgt spid="93"/>
                                        </p:tgtEl>
                                        <p:attrNameLst>
                                          <p:attrName>style.visibility</p:attrName>
                                        </p:attrNameLst>
                                      </p:cBhvr>
                                      <p:to>
                                        <p:strVal val="visible"/>
                                      </p:to>
                                    </p:set>
                                    <p:animEffect transition="in" filter="fade">
                                      <p:cBhvr>
                                        <p:cTn id="52" dur="1000"/>
                                        <p:tgtEl>
                                          <p:spTgt spid="93"/>
                                        </p:tgtEl>
                                      </p:cBhvr>
                                    </p:animEffect>
                                    <p:anim calcmode="lin" valueType="num">
                                      <p:cBhvr>
                                        <p:cTn id="53" dur="1000" fill="hold"/>
                                        <p:tgtEl>
                                          <p:spTgt spid="93"/>
                                        </p:tgtEl>
                                        <p:attrNameLst>
                                          <p:attrName>ppt_x</p:attrName>
                                        </p:attrNameLst>
                                      </p:cBhvr>
                                      <p:tavLst>
                                        <p:tav tm="0">
                                          <p:val>
                                            <p:strVal val="#ppt_x"/>
                                          </p:val>
                                        </p:tav>
                                        <p:tav tm="100000">
                                          <p:val>
                                            <p:strVal val="#ppt_x"/>
                                          </p:val>
                                        </p:tav>
                                      </p:tavLst>
                                    </p:anim>
                                    <p:anim calcmode="lin" valueType="num">
                                      <p:cBhvr>
                                        <p:cTn id="54" dur="1000" fill="hold"/>
                                        <p:tgtEl>
                                          <p:spTgt spid="93"/>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p:stCondLst>
                                    <p:cond delay="0"/>
                                  </p:stCondLst>
                                  <p:childTnLst>
                                    <p:set>
                                      <p:cBhvr>
                                        <p:cTn id="56" dur="1" fill="hold">
                                          <p:stCondLst>
                                            <p:cond delay="0"/>
                                          </p:stCondLst>
                                        </p:cTn>
                                        <p:tgtEl>
                                          <p:spTgt spid="101"/>
                                        </p:tgtEl>
                                        <p:attrNameLst>
                                          <p:attrName>style.visibility</p:attrName>
                                        </p:attrNameLst>
                                      </p:cBhvr>
                                      <p:to>
                                        <p:strVal val="visible"/>
                                      </p:to>
                                    </p:set>
                                    <p:animEffect transition="in" filter="fade">
                                      <p:cBhvr>
                                        <p:cTn id="57" dur="1000"/>
                                        <p:tgtEl>
                                          <p:spTgt spid="101"/>
                                        </p:tgtEl>
                                      </p:cBhvr>
                                    </p:animEffect>
                                    <p:anim calcmode="lin" valueType="num">
                                      <p:cBhvr>
                                        <p:cTn id="58" dur="1000" fill="hold"/>
                                        <p:tgtEl>
                                          <p:spTgt spid="101"/>
                                        </p:tgtEl>
                                        <p:attrNameLst>
                                          <p:attrName>ppt_x</p:attrName>
                                        </p:attrNameLst>
                                      </p:cBhvr>
                                      <p:tavLst>
                                        <p:tav tm="0">
                                          <p:val>
                                            <p:strVal val="#ppt_x"/>
                                          </p:val>
                                        </p:tav>
                                        <p:tav tm="100000">
                                          <p:val>
                                            <p:strVal val="#ppt_x"/>
                                          </p:val>
                                        </p:tav>
                                      </p:tavLst>
                                    </p:anim>
                                    <p:anim calcmode="lin" valueType="num">
                                      <p:cBhvr>
                                        <p:cTn id="59" dur="1000" fill="hold"/>
                                        <p:tgtEl>
                                          <p:spTgt spid="101"/>
                                        </p:tgtEl>
                                        <p:attrNameLst>
                                          <p:attrName>ppt_y</p:attrName>
                                        </p:attrNameLst>
                                      </p:cBhvr>
                                      <p:tavLst>
                                        <p:tav tm="0">
                                          <p:val>
                                            <p:strVal val="#ppt_y+.1"/>
                                          </p:val>
                                        </p:tav>
                                        <p:tav tm="100000">
                                          <p:val>
                                            <p:strVal val="#ppt_y"/>
                                          </p:val>
                                        </p:tav>
                                      </p:tavLst>
                                    </p:anim>
                                  </p:childTnLst>
                                </p:cTn>
                              </p:par>
                              <p:par>
                                <p:cTn id="60" presetID="42" presetClass="entr" presetSubtype="0" fill="hold" grpId="0" nodeType="withEffect">
                                  <p:stCondLst>
                                    <p:cond delay="0"/>
                                  </p:stCondLst>
                                  <p:childTnLst>
                                    <p:set>
                                      <p:cBhvr>
                                        <p:cTn id="61" dur="1" fill="hold">
                                          <p:stCondLst>
                                            <p:cond delay="0"/>
                                          </p:stCondLst>
                                        </p:cTn>
                                        <p:tgtEl>
                                          <p:spTgt spid="43"/>
                                        </p:tgtEl>
                                        <p:attrNameLst>
                                          <p:attrName>style.visibility</p:attrName>
                                        </p:attrNameLst>
                                      </p:cBhvr>
                                      <p:to>
                                        <p:strVal val="visible"/>
                                      </p:to>
                                    </p:set>
                                    <p:animEffect transition="in" filter="fade">
                                      <p:cBhvr>
                                        <p:cTn id="62" dur="1000"/>
                                        <p:tgtEl>
                                          <p:spTgt spid="43"/>
                                        </p:tgtEl>
                                      </p:cBhvr>
                                    </p:animEffect>
                                    <p:anim calcmode="lin" valueType="num">
                                      <p:cBhvr>
                                        <p:cTn id="63" dur="1000" fill="hold"/>
                                        <p:tgtEl>
                                          <p:spTgt spid="43"/>
                                        </p:tgtEl>
                                        <p:attrNameLst>
                                          <p:attrName>ppt_x</p:attrName>
                                        </p:attrNameLst>
                                      </p:cBhvr>
                                      <p:tavLst>
                                        <p:tav tm="0">
                                          <p:val>
                                            <p:strVal val="#ppt_x"/>
                                          </p:val>
                                        </p:tav>
                                        <p:tav tm="100000">
                                          <p:val>
                                            <p:strVal val="#ppt_x"/>
                                          </p:val>
                                        </p:tav>
                                      </p:tavLst>
                                    </p:anim>
                                    <p:anim calcmode="lin" valueType="num">
                                      <p:cBhvr>
                                        <p:cTn id="64" dur="1000" fill="hold"/>
                                        <p:tgtEl>
                                          <p:spTgt spid="43"/>
                                        </p:tgtEl>
                                        <p:attrNameLst>
                                          <p:attrName>ppt_y</p:attrName>
                                        </p:attrNameLst>
                                      </p:cBhvr>
                                      <p:tavLst>
                                        <p:tav tm="0">
                                          <p:val>
                                            <p:strVal val="#ppt_y+.1"/>
                                          </p:val>
                                        </p:tav>
                                        <p:tav tm="100000">
                                          <p:val>
                                            <p:strVal val="#ppt_y"/>
                                          </p:val>
                                        </p:tav>
                                      </p:tavLst>
                                    </p:anim>
                                  </p:childTnLst>
                                </p:cTn>
                              </p:par>
                              <p:par>
                                <p:cTn id="65" presetID="42" presetClass="entr" presetSubtype="0" fill="hold" grpId="0" nodeType="withEffect">
                                  <p:stCondLst>
                                    <p:cond delay="0"/>
                                  </p:stCondLst>
                                  <p:childTnLst>
                                    <p:set>
                                      <p:cBhvr>
                                        <p:cTn id="66" dur="1" fill="hold">
                                          <p:stCondLst>
                                            <p:cond delay="0"/>
                                          </p:stCondLst>
                                        </p:cTn>
                                        <p:tgtEl>
                                          <p:spTgt spid="45"/>
                                        </p:tgtEl>
                                        <p:attrNameLst>
                                          <p:attrName>style.visibility</p:attrName>
                                        </p:attrNameLst>
                                      </p:cBhvr>
                                      <p:to>
                                        <p:strVal val="visible"/>
                                      </p:to>
                                    </p:set>
                                    <p:animEffect transition="in" filter="fade">
                                      <p:cBhvr>
                                        <p:cTn id="67" dur="1000"/>
                                        <p:tgtEl>
                                          <p:spTgt spid="45"/>
                                        </p:tgtEl>
                                      </p:cBhvr>
                                    </p:animEffect>
                                    <p:anim calcmode="lin" valueType="num">
                                      <p:cBhvr>
                                        <p:cTn id="68" dur="1000" fill="hold"/>
                                        <p:tgtEl>
                                          <p:spTgt spid="45"/>
                                        </p:tgtEl>
                                        <p:attrNameLst>
                                          <p:attrName>ppt_x</p:attrName>
                                        </p:attrNameLst>
                                      </p:cBhvr>
                                      <p:tavLst>
                                        <p:tav tm="0">
                                          <p:val>
                                            <p:strVal val="#ppt_x"/>
                                          </p:val>
                                        </p:tav>
                                        <p:tav tm="100000">
                                          <p:val>
                                            <p:strVal val="#ppt_x"/>
                                          </p:val>
                                        </p:tav>
                                      </p:tavLst>
                                    </p:anim>
                                    <p:anim calcmode="lin" valueType="num">
                                      <p:cBhvr>
                                        <p:cTn id="69" dur="1000" fill="hold"/>
                                        <p:tgtEl>
                                          <p:spTgt spid="45"/>
                                        </p:tgtEl>
                                        <p:attrNameLst>
                                          <p:attrName>ppt_y</p:attrName>
                                        </p:attrNameLst>
                                      </p:cBhvr>
                                      <p:tavLst>
                                        <p:tav tm="0">
                                          <p:val>
                                            <p:strVal val="#ppt_y+.1"/>
                                          </p:val>
                                        </p:tav>
                                        <p:tav tm="100000">
                                          <p:val>
                                            <p:strVal val="#ppt_y"/>
                                          </p:val>
                                        </p:tav>
                                      </p:tavLst>
                                    </p:anim>
                                  </p:childTnLst>
                                </p:cTn>
                              </p:par>
                              <p:par>
                                <p:cTn id="70" presetID="42" presetClass="entr" presetSubtype="0" fill="hold" grpId="0" nodeType="withEffect">
                                  <p:stCondLst>
                                    <p:cond delay="0"/>
                                  </p:stCondLst>
                                  <p:childTnLst>
                                    <p:set>
                                      <p:cBhvr>
                                        <p:cTn id="71" dur="1" fill="hold">
                                          <p:stCondLst>
                                            <p:cond delay="0"/>
                                          </p:stCondLst>
                                        </p:cTn>
                                        <p:tgtEl>
                                          <p:spTgt spid="47"/>
                                        </p:tgtEl>
                                        <p:attrNameLst>
                                          <p:attrName>style.visibility</p:attrName>
                                        </p:attrNameLst>
                                      </p:cBhvr>
                                      <p:to>
                                        <p:strVal val="visible"/>
                                      </p:to>
                                    </p:set>
                                    <p:animEffect transition="in" filter="fade">
                                      <p:cBhvr>
                                        <p:cTn id="72" dur="1000"/>
                                        <p:tgtEl>
                                          <p:spTgt spid="47"/>
                                        </p:tgtEl>
                                      </p:cBhvr>
                                    </p:animEffect>
                                    <p:anim calcmode="lin" valueType="num">
                                      <p:cBhvr>
                                        <p:cTn id="73" dur="1000" fill="hold"/>
                                        <p:tgtEl>
                                          <p:spTgt spid="47"/>
                                        </p:tgtEl>
                                        <p:attrNameLst>
                                          <p:attrName>ppt_x</p:attrName>
                                        </p:attrNameLst>
                                      </p:cBhvr>
                                      <p:tavLst>
                                        <p:tav tm="0">
                                          <p:val>
                                            <p:strVal val="#ppt_x"/>
                                          </p:val>
                                        </p:tav>
                                        <p:tav tm="100000">
                                          <p:val>
                                            <p:strVal val="#ppt_x"/>
                                          </p:val>
                                        </p:tav>
                                      </p:tavLst>
                                    </p:anim>
                                    <p:anim calcmode="lin" valueType="num">
                                      <p:cBhvr>
                                        <p:cTn id="74" dur="1000" fill="hold"/>
                                        <p:tgtEl>
                                          <p:spTgt spid="47"/>
                                        </p:tgtEl>
                                        <p:attrNameLst>
                                          <p:attrName>ppt_y</p:attrName>
                                        </p:attrNameLst>
                                      </p:cBhvr>
                                      <p:tavLst>
                                        <p:tav tm="0">
                                          <p:val>
                                            <p:strVal val="#ppt_y+.1"/>
                                          </p:val>
                                        </p:tav>
                                        <p:tav tm="100000">
                                          <p:val>
                                            <p:strVal val="#ppt_y"/>
                                          </p:val>
                                        </p:tav>
                                      </p:tavLst>
                                    </p:anim>
                                  </p:childTnLst>
                                </p:cTn>
                              </p:par>
                              <p:par>
                                <p:cTn id="75" presetID="42" presetClass="entr" presetSubtype="0" fill="hold" grpId="0" nodeType="withEffect">
                                  <p:stCondLst>
                                    <p:cond delay="0"/>
                                  </p:stCondLst>
                                  <p:childTnLst>
                                    <p:set>
                                      <p:cBhvr>
                                        <p:cTn id="76" dur="1" fill="hold">
                                          <p:stCondLst>
                                            <p:cond delay="0"/>
                                          </p:stCondLst>
                                        </p:cTn>
                                        <p:tgtEl>
                                          <p:spTgt spid="49"/>
                                        </p:tgtEl>
                                        <p:attrNameLst>
                                          <p:attrName>style.visibility</p:attrName>
                                        </p:attrNameLst>
                                      </p:cBhvr>
                                      <p:to>
                                        <p:strVal val="visible"/>
                                      </p:to>
                                    </p:set>
                                    <p:animEffect transition="in" filter="fade">
                                      <p:cBhvr>
                                        <p:cTn id="77" dur="1000"/>
                                        <p:tgtEl>
                                          <p:spTgt spid="49"/>
                                        </p:tgtEl>
                                      </p:cBhvr>
                                    </p:animEffect>
                                    <p:anim calcmode="lin" valueType="num">
                                      <p:cBhvr>
                                        <p:cTn id="78" dur="1000" fill="hold"/>
                                        <p:tgtEl>
                                          <p:spTgt spid="49"/>
                                        </p:tgtEl>
                                        <p:attrNameLst>
                                          <p:attrName>ppt_x</p:attrName>
                                        </p:attrNameLst>
                                      </p:cBhvr>
                                      <p:tavLst>
                                        <p:tav tm="0">
                                          <p:val>
                                            <p:strVal val="#ppt_x"/>
                                          </p:val>
                                        </p:tav>
                                        <p:tav tm="100000">
                                          <p:val>
                                            <p:strVal val="#ppt_x"/>
                                          </p:val>
                                        </p:tav>
                                      </p:tavLst>
                                    </p:anim>
                                    <p:anim calcmode="lin" valueType="num">
                                      <p:cBhvr>
                                        <p:cTn id="79" dur="1000" fill="hold"/>
                                        <p:tgtEl>
                                          <p:spTgt spid="49"/>
                                        </p:tgtEl>
                                        <p:attrNameLst>
                                          <p:attrName>ppt_y</p:attrName>
                                        </p:attrNameLst>
                                      </p:cBhvr>
                                      <p:tavLst>
                                        <p:tav tm="0">
                                          <p:val>
                                            <p:strVal val="#ppt_y+.1"/>
                                          </p:val>
                                        </p:tav>
                                        <p:tav tm="100000">
                                          <p:val>
                                            <p:strVal val="#ppt_y"/>
                                          </p:val>
                                        </p:tav>
                                      </p:tavLst>
                                    </p:anim>
                                  </p:childTnLst>
                                </p:cTn>
                              </p:par>
                              <p:par>
                                <p:cTn id="80" presetID="42" presetClass="entr" presetSubtype="0" fill="hold" nodeType="withEffect">
                                  <p:stCondLst>
                                    <p:cond delay="0"/>
                                  </p:stCondLst>
                                  <p:childTnLst>
                                    <p:set>
                                      <p:cBhvr>
                                        <p:cTn id="81" dur="1" fill="hold">
                                          <p:stCondLst>
                                            <p:cond delay="0"/>
                                          </p:stCondLst>
                                        </p:cTn>
                                        <p:tgtEl>
                                          <p:spTgt spid="3"/>
                                        </p:tgtEl>
                                        <p:attrNameLst>
                                          <p:attrName>style.visibility</p:attrName>
                                        </p:attrNameLst>
                                      </p:cBhvr>
                                      <p:to>
                                        <p:strVal val="visible"/>
                                      </p:to>
                                    </p:set>
                                    <p:animEffect transition="in" filter="fade">
                                      <p:cBhvr>
                                        <p:cTn id="82" dur="1000"/>
                                        <p:tgtEl>
                                          <p:spTgt spid="3"/>
                                        </p:tgtEl>
                                      </p:cBhvr>
                                    </p:animEffect>
                                    <p:anim calcmode="lin" valueType="num">
                                      <p:cBhvr>
                                        <p:cTn id="83" dur="1000" fill="hold"/>
                                        <p:tgtEl>
                                          <p:spTgt spid="3"/>
                                        </p:tgtEl>
                                        <p:attrNameLst>
                                          <p:attrName>ppt_x</p:attrName>
                                        </p:attrNameLst>
                                      </p:cBhvr>
                                      <p:tavLst>
                                        <p:tav tm="0">
                                          <p:val>
                                            <p:strVal val="#ppt_x"/>
                                          </p:val>
                                        </p:tav>
                                        <p:tav tm="100000">
                                          <p:val>
                                            <p:strVal val="#ppt_x"/>
                                          </p:val>
                                        </p:tav>
                                      </p:tavLst>
                                    </p:anim>
                                    <p:anim calcmode="lin" valueType="num">
                                      <p:cBhvr>
                                        <p:cTn id="84" dur="1000" fill="hold"/>
                                        <p:tgtEl>
                                          <p:spTgt spid="3"/>
                                        </p:tgtEl>
                                        <p:attrNameLst>
                                          <p:attrName>ppt_y</p:attrName>
                                        </p:attrNameLst>
                                      </p:cBhvr>
                                      <p:tavLst>
                                        <p:tav tm="0">
                                          <p:val>
                                            <p:strVal val="#ppt_y+.1"/>
                                          </p:val>
                                        </p:tav>
                                        <p:tav tm="100000">
                                          <p:val>
                                            <p:strVal val="#ppt_y"/>
                                          </p:val>
                                        </p:tav>
                                      </p:tavLst>
                                    </p:anim>
                                  </p:childTnLst>
                                </p:cTn>
                              </p:par>
                              <p:par>
                                <p:cTn id="85" presetID="42" presetClass="entr" presetSubtype="0" fill="hold" nodeType="withEffect">
                                  <p:stCondLst>
                                    <p:cond delay="0"/>
                                  </p:stCondLst>
                                  <p:childTnLst>
                                    <p:set>
                                      <p:cBhvr>
                                        <p:cTn id="86" dur="1" fill="hold">
                                          <p:stCondLst>
                                            <p:cond delay="0"/>
                                          </p:stCondLst>
                                        </p:cTn>
                                        <p:tgtEl>
                                          <p:spTgt spid="32"/>
                                        </p:tgtEl>
                                        <p:attrNameLst>
                                          <p:attrName>style.visibility</p:attrName>
                                        </p:attrNameLst>
                                      </p:cBhvr>
                                      <p:to>
                                        <p:strVal val="visible"/>
                                      </p:to>
                                    </p:set>
                                    <p:animEffect transition="in" filter="fade">
                                      <p:cBhvr>
                                        <p:cTn id="87" dur="1000"/>
                                        <p:tgtEl>
                                          <p:spTgt spid="32"/>
                                        </p:tgtEl>
                                      </p:cBhvr>
                                    </p:animEffect>
                                    <p:anim calcmode="lin" valueType="num">
                                      <p:cBhvr>
                                        <p:cTn id="88" dur="1000" fill="hold"/>
                                        <p:tgtEl>
                                          <p:spTgt spid="32"/>
                                        </p:tgtEl>
                                        <p:attrNameLst>
                                          <p:attrName>ppt_x</p:attrName>
                                        </p:attrNameLst>
                                      </p:cBhvr>
                                      <p:tavLst>
                                        <p:tav tm="0">
                                          <p:val>
                                            <p:strVal val="#ppt_x"/>
                                          </p:val>
                                        </p:tav>
                                        <p:tav tm="100000">
                                          <p:val>
                                            <p:strVal val="#ppt_x"/>
                                          </p:val>
                                        </p:tav>
                                      </p:tavLst>
                                    </p:anim>
                                    <p:anim calcmode="lin" valueType="num">
                                      <p:cBhvr>
                                        <p:cTn id="89" dur="1000" fill="hold"/>
                                        <p:tgtEl>
                                          <p:spTgt spid="32"/>
                                        </p:tgtEl>
                                        <p:attrNameLst>
                                          <p:attrName>ppt_y</p:attrName>
                                        </p:attrNameLst>
                                      </p:cBhvr>
                                      <p:tavLst>
                                        <p:tav tm="0">
                                          <p:val>
                                            <p:strVal val="#ppt_y+.1"/>
                                          </p:val>
                                        </p:tav>
                                        <p:tav tm="100000">
                                          <p:val>
                                            <p:strVal val="#ppt_y"/>
                                          </p:val>
                                        </p:tav>
                                      </p:tavLst>
                                    </p:anim>
                                  </p:childTnLst>
                                </p:cTn>
                              </p:par>
                              <p:par>
                                <p:cTn id="90" presetID="42" presetClass="entr" presetSubtype="0" fill="hold" nodeType="withEffect">
                                  <p:stCondLst>
                                    <p:cond delay="0"/>
                                  </p:stCondLst>
                                  <p:childTnLst>
                                    <p:set>
                                      <p:cBhvr>
                                        <p:cTn id="91" dur="1" fill="hold">
                                          <p:stCondLst>
                                            <p:cond delay="0"/>
                                          </p:stCondLst>
                                        </p:cTn>
                                        <p:tgtEl>
                                          <p:spTgt spid="36"/>
                                        </p:tgtEl>
                                        <p:attrNameLst>
                                          <p:attrName>style.visibility</p:attrName>
                                        </p:attrNameLst>
                                      </p:cBhvr>
                                      <p:to>
                                        <p:strVal val="visible"/>
                                      </p:to>
                                    </p:set>
                                    <p:animEffect transition="in" filter="fade">
                                      <p:cBhvr>
                                        <p:cTn id="92" dur="1000"/>
                                        <p:tgtEl>
                                          <p:spTgt spid="36"/>
                                        </p:tgtEl>
                                      </p:cBhvr>
                                    </p:animEffect>
                                    <p:anim calcmode="lin" valueType="num">
                                      <p:cBhvr>
                                        <p:cTn id="93" dur="1000" fill="hold"/>
                                        <p:tgtEl>
                                          <p:spTgt spid="36"/>
                                        </p:tgtEl>
                                        <p:attrNameLst>
                                          <p:attrName>ppt_x</p:attrName>
                                        </p:attrNameLst>
                                      </p:cBhvr>
                                      <p:tavLst>
                                        <p:tav tm="0">
                                          <p:val>
                                            <p:strVal val="#ppt_x"/>
                                          </p:val>
                                        </p:tav>
                                        <p:tav tm="100000">
                                          <p:val>
                                            <p:strVal val="#ppt_x"/>
                                          </p:val>
                                        </p:tav>
                                      </p:tavLst>
                                    </p:anim>
                                    <p:anim calcmode="lin" valueType="num">
                                      <p:cBhvr>
                                        <p:cTn id="94" dur="1000" fill="hold"/>
                                        <p:tgtEl>
                                          <p:spTgt spid="36"/>
                                        </p:tgtEl>
                                        <p:attrNameLst>
                                          <p:attrName>ppt_y</p:attrName>
                                        </p:attrNameLst>
                                      </p:cBhvr>
                                      <p:tavLst>
                                        <p:tav tm="0">
                                          <p:val>
                                            <p:strVal val="#ppt_y+.1"/>
                                          </p:val>
                                        </p:tav>
                                        <p:tav tm="100000">
                                          <p:val>
                                            <p:strVal val="#ppt_y"/>
                                          </p:val>
                                        </p:tav>
                                      </p:tavLst>
                                    </p:anim>
                                  </p:childTnLst>
                                </p:cTn>
                              </p:par>
                              <p:par>
                                <p:cTn id="95" presetID="42" presetClass="entr" presetSubtype="0" fill="hold" nodeType="withEffect">
                                  <p:stCondLst>
                                    <p:cond delay="0"/>
                                  </p:stCondLst>
                                  <p:childTnLst>
                                    <p:set>
                                      <p:cBhvr>
                                        <p:cTn id="96" dur="1" fill="hold">
                                          <p:stCondLst>
                                            <p:cond delay="0"/>
                                          </p:stCondLst>
                                        </p:cTn>
                                        <p:tgtEl>
                                          <p:spTgt spid="37"/>
                                        </p:tgtEl>
                                        <p:attrNameLst>
                                          <p:attrName>style.visibility</p:attrName>
                                        </p:attrNameLst>
                                      </p:cBhvr>
                                      <p:to>
                                        <p:strVal val="visible"/>
                                      </p:to>
                                    </p:set>
                                    <p:animEffect transition="in" filter="fade">
                                      <p:cBhvr>
                                        <p:cTn id="97" dur="1000"/>
                                        <p:tgtEl>
                                          <p:spTgt spid="37"/>
                                        </p:tgtEl>
                                      </p:cBhvr>
                                    </p:animEffect>
                                    <p:anim calcmode="lin" valueType="num">
                                      <p:cBhvr>
                                        <p:cTn id="98" dur="1000" fill="hold"/>
                                        <p:tgtEl>
                                          <p:spTgt spid="37"/>
                                        </p:tgtEl>
                                        <p:attrNameLst>
                                          <p:attrName>ppt_x</p:attrName>
                                        </p:attrNameLst>
                                      </p:cBhvr>
                                      <p:tavLst>
                                        <p:tav tm="0">
                                          <p:val>
                                            <p:strVal val="#ppt_x"/>
                                          </p:val>
                                        </p:tav>
                                        <p:tav tm="100000">
                                          <p:val>
                                            <p:strVal val="#ppt_x"/>
                                          </p:val>
                                        </p:tav>
                                      </p:tavLst>
                                    </p:anim>
                                    <p:anim calcmode="lin" valueType="num">
                                      <p:cBhvr>
                                        <p:cTn id="99" dur="1000" fill="hold"/>
                                        <p:tgtEl>
                                          <p:spTgt spid="37"/>
                                        </p:tgtEl>
                                        <p:attrNameLst>
                                          <p:attrName>ppt_y</p:attrName>
                                        </p:attrNameLst>
                                      </p:cBhvr>
                                      <p:tavLst>
                                        <p:tav tm="0">
                                          <p:val>
                                            <p:strVal val="#ppt_y+.1"/>
                                          </p:val>
                                        </p:tav>
                                        <p:tav tm="100000">
                                          <p:val>
                                            <p:strVal val="#ppt_y"/>
                                          </p:val>
                                        </p:tav>
                                      </p:tavLst>
                                    </p:anim>
                                  </p:childTnLst>
                                </p:cTn>
                              </p:par>
                              <p:par>
                                <p:cTn id="100" presetID="42" presetClass="entr" presetSubtype="0" fill="hold" grpId="0" nodeType="withEffect">
                                  <p:stCondLst>
                                    <p:cond delay="0"/>
                                  </p:stCondLst>
                                  <p:childTnLst>
                                    <p:set>
                                      <p:cBhvr>
                                        <p:cTn id="101" dur="1" fill="hold">
                                          <p:stCondLst>
                                            <p:cond delay="0"/>
                                          </p:stCondLst>
                                        </p:cTn>
                                        <p:tgtEl>
                                          <p:spTgt spid="28"/>
                                        </p:tgtEl>
                                        <p:attrNameLst>
                                          <p:attrName>style.visibility</p:attrName>
                                        </p:attrNameLst>
                                      </p:cBhvr>
                                      <p:to>
                                        <p:strVal val="visible"/>
                                      </p:to>
                                    </p:set>
                                    <p:animEffect transition="in" filter="fade">
                                      <p:cBhvr>
                                        <p:cTn id="102" dur="1000"/>
                                        <p:tgtEl>
                                          <p:spTgt spid="28"/>
                                        </p:tgtEl>
                                      </p:cBhvr>
                                    </p:animEffect>
                                    <p:anim calcmode="lin" valueType="num">
                                      <p:cBhvr>
                                        <p:cTn id="103" dur="1000" fill="hold"/>
                                        <p:tgtEl>
                                          <p:spTgt spid="28"/>
                                        </p:tgtEl>
                                        <p:attrNameLst>
                                          <p:attrName>ppt_x</p:attrName>
                                        </p:attrNameLst>
                                      </p:cBhvr>
                                      <p:tavLst>
                                        <p:tav tm="0">
                                          <p:val>
                                            <p:strVal val="#ppt_x"/>
                                          </p:val>
                                        </p:tav>
                                        <p:tav tm="100000">
                                          <p:val>
                                            <p:strVal val="#ppt_x"/>
                                          </p:val>
                                        </p:tav>
                                      </p:tavLst>
                                    </p:anim>
                                    <p:anim calcmode="lin" valueType="num">
                                      <p:cBhvr>
                                        <p:cTn id="104" dur="1000" fill="hold"/>
                                        <p:tgtEl>
                                          <p:spTgt spid="28"/>
                                        </p:tgtEl>
                                        <p:attrNameLst>
                                          <p:attrName>ppt_y</p:attrName>
                                        </p:attrNameLst>
                                      </p:cBhvr>
                                      <p:tavLst>
                                        <p:tav tm="0">
                                          <p:val>
                                            <p:strVal val="#ppt_y+.1"/>
                                          </p:val>
                                        </p:tav>
                                        <p:tav tm="100000">
                                          <p:val>
                                            <p:strVal val="#ppt_y"/>
                                          </p:val>
                                        </p:tav>
                                      </p:tavLst>
                                    </p:anim>
                                  </p:childTnLst>
                                </p:cTn>
                              </p:par>
                              <p:par>
                                <p:cTn id="105" presetID="42" presetClass="entr" presetSubtype="0" fill="hold" grpId="0" nodeType="withEffect">
                                  <p:stCondLst>
                                    <p:cond delay="0"/>
                                  </p:stCondLst>
                                  <p:childTnLst>
                                    <p:set>
                                      <p:cBhvr>
                                        <p:cTn id="106" dur="1" fill="hold">
                                          <p:stCondLst>
                                            <p:cond delay="0"/>
                                          </p:stCondLst>
                                        </p:cTn>
                                        <p:tgtEl>
                                          <p:spTgt spid="29"/>
                                        </p:tgtEl>
                                        <p:attrNameLst>
                                          <p:attrName>style.visibility</p:attrName>
                                        </p:attrNameLst>
                                      </p:cBhvr>
                                      <p:to>
                                        <p:strVal val="visible"/>
                                      </p:to>
                                    </p:set>
                                    <p:animEffect transition="in" filter="fade">
                                      <p:cBhvr>
                                        <p:cTn id="107" dur="1000"/>
                                        <p:tgtEl>
                                          <p:spTgt spid="29"/>
                                        </p:tgtEl>
                                      </p:cBhvr>
                                    </p:animEffect>
                                    <p:anim calcmode="lin" valueType="num">
                                      <p:cBhvr>
                                        <p:cTn id="108" dur="1000" fill="hold"/>
                                        <p:tgtEl>
                                          <p:spTgt spid="29"/>
                                        </p:tgtEl>
                                        <p:attrNameLst>
                                          <p:attrName>ppt_x</p:attrName>
                                        </p:attrNameLst>
                                      </p:cBhvr>
                                      <p:tavLst>
                                        <p:tav tm="0">
                                          <p:val>
                                            <p:strVal val="#ppt_x"/>
                                          </p:val>
                                        </p:tav>
                                        <p:tav tm="100000">
                                          <p:val>
                                            <p:strVal val="#ppt_x"/>
                                          </p:val>
                                        </p:tav>
                                      </p:tavLst>
                                    </p:anim>
                                    <p:anim calcmode="lin" valueType="num">
                                      <p:cBhvr>
                                        <p:cTn id="109" dur="1000" fill="hold"/>
                                        <p:tgtEl>
                                          <p:spTgt spid="29"/>
                                        </p:tgtEl>
                                        <p:attrNameLst>
                                          <p:attrName>ppt_y</p:attrName>
                                        </p:attrNameLst>
                                      </p:cBhvr>
                                      <p:tavLst>
                                        <p:tav tm="0">
                                          <p:val>
                                            <p:strVal val="#ppt_y+.1"/>
                                          </p:val>
                                        </p:tav>
                                        <p:tav tm="100000">
                                          <p:val>
                                            <p:strVal val="#ppt_y"/>
                                          </p:val>
                                        </p:tav>
                                      </p:tavLst>
                                    </p:anim>
                                  </p:childTnLst>
                                </p:cTn>
                              </p:par>
                              <p:par>
                                <p:cTn id="110" presetID="42" presetClass="entr" presetSubtype="0" fill="hold" grpId="0" nodeType="withEffect">
                                  <p:stCondLst>
                                    <p:cond delay="0"/>
                                  </p:stCondLst>
                                  <p:childTnLst>
                                    <p:set>
                                      <p:cBhvr>
                                        <p:cTn id="111" dur="1" fill="hold">
                                          <p:stCondLst>
                                            <p:cond delay="0"/>
                                          </p:stCondLst>
                                        </p:cTn>
                                        <p:tgtEl>
                                          <p:spTgt spid="30"/>
                                        </p:tgtEl>
                                        <p:attrNameLst>
                                          <p:attrName>style.visibility</p:attrName>
                                        </p:attrNameLst>
                                      </p:cBhvr>
                                      <p:to>
                                        <p:strVal val="visible"/>
                                      </p:to>
                                    </p:set>
                                    <p:animEffect transition="in" filter="fade">
                                      <p:cBhvr>
                                        <p:cTn id="112" dur="1000"/>
                                        <p:tgtEl>
                                          <p:spTgt spid="30"/>
                                        </p:tgtEl>
                                      </p:cBhvr>
                                    </p:animEffect>
                                    <p:anim calcmode="lin" valueType="num">
                                      <p:cBhvr>
                                        <p:cTn id="113" dur="1000" fill="hold"/>
                                        <p:tgtEl>
                                          <p:spTgt spid="30"/>
                                        </p:tgtEl>
                                        <p:attrNameLst>
                                          <p:attrName>ppt_x</p:attrName>
                                        </p:attrNameLst>
                                      </p:cBhvr>
                                      <p:tavLst>
                                        <p:tav tm="0">
                                          <p:val>
                                            <p:strVal val="#ppt_x"/>
                                          </p:val>
                                        </p:tav>
                                        <p:tav tm="100000">
                                          <p:val>
                                            <p:strVal val="#ppt_x"/>
                                          </p:val>
                                        </p:tav>
                                      </p:tavLst>
                                    </p:anim>
                                    <p:anim calcmode="lin" valueType="num">
                                      <p:cBhvr>
                                        <p:cTn id="114" dur="1000" fill="hold"/>
                                        <p:tgtEl>
                                          <p:spTgt spid="30"/>
                                        </p:tgtEl>
                                        <p:attrNameLst>
                                          <p:attrName>ppt_y</p:attrName>
                                        </p:attrNameLst>
                                      </p:cBhvr>
                                      <p:tavLst>
                                        <p:tav tm="0">
                                          <p:val>
                                            <p:strVal val="#ppt_y+.1"/>
                                          </p:val>
                                        </p:tav>
                                        <p:tav tm="100000">
                                          <p:val>
                                            <p:strVal val="#ppt_y"/>
                                          </p:val>
                                        </p:tav>
                                      </p:tavLst>
                                    </p:anim>
                                  </p:childTnLst>
                                </p:cTn>
                              </p:par>
                              <p:par>
                                <p:cTn id="115" presetID="42" presetClass="entr" presetSubtype="0" fill="hold" grpId="0" nodeType="withEffect">
                                  <p:stCondLst>
                                    <p:cond delay="0"/>
                                  </p:stCondLst>
                                  <p:childTnLst>
                                    <p:set>
                                      <p:cBhvr>
                                        <p:cTn id="116" dur="1" fill="hold">
                                          <p:stCondLst>
                                            <p:cond delay="0"/>
                                          </p:stCondLst>
                                        </p:cTn>
                                        <p:tgtEl>
                                          <p:spTgt spid="31"/>
                                        </p:tgtEl>
                                        <p:attrNameLst>
                                          <p:attrName>style.visibility</p:attrName>
                                        </p:attrNameLst>
                                      </p:cBhvr>
                                      <p:to>
                                        <p:strVal val="visible"/>
                                      </p:to>
                                    </p:set>
                                    <p:animEffect transition="in" filter="fade">
                                      <p:cBhvr>
                                        <p:cTn id="117" dur="1000"/>
                                        <p:tgtEl>
                                          <p:spTgt spid="31"/>
                                        </p:tgtEl>
                                      </p:cBhvr>
                                    </p:animEffect>
                                    <p:anim calcmode="lin" valueType="num">
                                      <p:cBhvr>
                                        <p:cTn id="118" dur="1000" fill="hold"/>
                                        <p:tgtEl>
                                          <p:spTgt spid="31"/>
                                        </p:tgtEl>
                                        <p:attrNameLst>
                                          <p:attrName>ppt_x</p:attrName>
                                        </p:attrNameLst>
                                      </p:cBhvr>
                                      <p:tavLst>
                                        <p:tav tm="0">
                                          <p:val>
                                            <p:strVal val="#ppt_x"/>
                                          </p:val>
                                        </p:tav>
                                        <p:tav tm="100000">
                                          <p:val>
                                            <p:strVal val="#ppt_x"/>
                                          </p:val>
                                        </p:tav>
                                      </p:tavLst>
                                    </p:anim>
                                    <p:anim calcmode="lin" valueType="num">
                                      <p:cBhvr>
                                        <p:cTn id="119" dur="1000" fill="hold"/>
                                        <p:tgtEl>
                                          <p:spTgt spid="31"/>
                                        </p:tgtEl>
                                        <p:attrNameLst>
                                          <p:attrName>ppt_y</p:attrName>
                                        </p:attrNameLst>
                                      </p:cBhvr>
                                      <p:tavLst>
                                        <p:tav tm="0">
                                          <p:val>
                                            <p:strVal val="#ppt_y+.1"/>
                                          </p:val>
                                        </p:tav>
                                        <p:tav tm="100000">
                                          <p:val>
                                            <p:strVal val="#ppt_y"/>
                                          </p:val>
                                        </p:tav>
                                      </p:tavLst>
                                    </p:anim>
                                  </p:childTnLst>
                                </p:cTn>
                              </p:par>
                              <p:par>
                                <p:cTn id="120" presetID="42" presetClass="entr" presetSubtype="0" fill="hold" grpId="0" nodeType="withEffect">
                                  <p:stCondLst>
                                    <p:cond delay="0"/>
                                  </p:stCondLst>
                                  <p:childTnLst>
                                    <p:set>
                                      <p:cBhvr>
                                        <p:cTn id="121" dur="1" fill="hold">
                                          <p:stCondLst>
                                            <p:cond delay="0"/>
                                          </p:stCondLst>
                                        </p:cTn>
                                        <p:tgtEl>
                                          <p:spTgt spid="33"/>
                                        </p:tgtEl>
                                        <p:attrNameLst>
                                          <p:attrName>style.visibility</p:attrName>
                                        </p:attrNameLst>
                                      </p:cBhvr>
                                      <p:to>
                                        <p:strVal val="visible"/>
                                      </p:to>
                                    </p:set>
                                    <p:animEffect transition="in" filter="fade">
                                      <p:cBhvr>
                                        <p:cTn id="122" dur="1000"/>
                                        <p:tgtEl>
                                          <p:spTgt spid="33"/>
                                        </p:tgtEl>
                                      </p:cBhvr>
                                    </p:animEffect>
                                    <p:anim calcmode="lin" valueType="num">
                                      <p:cBhvr>
                                        <p:cTn id="123" dur="1000" fill="hold"/>
                                        <p:tgtEl>
                                          <p:spTgt spid="33"/>
                                        </p:tgtEl>
                                        <p:attrNameLst>
                                          <p:attrName>ppt_x</p:attrName>
                                        </p:attrNameLst>
                                      </p:cBhvr>
                                      <p:tavLst>
                                        <p:tav tm="0">
                                          <p:val>
                                            <p:strVal val="#ppt_x"/>
                                          </p:val>
                                        </p:tav>
                                        <p:tav tm="100000">
                                          <p:val>
                                            <p:strVal val="#ppt_x"/>
                                          </p:val>
                                        </p:tav>
                                      </p:tavLst>
                                    </p:anim>
                                    <p:anim calcmode="lin" valueType="num">
                                      <p:cBhvr>
                                        <p:cTn id="124" dur="1000" fill="hold"/>
                                        <p:tgtEl>
                                          <p:spTgt spid="33"/>
                                        </p:tgtEl>
                                        <p:attrNameLst>
                                          <p:attrName>ppt_y</p:attrName>
                                        </p:attrNameLst>
                                      </p:cBhvr>
                                      <p:tavLst>
                                        <p:tav tm="0">
                                          <p:val>
                                            <p:strVal val="#ppt_y+.1"/>
                                          </p:val>
                                        </p:tav>
                                        <p:tav tm="100000">
                                          <p:val>
                                            <p:strVal val="#ppt_y"/>
                                          </p:val>
                                        </p:tav>
                                      </p:tavLst>
                                    </p:anim>
                                  </p:childTnLst>
                                </p:cTn>
                              </p:par>
                              <p:par>
                                <p:cTn id="125" presetID="42" presetClass="entr" presetSubtype="0" fill="hold" grpId="0" nodeType="withEffect">
                                  <p:stCondLst>
                                    <p:cond delay="0"/>
                                  </p:stCondLst>
                                  <p:childTnLst>
                                    <p:set>
                                      <p:cBhvr>
                                        <p:cTn id="126" dur="1" fill="hold">
                                          <p:stCondLst>
                                            <p:cond delay="0"/>
                                          </p:stCondLst>
                                        </p:cTn>
                                        <p:tgtEl>
                                          <p:spTgt spid="34"/>
                                        </p:tgtEl>
                                        <p:attrNameLst>
                                          <p:attrName>style.visibility</p:attrName>
                                        </p:attrNameLst>
                                      </p:cBhvr>
                                      <p:to>
                                        <p:strVal val="visible"/>
                                      </p:to>
                                    </p:set>
                                    <p:animEffect transition="in" filter="fade">
                                      <p:cBhvr>
                                        <p:cTn id="127" dur="1000"/>
                                        <p:tgtEl>
                                          <p:spTgt spid="34"/>
                                        </p:tgtEl>
                                      </p:cBhvr>
                                    </p:animEffect>
                                    <p:anim calcmode="lin" valueType="num">
                                      <p:cBhvr>
                                        <p:cTn id="128" dur="1000" fill="hold"/>
                                        <p:tgtEl>
                                          <p:spTgt spid="34"/>
                                        </p:tgtEl>
                                        <p:attrNameLst>
                                          <p:attrName>ppt_x</p:attrName>
                                        </p:attrNameLst>
                                      </p:cBhvr>
                                      <p:tavLst>
                                        <p:tav tm="0">
                                          <p:val>
                                            <p:strVal val="#ppt_x"/>
                                          </p:val>
                                        </p:tav>
                                        <p:tav tm="100000">
                                          <p:val>
                                            <p:strVal val="#ppt_x"/>
                                          </p:val>
                                        </p:tav>
                                      </p:tavLst>
                                    </p:anim>
                                    <p:anim calcmode="lin" valueType="num">
                                      <p:cBhvr>
                                        <p:cTn id="129" dur="1000" fill="hold"/>
                                        <p:tgtEl>
                                          <p:spTgt spid="3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 grpId="0" animBg="1"/>
      <p:bldP spid="89" grpId="0" animBg="1"/>
      <p:bldP spid="92" grpId="0" animBg="1"/>
      <p:bldP spid="95" grpId="0" animBg="1"/>
      <p:bldP spid="87" grpId="0" animBg="1"/>
      <p:bldP spid="93" grpId="0" animBg="1"/>
      <p:bldP spid="101" grpId="0"/>
      <p:bldP spid="43" grpId="0"/>
      <p:bldP spid="45" grpId="0"/>
      <p:bldP spid="47" grpId="0"/>
      <p:bldP spid="49" grpId="0"/>
      <p:bldP spid="28" grpId="0" animBg="1"/>
      <p:bldP spid="29" grpId="0" animBg="1"/>
      <p:bldP spid="30" grpId="0"/>
      <p:bldP spid="31" grpId="0"/>
      <p:bldP spid="33" grpId="0"/>
      <p:bldP spid="34"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MH_Other_1"/>
          <p:cNvCxnSpPr/>
          <p:nvPr>
            <p:custDataLst>
              <p:tags r:id="rId3"/>
            </p:custDataLst>
          </p:nvPr>
        </p:nvCxnSpPr>
        <p:spPr>
          <a:xfrm flipH="1">
            <a:off x="4397376" y="2551113"/>
            <a:ext cx="5135563" cy="0"/>
          </a:xfrm>
          <a:prstGeom prst="line">
            <a:avLst/>
          </a:prstGeom>
          <a:ln w="3175">
            <a:solidFill>
              <a:srgbClr val="DDDDDD"/>
            </a:solidFill>
          </a:ln>
        </p:spPr>
        <p:style>
          <a:lnRef idx="1">
            <a:schemeClr val="accent1"/>
          </a:lnRef>
          <a:fillRef idx="0">
            <a:schemeClr val="accent1"/>
          </a:fillRef>
          <a:effectRef idx="0">
            <a:schemeClr val="accent1"/>
          </a:effectRef>
          <a:fontRef idx="minor">
            <a:schemeClr val="tx1"/>
          </a:fontRef>
        </p:style>
      </p:cxnSp>
      <p:sp>
        <p:nvSpPr>
          <p:cNvPr id="2052" name="MH_SubTitle_1"/>
          <p:cNvSpPr txBox="1">
            <a:spLocks noChangeArrowheads="1"/>
          </p:cNvSpPr>
          <p:nvPr>
            <p:custDataLst>
              <p:tags r:id="rId4"/>
            </p:custDataLst>
          </p:nvPr>
        </p:nvSpPr>
        <p:spPr bwMode="auto">
          <a:xfrm>
            <a:off x="4264025" y="1984375"/>
            <a:ext cx="148748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defRPr/>
            </a:pPr>
            <a:r>
              <a:rPr lang="zh-CN" altLang="en-US" sz="1600" dirty="0">
                <a:solidFill>
                  <a:schemeClr val="accent1"/>
                </a:solidFill>
                <a:latin typeface="+mn-lt"/>
                <a:ea typeface="+mn-ea"/>
                <a:cs typeface="+mn-ea"/>
                <a:sym typeface="+mn-lt"/>
              </a:rPr>
              <a:t>请输入标题内容</a:t>
            </a:r>
          </a:p>
        </p:txBody>
      </p:sp>
      <p:sp>
        <p:nvSpPr>
          <p:cNvPr id="36" name="MH_Other_2"/>
          <p:cNvSpPr/>
          <p:nvPr>
            <p:custDataLst>
              <p:tags r:id="rId5"/>
            </p:custDataLst>
          </p:nvPr>
        </p:nvSpPr>
        <p:spPr>
          <a:xfrm>
            <a:off x="4741863" y="1509714"/>
            <a:ext cx="544512" cy="430212"/>
          </a:xfrm>
          <a:custGeom>
            <a:avLst/>
            <a:gdLst/>
            <a:ahLst/>
            <a:cxnLst/>
            <a:rect l="l" t="t" r="r" b="b"/>
            <a:pathLst>
              <a:path w="936104" h="739561">
                <a:moveTo>
                  <a:pt x="282640" y="667561"/>
                </a:moveTo>
                <a:lnTo>
                  <a:pt x="653465" y="667561"/>
                </a:lnTo>
                <a:lnTo>
                  <a:pt x="684077" y="739561"/>
                </a:lnTo>
                <a:lnTo>
                  <a:pt x="252028" y="739561"/>
                </a:lnTo>
                <a:close/>
                <a:moveTo>
                  <a:pt x="54052" y="52175"/>
                </a:moveTo>
                <a:lnTo>
                  <a:pt x="54052" y="520175"/>
                </a:lnTo>
                <a:lnTo>
                  <a:pt x="882052" y="520175"/>
                </a:lnTo>
                <a:lnTo>
                  <a:pt x="882052" y="52175"/>
                </a:lnTo>
                <a:close/>
                <a:moveTo>
                  <a:pt x="0" y="0"/>
                </a:moveTo>
                <a:lnTo>
                  <a:pt x="936104" y="0"/>
                </a:lnTo>
                <a:lnTo>
                  <a:pt x="936104" y="648000"/>
                </a:lnTo>
                <a:lnTo>
                  <a:pt x="0" y="6480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bIns="324000" anchor="ctr">
            <a:scene3d>
              <a:camera prst="orthographicFront"/>
              <a:lightRig rig="threePt" dir="t"/>
            </a:scene3d>
            <a:sp3d contourW="12700">
              <a:contourClr>
                <a:srgbClr val="FFFFFF"/>
              </a:contourClr>
            </a:sp3d>
          </a:bodyPr>
          <a:lstStyle/>
          <a:p>
            <a:pPr algn="ctr">
              <a:defRPr/>
            </a:pPr>
            <a:endParaRPr lang="zh-CN" altLang="en-US" dirty="0">
              <a:solidFill>
                <a:srgbClr val="17C2CF"/>
              </a:solidFill>
              <a:cs typeface="+mn-ea"/>
              <a:sym typeface="+mn-lt"/>
            </a:endParaRPr>
          </a:p>
        </p:txBody>
      </p:sp>
      <p:sp>
        <p:nvSpPr>
          <p:cNvPr id="2054" name="MH_SubTitle_2"/>
          <p:cNvSpPr txBox="1">
            <a:spLocks noChangeArrowheads="1"/>
          </p:cNvSpPr>
          <p:nvPr>
            <p:custDataLst>
              <p:tags r:id="rId6"/>
            </p:custDataLst>
          </p:nvPr>
        </p:nvSpPr>
        <p:spPr bwMode="auto">
          <a:xfrm>
            <a:off x="4264025" y="3325814"/>
            <a:ext cx="148748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defRPr/>
            </a:pPr>
            <a:r>
              <a:rPr lang="zh-CN" altLang="en-US" sz="1600" dirty="0">
                <a:solidFill>
                  <a:schemeClr val="accent1"/>
                </a:solidFill>
                <a:latin typeface="+mn-lt"/>
                <a:ea typeface="+mn-ea"/>
                <a:cs typeface="+mn-ea"/>
                <a:sym typeface="+mn-lt"/>
              </a:rPr>
              <a:t>请输入标题内容</a:t>
            </a:r>
          </a:p>
        </p:txBody>
      </p:sp>
      <p:sp>
        <p:nvSpPr>
          <p:cNvPr id="37" name="MH_Other_3"/>
          <p:cNvSpPr/>
          <p:nvPr>
            <p:custDataLst>
              <p:tags r:id="rId7"/>
            </p:custDataLst>
          </p:nvPr>
        </p:nvSpPr>
        <p:spPr>
          <a:xfrm flipH="1">
            <a:off x="4741863" y="2778125"/>
            <a:ext cx="544512" cy="496888"/>
          </a:xfrm>
          <a:custGeom>
            <a:avLst/>
            <a:gdLst/>
            <a:ahLst/>
            <a:cxnLst/>
            <a:rect l="l" t="t" r="r" b="b"/>
            <a:pathLst>
              <a:path w="1301527" h="1186978">
                <a:moveTo>
                  <a:pt x="744913" y="309576"/>
                </a:moveTo>
                <a:lnTo>
                  <a:pt x="744913" y="877403"/>
                </a:lnTo>
                <a:lnTo>
                  <a:pt x="1001726" y="719489"/>
                </a:lnTo>
                <a:lnTo>
                  <a:pt x="1259526" y="719489"/>
                </a:lnTo>
                <a:cubicBezTo>
                  <a:pt x="1282723" y="719489"/>
                  <a:pt x="1301527" y="700685"/>
                  <a:pt x="1301527" y="677488"/>
                </a:cubicBezTo>
                <a:lnTo>
                  <a:pt x="1301527" y="509490"/>
                </a:lnTo>
                <a:cubicBezTo>
                  <a:pt x="1301527" y="486293"/>
                  <a:pt x="1282723" y="467489"/>
                  <a:pt x="1259526" y="467489"/>
                </a:cubicBezTo>
                <a:lnTo>
                  <a:pt x="1001724" y="467489"/>
                </a:lnTo>
                <a:close/>
                <a:moveTo>
                  <a:pt x="486516" y="175870"/>
                </a:moveTo>
                <a:cubicBezTo>
                  <a:pt x="371649" y="278215"/>
                  <a:pt x="300385" y="427530"/>
                  <a:pt x="300385" y="593488"/>
                </a:cubicBezTo>
                <a:cubicBezTo>
                  <a:pt x="300385" y="759449"/>
                  <a:pt x="371649" y="908762"/>
                  <a:pt x="486516" y="1011109"/>
                </a:cubicBezTo>
                <a:lnTo>
                  <a:pt x="609421" y="924274"/>
                </a:lnTo>
                <a:cubicBezTo>
                  <a:pt x="509665" y="848549"/>
                  <a:pt x="446248" y="728424"/>
                  <a:pt x="446248" y="593488"/>
                </a:cubicBezTo>
                <a:cubicBezTo>
                  <a:pt x="446248" y="458553"/>
                  <a:pt x="509665" y="338428"/>
                  <a:pt x="609421" y="262704"/>
                </a:cubicBezTo>
                <a:close/>
                <a:moveTo>
                  <a:pt x="237591" y="0"/>
                </a:moveTo>
                <a:cubicBezTo>
                  <a:pt x="89700" y="153897"/>
                  <a:pt x="0" y="363218"/>
                  <a:pt x="0" y="593490"/>
                </a:cubicBezTo>
                <a:cubicBezTo>
                  <a:pt x="0" y="823760"/>
                  <a:pt x="89700" y="1033081"/>
                  <a:pt x="237589" y="1186978"/>
                </a:cubicBezTo>
                <a:lnTo>
                  <a:pt x="362934" y="1098420"/>
                </a:lnTo>
                <a:cubicBezTo>
                  <a:pt x="233669" y="969220"/>
                  <a:pt x="153719" y="790692"/>
                  <a:pt x="153719" y="593490"/>
                </a:cubicBezTo>
                <a:cubicBezTo>
                  <a:pt x="153719" y="396288"/>
                  <a:pt x="233671" y="217758"/>
                  <a:pt x="362936" y="88558"/>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contourW="12700">
              <a:contourClr>
                <a:srgbClr val="FFFFFF"/>
              </a:contourClr>
            </a:sp3d>
          </a:bodyPr>
          <a:lstStyle/>
          <a:p>
            <a:pPr algn="ctr">
              <a:defRPr/>
            </a:pPr>
            <a:endParaRPr lang="zh-CN" altLang="en-US">
              <a:solidFill>
                <a:srgbClr val="17C2CF"/>
              </a:solidFill>
              <a:cs typeface="+mn-ea"/>
              <a:sym typeface="+mn-lt"/>
            </a:endParaRPr>
          </a:p>
        </p:txBody>
      </p:sp>
      <p:sp>
        <p:nvSpPr>
          <p:cNvPr id="2056" name="MH_SubTitle_3"/>
          <p:cNvSpPr txBox="1">
            <a:spLocks noChangeArrowheads="1"/>
          </p:cNvSpPr>
          <p:nvPr>
            <p:custDataLst>
              <p:tags r:id="rId8"/>
            </p:custDataLst>
          </p:nvPr>
        </p:nvSpPr>
        <p:spPr bwMode="auto">
          <a:xfrm>
            <a:off x="4264025" y="4622800"/>
            <a:ext cx="148748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defRPr/>
            </a:pPr>
            <a:r>
              <a:rPr lang="zh-CN" altLang="en-US" sz="1600" dirty="0">
                <a:solidFill>
                  <a:schemeClr val="accent1"/>
                </a:solidFill>
                <a:latin typeface="+mn-lt"/>
                <a:ea typeface="+mn-ea"/>
                <a:cs typeface="+mn-ea"/>
                <a:sym typeface="+mn-lt"/>
              </a:rPr>
              <a:t>请输入标题内容</a:t>
            </a:r>
          </a:p>
        </p:txBody>
      </p:sp>
      <p:sp>
        <p:nvSpPr>
          <p:cNvPr id="38" name="MH_Other_4"/>
          <p:cNvSpPr>
            <a:spLocks/>
          </p:cNvSpPr>
          <p:nvPr>
            <p:custDataLst>
              <p:tags r:id="rId9"/>
            </p:custDataLst>
          </p:nvPr>
        </p:nvSpPr>
        <p:spPr bwMode="auto">
          <a:xfrm>
            <a:off x="4800601" y="4081463"/>
            <a:ext cx="544513" cy="474663"/>
          </a:xfrm>
          <a:custGeom>
            <a:avLst/>
            <a:gdLst>
              <a:gd name="T0" fmla="*/ 979217 w 2433638"/>
              <a:gd name="T1" fmla="*/ 1098870 h 2124076"/>
              <a:gd name="T2" fmla="*/ 173881 w 2433638"/>
              <a:gd name="T3" fmla="*/ 432901 h 2124076"/>
              <a:gd name="T4" fmla="*/ 155458 w 2433638"/>
              <a:gd name="T5" fmla="*/ 437460 h 2124076"/>
              <a:gd name="T6" fmla="*/ 139312 w 2433638"/>
              <a:gd name="T7" fmla="*/ 446991 h 2124076"/>
              <a:gd name="T8" fmla="*/ 126684 w 2433638"/>
              <a:gd name="T9" fmla="*/ 460667 h 2124076"/>
              <a:gd name="T10" fmla="*/ 118611 w 2433638"/>
              <a:gd name="T11" fmla="*/ 477036 h 2124076"/>
              <a:gd name="T12" fmla="*/ 115713 w 2433638"/>
              <a:gd name="T13" fmla="*/ 496099 h 2124076"/>
              <a:gd name="T14" fmla="*/ 117576 w 2433638"/>
              <a:gd name="T15" fmla="*/ 1502909 h 2124076"/>
              <a:gd name="T16" fmla="*/ 125029 w 2433638"/>
              <a:gd name="T17" fmla="*/ 1520107 h 2124076"/>
              <a:gd name="T18" fmla="*/ 137035 w 2433638"/>
              <a:gd name="T19" fmla="*/ 1534197 h 2124076"/>
              <a:gd name="T20" fmla="*/ 152560 w 2433638"/>
              <a:gd name="T21" fmla="*/ 1544350 h 2124076"/>
              <a:gd name="T22" fmla="*/ 170776 w 2433638"/>
              <a:gd name="T23" fmla="*/ 1549944 h 2124076"/>
              <a:gd name="T24" fmla="*/ 1002920 w 2433638"/>
              <a:gd name="T25" fmla="*/ 1550566 h 2124076"/>
              <a:gd name="T26" fmla="*/ 1021550 w 2433638"/>
              <a:gd name="T27" fmla="*/ 1545800 h 2124076"/>
              <a:gd name="T28" fmla="*/ 1037696 w 2433638"/>
              <a:gd name="T29" fmla="*/ 1536269 h 2124076"/>
              <a:gd name="T30" fmla="*/ 1050116 w 2433638"/>
              <a:gd name="T31" fmla="*/ 1522800 h 2124076"/>
              <a:gd name="T32" fmla="*/ 1058396 w 2433638"/>
              <a:gd name="T33" fmla="*/ 1506017 h 2124076"/>
              <a:gd name="T34" fmla="*/ 1061294 w 2433638"/>
              <a:gd name="T35" fmla="*/ 1487161 h 2124076"/>
              <a:gd name="T36" fmla="*/ 1061087 w 2433638"/>
              <a:gd name="T37" fmla="*/ 492784 h 2124076"/>
              <a:gd name="T38" fmla="*/ 1057361 w 2433638"/>
              <a:gd name="T39" fmla="*/ 474342 h 2124076"/>
              <a:gd name="T40" fmla="*/ 1048253 w 2433638"/>
              <a:gd name="T41" fmla="*/ 457973 h 2124076"/>
              <a:gd name="T42" fmla="*/ 1035212 w 2433638"/>
              <a:gd name="T43" fmla="*/ 445126 h 2124076"/>
              <a:gd name="T44" fmla="*/ 1018859 w 2433638"/>
              <a:gd name="T45" fmla="*/ 436424 h 2124076"/>
              <a:gd name="T46" fmla="*/ 999608 w 2433638"/>
              <a:gd name="T47" fmla="*/ 432694 h 2124076"/>
              <a:gd name="T48" fmla="*/ 1176801 w 2433638"/>
              <a:gd name="T49" fmla="*/ 1487161 h 2124076"/>
              <a:gd name="T50" fmla="*/ 1168728 w 2433638"/>
              <a:gd name="T51" fmla="*/ 1539792 h 2124076"/>
              <a:gd name="T52" fmla="*/ 1145957 w 2433638"/>
              <a:gd name="T53" fmla="*/ 1585998 h 2124076"/>
              <a:gd name="T54" fmla="*/ 1111182 w 2433638"/>
              <a:gd name="T55" fmla="*/ 1623502 h 2124076"/>
              <a:gd name="T56" fmla="*/ 1066469 w 2433638"/>
              <a:gd name="T57" fmla="*/ 1649818 h 2124076"/>
              <a:gd name="T58" fmla="*/ 1014719 w 2433638"/>
              <a:gd name="T59" fmla="*/ 1662871 h 2124076"/>
              <a:gd name="T60" fmla="*/ 153180 w 2433638"/>
              <a:gd name="T61" fmla="*/ 1661628 h 2124076"/>
              <a:gd name="T62" fmla="*/ 102466 w 2433638"/>
              <a:gd name="T63" fmla="*/ 1646295 h 2124076"/>
              <a:gd name="T64" fmla="*/ 59409 w 2433638"/>
              <a:gd name="T65" fmla="*/ 1617908 h 2124076"/>
              <a:gd name="T66" fmla="*/ 26289 w 2433638"/>
              <a:gd name="T67" fmla="*/ 1578746 h 2124076"/>
              <a:gd name="T68" fmla="*/ 6003 w 2433638"/>
              <a:gd name="T69" fmla="*/ 1531296 h 2124076"/>
              <a:gd name="T70" fmla="*/ 0 w 2433638"/>
              <a:gd name="T71" fmla="*/ 496099 h 2124076"/>
              <a:gd name="T72" fmla="*/ 8280 w 2433638"/>
              <a:gd name="T73" fmla="*/ 443676 h 2124076"/>
              <a:gd name="T74" fmla="*/ 31050 w 2433638"/>
              <a:gd name="T75" fmla="*/ 397469 h 2124076"/>
              <a:gd name="T76" fmla="*/ 66033 w 2433638"/>
              <a:gd name="T77" fmla="*/ 359965 h 2124076"/>
              <a:gd name="T78" fmla="*/ 110331 w 2433638"/>
              <a:gd name="T79" fmla="*/ 333442 h 2124076"/>
              <a:gd name="T80" fmla="*/ 162081 w 2433638"/>
              <a:gd name="T81" fmla="*/ 320596 h 2124076"/>
              <a:gd name="T82" fmla="*/ 1023827 w 2433638"/>
              <a:gd name="T83" fmla="*/ 321425 h 2124076"/>
              <a:gd name="T84" fmla="*/ 1074749 w 2433638"/>
              <a:gd name="T85" fmla="*/ 336966 h 2124076"/>
              <a:gd name="T86" fmla="*/ 1117806 w 2433638"/>
              <a:gd name="T87" fmla="*/ 365352 h 2124076"/>
              <a:gd name="T88" fmla="*/ 1150512 w 2433638"/>
              <a:gd name="T89" fmla="*/ 404514 h 2124076"/>
              <a:gd name="T90" fmla="*/ 1171005 w 2433638"/>
              <a:gd name="T91" fmla="*/ 451964 h 2124076"/>
              <a:gd name="T92" fmla="*/ 1176801 w 2433638"/>
              <a:gd name="T93" fmla="*/ 497443 h 2124076"/>
              <a:gd name="T94" fmla="*/ 1779124 w 2433638"/>
              <a:gd name="T95" fmla="*/ 2694 h 2124076"/>
              <a:gd name="T96" fmla="*/ 1821773 w 2433638"/>
              <a:gd name="T97" fmla="*/ 17411 h 2124076"/>
              <a:gd name="T98" fmla="*/ 1859246 w 2433638"/>
              <a:gd name="T99" fmla="*/ 44565 h 2124076"/>
              <a:gd name="T100" fmla="*/ 1887196 w 2433638"/>
              <a:gd name="T101" fmla="*/ 81253 h 2124076"/>
              <a:gd name="T102" fmla="*/ 1902101 w 2433638"/>
              <a:gd name="T103" fmla="*/ 122915 h 2124076"/>
              <a:gd name="T104" fmla="*/ 1904172 w 2433638"/>
              <a:gd name="T105" fmla="*/ 166444 h 2124076"/>
              <a:gd name="T106" fmla="*/ 1893406 w 2433638"/>
              <a:gd name="T107" fmla="*/ 209142 h 2124076"/>
              <a:gd name="T108" fmla="*/ 1870011 w 2433638"/>
              <a:gd name="T109" fmla="*/ 247696 h 2124076"/>
              <a:gd name="T110" fmla="*/ 1645796 w 2433638"/>
              <a:gd name="T111" fmla="*/ 39175 h 2124076"/>
              <a:gd name="T112" fmla="*/ 1684511 w 2433638"/>
              <a:gd name="T113" fmla="*/ 14302 h 2124076"/>
              <a:gd name="T114" fmla="*/ 1727160 w 2433638"/>
              <a:gd name="T115" fmla="*/ 1658 h 212407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2433638" h="2124076">
                <a:moveTo>
                  <a:pt x="713371" y="1577975"/>
                </a:moveTo>
                <a:lnTo>
                  <a:pt x="804863" y="1667192"/>
                </a:lnTo>
                <a:lnTo>
                  <a:pt x="574675" y="1801813"/>
                </a:lnTo>
                <a:lnTo>
                  <a:pt x="713371" y="1577975"/>
                </a:lnTo>
                <a:close/>
                <a:moveTo>
                  <a:pt x="994071" y="1152525"/>
                </a:moveTo>
                <a:lnTo>
                  <a:pt x="1250950" y="1402947"/>
                </a:lnTo>
                <a:lnTo>
                  <a:pt x="852445" y="1631950"/>
                </a:lnTo>
                <a:lnTo>
                  <a:pt x="757237" y="1538868"/>
                </a:lnTo>
                <a:lnTo>
                  <a:pt x="994071" y="1152525"/>
                </a:lnTo>
                <a:close/>
                <a:moveTo>
                  <a:pt x="230859" y="552164"/>
                </a:moveTo>
                <a:lnTo>
                  <a:pt x="226364" y="552428"/>
                </a:lnTo>
                <a:lnTo>
                  <a:pt x="222133" y="552693"/>
                </a:lnTo>
                <a:lnTo>
                  <a:pt x="218166" y="553222"/>
                </a:lnTo>
                <a:lnTo>
                  <a:pt x="213935" y="553751"/>
                </a:lnTo>
                <a:lnTo>
                  <a:pt x="209968" y="554809"/>
                </a:lnTo>
                <a:lnTo>
                  <a:pt x="206266" y="555867"/>
                </a:lnTo>
                <a:lnTo>
                  <a:pt x="202299" y="557190"/>
                </a:lnTo>
                <a:lnTo>
                  <a:pt x="198597" y="558513"/>
                </a:lnTo>
                <a:lnTo>
                  <a:pt x="194895" y="560100"/>
                </a:lnTo>
                <a:lnTo>
                  <a:pt x="191457" y="561952"/>
                </a:lnTo>
                <a:lnTo>
                  <a:pt x="187755" y="564068"/>
                </a:lnTo>
                <a:lnTo>
                  <a:pt x="184582" y="565920"/>
                </a:lnTo>
                <a:lnTo>
                  <a:pt x="181144" y="568301"/>
                </a:lnTo>
                <a:lnTo>
                  <a:pt x="177971" y="570682"/>
                </a:lnTo>
                <a:lnTo>
                  <a:pt x="175062" y="573063"/>
                </a:lnTo>
                <a:lnTo>
                  <a:pt x="171888" y="575708"/>
                </a:lnTo>
                <a:lnTo>
                  <a:pt x="169244" y="578883"/>
                </a:lnTo>
                <a:lnTo>
                  <a:pt x="166599" y="581793"/>
                </a:lnTo>
                <a:lnTo>
                  <a:pt x="164219" y="584703"/>
                </a:lnTo>
                <a:lnTo>
                  <a:pt x="161839" y="588142"/>
                </a:lnTo>
                <a:lnTo>
                  <a:pt x="159724" y="591316"/>
                </a:lnTo>
                <a:lnTo>
                  <a:pt x="157608" y="594491"/>
                </a:lnTo>
                <a:lnTo>
                  <a:pt x="156022" y="598194"/>
                </a:lnTo>
                <a:lnTo>
                  <a:pt x="154435" y="601633"/>
                </a:lnTo>
                <a:lnTo>
                  <a:pt x="152848" y="605601"/>
                </a:lnTo>
                <a:lnTo>
                  <a:pt x="151526" y="609041"/>
                </a:lnTo>
                <a:lnTo>
                  <a:pt x="150204" y="613009"/>
                </a:lnTo>
                <a:lnTo>
                  <a:pt x="149411" y="616977"/>
                </a:lnTo>
                <a:lnTo>
                  <a:pt x="148882" y="620945"/>
                </a:lnTo>
                <a:lnTo>
                  <a:pt x="148088" y="624913"/>
                </a:lnTo>
                <a:lnTo>
                  <a:pt x="147824" y="629146"/>
                </a:lnTo>
                <a:lnTo>
                  <a:pt x="147824" y="633378"/>
                </a:lnTo>
                <a:lnTo>
                  <a:pt x="147824" y="1898686"/>
                </a:lnTo>
                <a:lnTo>
                  <a:pt x="147824" y="1902918"/>
                </a:lnTo>
                <a:lnTo>
                  <a:pt x="148088" y="1906887"/>
                </a:lnTo>
                <a:lnTo>
                  <a:pt x="148882" y="1911119"/>
                </a:lnTo>
                <a:lnTo>
                  <a:pt x="149411" y="1915087"/>
                </a:lnTo>
                <a:lnTo>
                  <a:pt x="150204" y="1918791"/>
                </a:lnTo>
                <a:lnTo>
                  <a:pt x="151526" y="1922759"/>
                </a:lnTo>
                <a:lnTo>
                  <a:pt x="152848" y="1926463"/>
                </a:lnTo>
                <a:lnTo>
                  <a:pt x="154435" y="1930166"/>
                </a:lnTo>
                <a:lnTo>
                  <a:pt x="156022" y="1933605"/>
                </a:lnTo>
                <a:lnTo>
                  <a:pt x="157608" y="1937309"/>
                </a:lnTo>
                <a:lnTo>
                  <a:pt x="159724" y="1940748"/>
                </a:lnTo>
                <a:lnTo>
                  <a:pt x="161839" y="1944187"/>
                </a:lnTo>
                <a:lnTo>
                  <a:pt x="164219" y="1947097"/>
                </a:lnTo>
                <a:lnTo>
                  <a:pt x="166599" y="1950272"/>
                </a:lnTo>
                <a:lnTo>
                  <a:pt x="169244" y="1953446"/>
                </a:lnTo>
                <a:lnTo>
                  <a:pt x="171888" y="1956091"/>
                </a:lnTo>
                <a:lnTo>
                  <a:pt x="175062" y="1958737"/>
                </a:lnTo>
                <a:lnTo>
                  <a:pt x="177971" y="1961382"/>
                </a:lnTo>
                <a:lnTo>
                  <a:pt x="181144" y="1963763"/>
                </a:lnTo>
                <a:lnTo>
                  <a:pt x="184582" y="1965880"/>
                </a:lnTo>
                <a:lnTo>
                  <a:pt x="187755" y="1967996"/>
                </a:lnTo>
                <a:lnTo>
                  <a:pt x="191457" y="1970112"/>
                </a:lnTo>
                <a:lnTo>
                  <a:pt x="194895" y="1971700"/>
                </a:lnTo>
                <a:lnTo>
                  <a:pt x="198597" y="1973551"/>
                </a:lnTo>
                <a:lnTo>
                  <a:pt x="202299" y="1974874"/>
                </a:lnTo>
                <a:lnTo>
                  <a:pt x="206266" y="1976197"/>
                </a:lnTo>
                <a:lnTo>
                  <a:pt x="209968" y="1977255"/>
                </a:lnTo>
                <a:lnTo>
                  <a:pt x="213935" y="1978049"/>
                </a:lnTo>
                <a:lnTo>
                  <a:pt x="218166" y="1978842"/>
                </a:lnTo>
                <a:lnTo>
                  <a:pt x="222133" y="1979636"/>
                </a:lnTo>
                <a:lnTo>
                  <a:pt x="226364" y="1979900"/>
                </a:lnTo>
                <a:lnTo>
                  <a:pt x="230859" y="1979900"/>
                </a:lnTo>
                <a:lnTo>
                  <a:pt x="1273033" y="1979900"/>
                </a:lnTo>
                <a:lnTo>
                  <a:pt x="1276999" y="1979900"/>
                </a:lnTo>
                <a:lnTo>
                  <a:pt x="1281230" y="1979636"/>
                </a:lnTo>
                <a:lnTo>
                  <a:pt x="1285461" y="1978842"/>
                </a:lnTo>
                <a:lnTo>
                  <a:pt x="1289693" y="1978049"/>
                </a:lnTo>
                <a:lnTo>
                  <a:pt x="1293395" y="1977255"/>
                </a:lnTo>
                <a:lnTo>
                  <a:pt x="1297626" y="1976197"/>
                </a:lnTo>
                <a:lnTo>
                  <a:pt x="1301593" y="1974874"/>
                </a:lnTo>
                <a:lnTo>
                  <a:pt x="1305030" y="1973551"/>
                </a:lnTo>
                <a:lnTo>
                  <a:pt x="1308997" y="1971700"/>
                </a:lnTo>
                <a:lnTo>
                  <a:pt x="1312435" y="1970112"/>
                </a:lnTo>
                <a:lnTo>
                  <a:pt x="1315873" y="1967996"/>
                </a:lnTo>
                <a:lnTo>
                  <a:pt x="1319310" y="1965880"/>
                </a:lnTo>
                <a:lnTo>
                  <a:pt x="1322484" y="1963763"/>
                </a:lnTo>
                <a:lnTo>
                  <a:pt x="1325657" y="1961382"/>
                </a:lnTo>
                <a:lnTo>
                  <a:pt x="1328566" y="1958737"/>
                </a:lnTo>
                <a:lnTo>
                  <a:pt x="1331475" y="1956091"/>
                </a:lnTo>
                <a:lnTo>
                  <a:pt x="1334119" y="1953446"/>
                </a:lnTo>
                <a:lnTo>
                  <a:pt x="1336764" y="1950272"/>
                </a:lnTo>
                <a:lnTo>
                  <a:pt x="1339144" y="1947097"/>
                </a:lnTo>
                <a:lnTo>
                  <a:pt x="1341524" y="1944187"/>
                </a:lnTo>
                <a:lnTo>
                  <a:pt x="1343639" y="1940748"/>
                </a:lnTo>
                <a:lnTo>
                  <a:pt x="1345755" y="1937309"/>
                </a:lnTo>
                <a:lnTo>
                  <a:pt x="1347606" y="1933605"/>
                </a:lnTo>
                <a:lnTo>
                  <a:pt x="1349457" y="1930166"/>
                </a:lnTo>
                <a:lnTo>
                  <a:pt x="1350779" y="1926463"/>
                </a:lnTo>
                <a:lnTo>
                  <a:pt x="1352101" y="1922759"/>
                </a:lnTo>
                <a:lnTo>
                  <a:pt x="1353159" y="1918791"/>
                </a:lnTo>
                <a:lnTo>
                  <a:pt x="1354217" y="1915087"/>
                </a:lnTo>
                <a:lnTo>
                  <a:pt x="1354746" y="1911119"/>
                </a:lnTo>
                <a:lnTo>
                  <a:pt x="1355275" y="1906887"/>
                </a:lnTo>
                <a:lnTo>
                  <a:pt x="1355539" y="1902918"/>
                </a:lnTo>
                <a:lnTo>
                  <a:pt x="1355804" y="1898686"/>
                </a:lnTo>
                <a:lnTo>
                  <a:pt x="1355804" y="1327749"/>
                </a:lnTo>
                <a:lnTo>
                  <a:pt x="1312492" y="1370013"/>
                </a:lnTo>
                <a:lnTo>
                  <a:pt x="1031875" y="1095852"/>
                </a:lnTo>
                <a:lnTo>
                  <a:pt x="1355804" y="779295"/>
                </a:lnTo>
                <a:lnTo>
                  <a:pt x="1355804" y="633378"/>
                </a:lnTo>
                <a:lnTo>
                  <a:pt x="1355539" y="629146"/>
                </a:lnTo>
                <a:lnTo>
                  <a:pt x="1355275" y="624913"/>
                </a:lnTo>
                <a:lnTo>
                  <a:pt x="1354746" y="620945"/>
                </a:lnTo>
                <a:lnTo>
                  <a:pt x="1354217" y="616977"/>
                </a:lnTo>
                <a:lnTo>
                  <a:pt x="1353159" y="613009"/>
                </a:lnTo>
                <a:lnTo>
                  <a:pt x="1352101" y="609041"/>
                </a:lnTo>
                <a:lnTo>
                  <a:pt x="1350779" y="605601"/>
                </a:lnTo>
                <a:lnTo>
                  <a:pt x="1349457" y="601633"/>
                </a:lnTo>
                <a:lnTo>
                  <a:pt x="1347606" y="598194"/>
                </a:lnTo>
                <a:lnTo>
                  <a:pt x="1345755" y="594491"/>
                </a:lnTo>
                <a:lnTo>
                  <a:pt x="1343639" y="591316"/>
                </a:lnTo>
                <a:lnTo>
                  <a:pt x="1341524" y="588142"/>
                </a:lnTo>
                <a:lnTo>
                  <a:pt x="1339144" y="584703"/>
                </a:lnTo>
                <a:lnTo>
                  <a:pt x="1336764" y="581793"/>
                </a:lnTo>
                <a:lnTo>
                  <a:pt x="1334119" y="578883"/>
                </a:lnTo>
                <a:lnTo>
                  <a:pt x="1331475" y="575708"/>
                </a:lnTo>
                <a:lnTo>
                  <a:pt x="1328566" y="573063"/>
                </a:lnTo>
                <a:lnTo>
                  <a:pt x="1325657" y="570682"/>
                </a:lnTo>
                <a:lnTo>
                  <a:pt x="1322484" y="568301"/>
                </a:lnTo>
                <a:lnTo>
                  <a:pt x="1319310" y="565920"/>
                </a:lnTo>
                <a:lnTo>
                  <a:pt x="1315873" y="564068"/>
                </a:lnTo>
                <a:lnTo>
                  <a:pt x="1312435" y="561952"/>
                </a:lnTo>
                <a:lnTo>
                  <a:pt x="1308997" y="560100"/>
                </a:lnTo>
                <a:lnTo>
                  <a:pt x="1305030" y="558513"/>
                </a:lnTo>
                <a:lnTo>
                  <a:pt x="1301593" y="557190"/>
                </a:lnTo>
                <a:lnTo>
                  <a:pt x="1297626" y="555867"/>
                </a:lnTo>
                <a:lnTo>
                  <a:pt x="1293395" y="554809"/>
                </a:lnTo>
                <a:lnTo>
                  <a:pt x="1289693" y="553751"/>
                </a:lnTo>
                <a:lnTo>
                  <a:pt x="1285461" y="553222"/>
                </a:lnTo>
                <a:lnTo>
                  <a:pt x="1281230" y="552693"/>
                </a:lnTo>
                <a:lnTo>
                  <a:pt x="1276999" y="552428"/>
                </a:lnTo>
                <a:lnTo>
                  <a:pt x="1273033" y="552164"/>
                </a:lnTo>
                <a:lnTo>
                  <a:pt x="230859" y="552164"/>
                </a:lnTo>
                <a:close/>
                <a:moveTo>
                  <a:pt x="1950691" y="197947"/>
                </a:moveTo>
                <a:lnTo>
                  <a:pt x="2231837" y="472902"/>
                </a:lnTo>
                <a:lnTo>
                  <a:pt x="1503363" y="1183758"/>
                </a:lnTo>
                <a:lnTo>
                  <a:pt x="1503363" y="1898686"/>
                </a:lnTo>
                <a:lnTo>
                  <a:pt x="1503099" y="1910326"/>
                </a:lnTo>
                <a:lnTo>
                  <a:pt x="1502305" y="1921701"/>
                </a:lnTo>
                <a:lnTo>
                  <a:pt x="1500719" y="1933076"/>
                </a:lnTo>
                <a:lnTo>
                  <a:pt x="1498603" y="1944187"/>
                </a:lnTo>
                <a:lnTo>
                  <a:pt x="1495959" y="1955033"/>
                </a:lnTo>
                <a:lnTo>
                  <a:pt x="1493050" y="1965880"/>
                </a:lnTo>
                <a:lnTo>
                  <a:pt x="1489348" y="1976197"/>
                </a:lnTo>
                <a:lnTo>
                  <a:pt x="1485381" y="1986249"/>
                </a:lnTo>
                <a:lnTo>
                  <a:pt x="1480621" y="1996567"/>
                </a:lnTo>
                <a:lnTo>
                  <a:pt x="1475332" y="2006090"/>
                </a:lnTo>
                <a:lnTo>
                  <a:pt x="1469779" y="2015614"/>
                </a:lnTo>
                <a:lnTo>
                  <a:pt x="1463961" y="2024873"/>
                </a:lnTo>
                <a:lnTo>
                  <a:pt x="1457614" y="2033338"/>
                </a:lnTo>
                <a:lnTo>
                  <a:pt x="1450739" y="2042068"/>
                </a:lnTo>
                <a:lnTo>
                  <a:pt x="1443334" y="2050004"/>
                </a:lnTo>
                <a:lnTo>
                  <a:pt x="1435930" y="2057940"/>
                </a:lnTo>
                <a:lnTo>
                  <a:pt x="1427997" y="2065612"/>
                </a:lnTo>
                <a:lnTo>
                  <a:pt x="1419535" y="2072755"/>
                </a:lnTo>
                <a:lnTo>
                  <a:pt x="1410543" y="2079104"/>
                </a:lnTo>
                <a:lnTo>
                  <a:pt x="1401817" y="2085453"/>
                </a:lnTo>
                <a:lnTo>
                  <a:pt x="1392561" y="2091273"/>
                </a:lnTo>
                <a:lnTo>
                  <a:pt x="1382777" y="2096828"/>
                </a:lnTo>
                <a:lnTo>
                  <a:pt x="1372992" y="2101855"/>
                </a:lnTo>
                <a:lnTo>
                  <a:pt x="1362415" y="2106352"/>
                </a:lnTo>
                <a:lnTo>
                  <a:pt x="1352101" y="2110320"/>
                </a:lnTo>
                <a:lnTo>
                  <a:pt x="1341259" y="2114024"/>
                </a:lnTo>
                <a:lnTo>
                  <a:pt x="1330417" y="2116934"/>
                </a:lnTo>
                <a:lnTo>
                  <a:pt x="1319310" y="2119314"/>
                </a:lnTo>
                <a:lnTo>
                  <a:pt x="1307939" y="2121431"/>
                </a:lnTo>
                <a:lnTo>
                  <a:pt x="1296304" y="2123018"/>
                </a:lnTo>
                <a:lnTo>
                  <a:pt x="1284933" y="2123812"/>
                </a:lnTo>
                <a:lnTo>
                  <a:pt x="1273033" y="2124076"/>
                </a:lnTo>
                <a:lnTo>
                  <a:pt x="230859" y="2124076"/>
                </a:lnTo>
                <a:lnTo>
                  <a:pt x="218959" y="2123812"/>
                </a:lnTo>
                <a:lnTo>
                  <a:pt x="207059" y="2123018"/>
                </a:lnTo>
                <a:lnTo>
                  <a:pt x="195688" y="2121431"/>
                </a:lnTo>
                <a:lnTo>
                  <a:pt x="184582" y="2119314"/>
                </a:lnTo>
                <a:lnTo>
                  <a:pt x="173211" y="2116934"/>
                </a:lnTo>
                <a:lnTo>
                  <a:pt x="162104" y="2114024"/>
                </a:lnTo>
                <a:lnTo>
                  <a:pt x="151526" y="2110320"/>
                </a:lnTo>
                <a:lnTo>
                  <a:pt x="140948" y="2106352"/>
                </a:lnTo>
                <a:lnTo>
                  <a:pt x="130900" y="2101855"/>
                </a:lnTo>
                <a:lnTo>
                  <a:pt x="120851" y="2096828"/>
                </a:lnTo>
                <a:lnTo>
                  <a:pt x="111331" y="2091273"/>
                </a:lnTo>
                <a:lnTo>
                  <a:pt x="101811" y="2085453"/>
                </a:lnTo>
                <a:lnTo>
                  <a:pt x="92820" y="2079104"/>
                </a:lnTo>
                <a:lnTo>
                  <a:pt x="84357" y="2072755"/>
                </a:lnTo>
                <a:lnTo>
                  <a:pt x="75895" y="2065612"/>
                </a:lnTo>
                <a:lnTo>
                  <a:pt x="67962" y="2057940"/>
                </a:lnTo>
                <a:lnTo>
                  <a:pt x="60293" y="2050004"/>
                </a:lnTo>
                <a:lnTo>
                  <a:pt x="53153" y="2042068"/>
                </a:lnTo>
                <a:lnTo>
                  <a:pt x="46278" y="2033338"/>
                </a:lnTo>
                <a:lnTo>
                  <a:pt x="39666" y="2024873"/>
                </a:lnTo>
                <a:lnTo>
                  <a:pt x="33584" y="2015614"/>
                </a:lnTo>
                <a:lnTo>
                  <a:pt x="28031" y="2006090"/>
                </a:lnTo>
                <a:lnTo>
                  <a:pt x="23006" y="1996567"/>
                </a:lnTo>
                <a:lnTo>
                  <a:pt x="18511" y="1986249"/>
                </a:lnTo>
                <a:lnTo>
                  <a:pt x="14280" y="1976197"/>
                </a:lnTo>
                <a:lnTo>
                  <a:pt x="10578" y="1965880"/>
                </a:lnTo>
                <a:lnTo>
                  <a:pt x="7669" y="1955033"/>
                </a:lnTo>
                <a:lnTo>
                  <a:pt x="4760" y="1944187"/>
                </a:lnTo>
                <a:lnTo>
                  <a:pt x="2909" y="1933076"/>
                </a:lnTo>
                <a:lnTo>
                  <a:pt x="1322" y="1921701"/>
                </a:lnTo>
                <a:lnTo>
                  <a:pt x="529" y="1910326"/>
                </a:lnTo>
                <a:lnTo>
                  <a:pt x="0" y="1898686"/>
                </a:lnTo>
                <a:lnTo>
                  <a:pt x="0" y="633378"/>
                </a:lnTo>
                <a:lnTo>
                  <a:pt x="529" y="621739"/>
                </a:lnTo>
                <a:lnTo>
                  <a:pt x="1322" y="610363"/>
                </a:lnTo>
                <a:lnTo>
                  <a:pt x="2909" y="598988"/>
                </a:lnTo>
                <a:lnTo>
                  <a:pt x="4760" y="587613"/>
                </a:lnTo>
                <a:lnTo>
                  <a:pt x="7669" y="577031"/>
                </a:lnTo>
                <a:lnTo>
                  <a:pt x="10578" y="566449"/>
                </a:lnTo>
                <a:lnTo>
                  <a:pt x="14280" y="555867"/>
                </a:lnTo>
                <a:lnTo>
                  <a:pt x="18511" y="545550"/>
                </a:lnTo>
                <a:lnTo>
                  <a:pt x="23006" y="535762"/>
                </a:lnTo>
                <a:lnTo>
                  <a:pt x="28031" y="525974"/>
                </a:lnTo>
                <a:lnTo>
                  <a:pt x="33584" y="516451"/>
                </a:lnTo>
                <a:lnTo>
                  <a:pt x="39666" y="507456"/>
                </a:lnTo>
                <a:lnTo>
                  <a:pt x="46278" y="498462"/>
                </a:lnTo>
                <a:lnTo>
                  <a:pt x="53153" y="489996"/>
                </a:lnTo>
                <a:lnTo>
                  <a:pt x="60293" y="481795"/>
                </a:lnTo>
                <a:lnTo>
                  <a:pt x="67962" y="474124"/>
                </a:lnTo>
                <a:lnTo>
                  <a:pt x="75895" y="466717"/>
                </a:lnTo>
                <a:lnTo>
                  <a:pt x="84357" y="459574"/>
                </a:lnTo>
                <a:lnTo>
                  <a:pt x="92820" y="452696"/>
                </a:lnTo>
                <a:lnTo>
                  <a:pt x="101811" y="446347"/>
                </a:lnTo>
                <a:lnTo>
                  <a:pt x="111331" y="440527"/>
                </a:lnTo>
                <a:lnTo>
                  <a:pt x="120851" y="435236"/>
                </a:lnTo>
                <a:lnTo>
                  <a:pt x="130900" y="430474"/>
                </a:lnTo>
                <a:lnTo>
                  <a:pt x="140948" y="425712"/>
                </a:lnTo>
                <a:lnTo>
                  <a:pt x="151526" y="421744"/>
                </a:lnTo>
                <a:lnTo>
                  <a:pt x="162104" y="418305"/>
                </a:lnTo>
                <a:lnTo>
                  <a:pt x="173211" y="415131"/>
                </a:lnTo>
                <a:lnTo>
                  <a:pt x="184582" y="412485"/>
                </a:lnTo>
                <a:lnTo>
                  <a:pt x="195688" y="410634"/>
                </a:lnTo>
                <a:lnTo>
                  <a:pt x="207059" y="409311"/>
                </a:lnTo>
                <a:lnTo>
                  <a:pt x="218959" y="408253"/>
                </a:lnTo>
                <a:lnTo>
                  <a:pt x="230859" y="407988"/>
                </a:lnTo>
                <a:lnTo>
                  <a:pt x="1273033" y="407988"/>
                </a:lnTo>
                <a:lnTo>
                  <a:pt x="1284933" y="408253"/>
                </a:lnTo>
                <a:lnTo>
                  <a:pt x="1296304" y="409311"/>
                </a:lnTo>
                <a:lnTo>
                  <a:pt x="1307939" y="410369"/>
                </a:lnTo>
                <a:lnTo>
                  <a:pt x="1319310" y="412485"/>
                </a:lnTo>
                <a:lnTo>
                  <a:pt x="1330417" y="415131"/>
                </a:lnTo>
                <a:lnTo>
                  <a:pt x="1341259" y="418305"/>
                </a:lnTo>
                <a:lnTo>
                  <a:pt x="1352101" y="421744"/>
                </a:lnTo>
                <a:lnTo>
                  <a:pt x="1362415" y="425712"/>
                </a:lnTo>
                <a:lnTo>
                  <a:pt x="1372992" y="430210"/>
                </a:lnTo>
                <a:lnTo>
                  <a:pt x="1382777" y="435236"/>
                </a:lnTo>
                <a:lnTo>
                  <a:pt x="1392561" y="440527"/>
                </a:lnTo>
                <a:lnTo>
                  <a:pt x="1401817" y="446347"/>
                </a:lnTo>
                <a:lnTo>
                  <a:pt x="1410543" y="452696"/>
                </a:lnTo>
                <a:lnTo>
                  <a:pt x="1419535" y="459574"/>
                </a:lnTo>
                <a:lnTo>
                  <a:pt x="1427997" y="466452"/>
                </a:lnTo>
                <a:lnTo>
                  <a:pt x="1435930" y="473859"/>
                </a:lnTo>
                <a:lnTo>
                  <a:pt x="1443334" y="481795"/>
                </a:lnTo>
                <a:lnTo>
                  <a:pt x="1450739" y="489996"/>
                </a:lnTo>
                <a:lnTo>
                  <a:pt x="1457614" y="498462"/>
                </a:lnTo>
                <a:lnTo>
                  <a:pt x="1463961" y="507456"/>
                </a:lnTo>
                <a:lnTo>
                  <a:pt x="1469779" y="516451"/>
                </a:lnTo>
                <a:lnTo>
                  <a:pt x="1475332" y="525974"/>
                </a:lnTo>
                <a:lnTo>
                  <a:pt x="1480621" y="535762"/>
                </a:lnTo>
                <a:lnTo>
                  <a:pt x="1485381" y="545550"/>
                </a:lnTo>
                <a:lnTo>
                  <a:pt x="1489348" y="555867"/>
                </a:lnTo>
                <a:lnTo>
                  <a:pt x="1493050" y="566449"/>
                </a:lnTo>
                <a:lnTo>
                  <a:pt x="1495959" y="577031"/>
                </a:lnTo>
                <a:lnTo>
                  <a:pt x="1498603" y="587613"/>
                </a:lnTo>
                <a:lnTo>
                  <a:pt x="1500719" y="598988"/>
                </a:lnTo>
                <a:lnTo>
                  <a:pt x="1502305" y="610363"/>
                </a:lnTo>
                <a:lnTo>
                  <a:pt x="1503099" y="621739"/>
                </a:lnTo>
                <a:lnTo>
                  <a:pt x="1503363" y="633378"/>
                </a:lnTo>
                <a:lnTo>
                  <a:pt x="1503363" y="635094"/>
                </a:lnTo>
                <a:lnTo>
                  <a:pt x="1950691" y="197947"/>
                </a:lnTo>
                <a:close/>
                <a:moveTo>
                  <a:pt x="2235011" y="0"/>
                </a:moveTo>
                <a:lnTo>
                  <a:pt x="2244532" y="265"/>
                </a:lnTo>
                <a:lnTo>
                  <a:pt x="2254054" y="794"/>
                </a:lnTo>
                <a:lnTo>
                  <a:pt x="2263575" y="2117"/>
                </a:lnTo>
                <a:lnTo>
                  <a:pt x="2272832" y="3440"/>
                </a:lnTo>
                <a:lnTo>
                  <a:pt x="2282354" y="5557"/>
                </a:lnTo>
                <a:lnTo>
                  <a:pt x="2291611" y="7939"/>
                </a:lnTo>
                <a:lnTo>
                  <a:pt x="2300867" y="11115"/>
                </a:lnTo>
                <a:lnTo>
                  <a:pt x="2309860" y="14290"/>
                </a:lnTo>
                <a:lnTo>
                  <a:pt x="2318588" y="18260"/>
                </a:lnTo>
                <a:lnTo>
                  <a:pt x="2327316" y="22229"/>
                </a:lnTo>
                <a:lnTo>
                  <a:pt x="2336044" y="26728"/>
                </a:lnTo>
                <a:lnTo>
                  <a:pt x="2344243" y="32021"/>
                </a:lnTo>
                <a:lnTo>
                  <a:pt x="2352442" y="37578"/>
                </a:lnTo>
                <a:lnTo>
                  <a:pt x="2360376" y="43400"/>
                </a:lnTo>
                <a:lnTo>
                  <a:pt x="2368046" y="50016"/>
                </a:lnTo>
                <a:lnTo>
                  <a:pt x="2375187" y="56897"/>
                </a:lnTo>
                <a:lnTo>
                  <a:pt x="2382328" y="64042"/>
                </a:lnTo>
                <a:lnTo>
                  <a:pt x="2388940" y="71451"/>
                </a:lnTo>
                <a:lnTo>
                  <a:pt x="2395024" y="79126"/>
                </a:lnTo>
                <a:lnTo>
                  <a:pt x="2400842" y="87065"/>
                </a:lnTo>
                <a:lnTo>
                  <a:pt x="2406132" y="95533"/>
                </a:lnTo>
                <a:lnTo>
                  <a:pt x="2410893" y="103737"/>
                </a:lnTo>
                <a:lnTo>
                  <a:pt x="2415124" y="112205"/>
                </a:lnTo>
                <a:lnTo>
                  <a:pt x="2418827" y="120938"/>
                </a:lnTo>
                <a:lnTo>
                  <a:pt x="2422265" y="129671"/>
                </a:lnTo>
                <a:lnTo>
                  <a:pt x="2425175" y="138669"/>
                </a:lnTo>
                <a:lnTo>
                  <a:pt x="2427820" y="147666"/>
                </a:lnTo>
                <a:lnTo>
                  <a:pt x="2429935" y="156928"/>
                </a:lnTo>
                <a:lnTo>
                  <a:pt x="2431522" y="165926"/>
                </a:lnTo>
                <a:lnTo>
                  <a:pt x="2432580" y="175188"/>
                </a:lnTo>
                <a:lnTo>
                  <a:pt x="2433109" y="184450"/>
                </a:lnTo>
                <a:lnTo>
                  <a:pt x="2433638" y="193713"/>
                </a:lnTo>
                <a:lnTo>
                  <a:pt x="2433109" y="203239"/>
                </a:lnTo>
                <a:lnTo>
                  <a:pt x="2432580" y="212502"/>
                </a:lnTo>
                <a:lnTo>
                  <a:pt x="2431522" y="221764"/>
                </a:lnTo>
                <a:lnTo>
                  <a:pt x="2429935" y="231026"/>
                </a:lnTo>
                <a:lnTo>
                  <a:pt x="2427820" y="240024"/>
                </a:lnTo>
                <a:lnTo>
                  <a:pt x="2425175" y="249021"/>
                </a:lnTo>
                <a:lnTo>
                  <a:pt x="2422265" y="258019"/>
                </a:lnTo>
                <a:lnTo>
                  <a:pt x="2418827" y="267016"/>
                </a:lnTo>
                <a:lnTo>
                  <a:pt x="2415124" y="275485"/>
                </a:lnTo>
                <a:lnTo>
                  <a:pt x="2410893" y="283953"/>
                </a:lnTo>
                <a:lnTo>
                  <a:pt x="2406132" y="292157"/>
                </a:lnTo>
                <a:lnTo>
                  <a:pt x="2400842" y="300625"/>
                </a:lnTo>
                <a:lnTo>
                  <a:pt x="2395024" y="308564"/>
                </a:lnTo>
                <a:lnTo>
                  <a:pt x="2388940" y="316238"/>
                </a:lnTo>
                <a:lnTo>
                  <a:pt x="2382328" y="323648"/>
                </a:lnTo>
                <a:lnTo>
                  <a:pt x="2375187" y="330793"/>
                </a:lnTo>
                <a:lnTo>
                  <a:pt x="2295842" y="408596"/>
                </a:lnTo>
                <a:lnTo>
                  <a:pt x="2015490" y="134434"/>
                </a:lnTo>
                <a:lnTo>
                  <a:pt x="2095099" y="56897"/>
                </a:lnTo>
                <a:lnTo>
                  <a:pt x="2102505" y="50016"/>
                </a:lnTo>
                <a:lnTo>
                  <a:pt x="2110175" y="43400"/>
                </a:lnTo>
                <a:lnTo>
                  <a:pt x="2117845" y="37578"/>
                </a:lnTo>
                <a:lnTo>
                  <a:pt x="2126044" y="32021"/>
                </a:lnTo>
                <a:lnTo>
                  <a:pt x="2134507" y="26728"/>
                </a:lnTo>
                <a:lnTo>
                  <a:pt x="2142971" y="22229"/>
                </a:lnTo>
                <a:lnTo>
                  <a:pt x="2151963" y="18260"/>
                </a:lnTo>
                <a:lnTo>
                  <a:pt x="2160427" y="14290"/>
                </a:lnTo>
                <a:lnTo>
                  <a:pt x="2169684" y="11115"/>
                </a:lnTo>
                <a:lnTo>
                  <a:pt x="2178676" y="7939"/>
                </a:lnTo>
                <a:lnTo>
                  <a:pt x="2187933" y="5557"/>
                </a:lnTo>
                <a:lnTo>
                  <a:pt x="2197454" y="3440"/>
                </a:lnTo>
                <a:lnTo>
                  <a:pt x="2206447" y="2117"/>
                </a:lnTo>
                <a:lnTo>
                  <a:pt x="2215968" y="794"/>
                </a:lnTo>
                <a:lnTo>
                  <a:pt x="2225490" y="265"/>
                </a:lnTo>
                <a:lnTo>
                  <a:pt x="2235011" y="0"/>
                </a:lnTo>
                <a:close/>
              </a:path>
            </a:pathLst>
          </a:custGeom>
          <a:solidFill>
            <a:schemeClr val="accent1"/>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a:solidFill>
                <a:srgbClr val="17C2CF"/>
              </a:solidFill>
              <a:cs typeface="+mn-ea"/>
              <a:sym typeface="+mn-lt"/>
            </a:endParaRPr>
          </a:p>
        </p:txBody>
      </p:sp>
      <p:sp>
        <p:nvSpPr>
          <p:cNvPr id="2058" name="MH_SubTitle_4"/>
          <p:cNvSpPr txBox="1">
            <a:spLocks noChangeArrowheads="1"/>
          </p:cNvSpPr>
          <p:nvPr>
            <p:custDataLst>
              <p:tags r:id="rId10"/>
            </p:custDataLst>
          </p:nvPr>
        </p:nvSpPr>
        <p:spPr bwMode="auto">
          <a:xfrm>
            <a:off x="4264025" y="5827714"/>
            <a:ext cx="148748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defRPr/>
            </a:pPr>
            <a:r>
              <a:rPr lang="zh-CN" altLang="en-US" sz="1600" dirty="0">
                <a:solidFill>
                  <a:schemeClr val="accent1"/>
                </a:solidFill>
                <a:latin typeface="+mn-lt"/>
                <a:ea typeface="+mn-ea"/>
                <a:cs typeface="+mn-ea"/>
                <a:sym typeface="+mn-lt"/>
              </a:rPr>
              <a:t>请输入标题内容</a:t>
            </a:r>
          </a:p>
        </p:txBody>
      </p:sp>
      <p:sp>
        <p:nvSpPr>
          <p:cNvPr id="39" name="MH_Other_5"/>
          <p:cNvSpPr>
            <a:spLocks/>
          </p:cNvSpPr>
          <p:nvPr>
            <p:custDataLst>
              <p:tags r:id="rId11"/>
            </p:custDataLst>
          </p:nvPr>
        </p:nvSpPr>
        <p:spPr bwMode="auto">
          <a:xfrm>
            <a:off x="4756152" y="5345114"/>
            <a:ext cx="544513" cy="463551"/>
          </a:xfrm>
          <a:custGeom>
            <a:avLst/>
            <a:gdLst>
              <a:gd name="T0" fmla="*/ 1221908 w 2276475"/>
              <a:gd name="T1" fmla="*/ 1328927 h 1936751"/>
              <a:gd name="T2" fmla="*/ 1196654 w 2276475"/>
              <a:gd name="T3" fmla="*/ 1388292 h 1936751"/>
              <a:gd name="T4" fmla="*/ 691864 w 2276475"/>
              <a:gd name="T5" fmla="*/ 1376845 h 1936751"/>
              <a:gd name="T6" fmla="*/ 695585 w 2276475"/>
              <a:gd name="T7" fmla="*/ 1314285 h 1936751"/>
              <a:gd name="T8" fmla="*/ 1104489 w 2276475"/>
              <a:gd name="T9" fmla="*/ 1115137 h 1936751"/>
              <a:gd name="T10" fmla="*/ 1117497 w 2276475"/>
              <a:gd name="T11" fmla="*/ 1168850 h 1936751"/>
              <a:gd name="T12" fmla="*/ 811396 w 2276475"/>
              <a:gd name="T13" fmla="*/ 1188695 h 1936751"/>
              <a:gd name="T14" fmla="*/ 783254 w 2276475"/>
              <a:gd name="T15" fmla="*/ 1141068 h 1936751"/>
              <a:gd name="T16" fmla="*/ 309026 w 2276475"/>
              <a:gd name="T17" fmla="*/ 898551 h 1936751"/>
              <a:gd name="T18" fmla="*/ 798665 w 2276475"/>
              <a:gd name="T19" fmla="*/ 935449 h 1936751"/>
              <a:gd name="T20" fmla="*/ 759855 w 2276475"/>
              <a:gd name="T21" fmla="*/ 989335 h 1936751"/>
              <a:gd name="T22" fmla="*/ 259317 w 2276475"/>
              <a:gd name="T23" fmla="*/ 967303 h 1936751"/>
              <a:gd name="T24" fmla="*/ 277393 w 2276475"/>
              <a:gd name="T25" fmla="*/ 906514 h 1936751"/>
              <a:gd name="T26" fmla="*/ 1086287 w 2276475"/>
              <a:gd name="T27" fmla="*/ 817903 h 1936751"/>
              <a:gd name="T28" fmla="*/ 1028372 w 2276475"/>
              <a:gd name="T29" fmla="*/ 919230 h 1936751"/>
              <a:gd name="T30" fmla="*/ 999280 w 2276475"/>
              <a:gd name="T31" fmla="*/ 917630 h 1936751"/>
              <a:gd name="T32" fmla="*/ 289574 w 2276475"/>
              <a:gd name="T33" fmla="*/ 706099 h 1936751"/>
              <a:gd name="T34" fmla="*/ 590631 w 2276475"/>
              <a:gd name="T35" fmla="*/ 735033 h 1936751"/>
              <a:gd name="T36" fmla="*/ 567535 w 2276475"/>
              <a:gd name="T37" fmla="*/ 784938 h 1936751"/>
              <a:gd name="T38" fmla="*/ 259309 w 2276475"/>
              <a:gd name="T39" fmla="*/ 770073 h 1936751"/>
              <a:gd name="T40" fmla="*/ 267273 w 2276475"/>
              <a:gd name="T41" fmla="*/ 715124 h 1936751"/>
              <a:gd name="T42" fmla="*/ 836933 w 2276475"/>
              <a:gd name="T43" fmla="*/ 505684 h 1936751"/>
              <a:gd name="T44" fmla="*/ 846494 w 2276475"/>
              <a:gd name="T45" fmla="*/ 574170 h 1936751"/>
              <a:gd name="T46" fmla="*/ 268069 w 2276475"/>
              <a:gd name="T47" fmla="*/ 592752 h 1936751"/>
              <a:gd name="T48" fmla="*/ 238855 w 2276475"/>
              <a:gd name="T49" fmla="*/ 530105 h 1936751"/>
              <a:gd name="T50" fmla="*/ 1467818 w 2276475"/>
              <a:gd name="T51" fmla="*/ 344025 h 1936751"/>
              <a:gd name="T52" fmla="*/ 1566759 w 2276475"/>
              <a:gd name="T53" fmla="*/ 428438 h 1936751"/>
              <a:gd name="T54" fmla="*/ 1578461 w 2276475"/>
              <a:gd name="T55" fmla="*/ 479936 h 1936751"/>
              <a:gd name="T56" fmla="*/ 1197862 w 2276475"/>
              <a:gd name="T57" fmla="*/ 846789 h 1936751"/>
              <a:gd name="T58" fmla="*/ 1138817 w 2276475"/>
              <a:gd name="T59" fmla="*/ 842806 h 1936751"/>
              <a:gd name="T60" fmla="*/ 1093869 w 2276475"/>
              <a:gd name="T61" fmla="*/ 799538 h 1936751"/>
              <a:gd name="T62" fmla="*/ 1075782 w 2276475"/>
              <a:gd name="T63" fmla="*/ 737423 h 1936751"/>
              <a:gd name="T64" fmla="*/ 1456382 w 2276475"/>
              <a:gd name="T65" fmla="*/ 344821 h 1936751"/>
              <a:gd name="T66" fmla="*/ 199469 w 2276475"/>
              <a:gd name="T67" fmla="*/ 367345 h 1936751"/>
              <a:gd name="T68" fmla="*/ 114475 w 2276475"/>
              <a:gd name="T69" fmla="*/ 448541 h 1936751"/>
              <a:gd name="T70" fmla="*/ 103321 w 2276475"/>
              <a:gd name="T71" fmla="*/ 1407238 h 1936751"/>
              <a:gd name="T72" fmla="*/ 171315 w 2276475"/>
              <a:gd name="T73" fmla="*/ 1503559 h 1936751"/>
              <a:gd name="T74" fmla="*/ 1382734 w 2276475"/>
              <a:gd name="T75" fmla="*/ 1530890 h 1936751"/>
              <a:gd name="T76" fmla="*/ 1488975 w 2276475"/>
              <a:gd name="T77" fmla="*/ 1477289 h 1936751"/>
              <a:gd name="T78" fmla="*/ 1531737 w 2276475"/>
              <a:gd name="T79" fmla="*/ 1365845 h 1936751"/>
              <a:gd name="T80" fmla="*/ 1605841 w 2276475"/>
              <a:gd name="T81" fmla="*/ 1539381 h 1936751"/>
              <a:gd name="T82" fmla="*/ 1513146 w 2276475"/>
              <a:gd name="T83" fmla="*/ 1611821 h 1936751"/>
              <a:gd name="T84" fmla="*/ 101461 w 2276475"/>
              <a:gd name="T85" fmla="*/ 1605982 h 1936751"/>
              <a:gd name="T86" fmla="*/ 16468 w 2276475"/>
              <a:gd name="T87" fmla="*/ 1525317 h 1936751"/>
              <a:gd name="T88" fmla="*/ 5312 w 2276475"/>
              <a:gd name="T89" fmla="*/ 391226 h 1936751"/>
              <a:gd name="T90" fmla="*/ 73307 w 2276475"/>
              <a:gd name="T91" fmla="*/ 295170 h 1936751"/>
              <a:gd name="T92" fmla="*/ 1746529 w 2276475"/>
              <a:gd name="T93" fmla="*/ 88926 h 1936751"/>
              <a:gd name="T94" fmla="*/ 1805153 w 2276475"/>
              <a:gd name="T95" fmla="*/ 114614 h 1936751"/>
              <a:gd name="T96" fmla="*/ 1838312 w 2276475"/>
              <a:gd name="T97" fmla="*/ 176846 h 1936751"/>
              <a:gd name="T98" fmla="*/ 1821600 w 2276475"/>
              <a:gd name="T99" fmla="*/ 237490 h 1936751"/>
              <a:gd name="T100" fmla="*/ 1620792 w 2276475"/>
              <a:gd name="T101" fmla="*/ 421806 h 1936751"/>
              <a:gd name="T102" fmla="*/ 1543068 w 2276475"/>
              <a:gd name="T103" fmla="*/ 339447 h 1936751"/>
              <a:gd name="T104" fmla="*/ 1506460 w 2276475"/>
              <a:gd name="T105" fmla="*/ 289925 h 1936751"/>
              <a:gd name="T106" fmla="*/ 1716818 w 2276475"/>
              <a:gd name="T107" fmla="*/ 92634 h 1936751"/>
              <a:gd name="T108" fmla="*/ 1893521 w 2276475"/>
              <a:gd name="T109" fmla="*/ 35131 h 1936751"/>
              <a:gd name="T110" fmla="*/ 1889783 w 2276475"/>
              <a:gd name="T111" fmla="*/ 106078 h 1936751"/>
              <a:gd name="T112" fmla="*/ 1844400 w 2276475"/>
              <a:gd name="T113" fmla="*/ 105545 h 1936751"/>
              <a:gd name="T114" fmla="*/ 1793944 w 2276475"/>
              <a:gd name="T115" fmla="*/ 59669 h 1936751"/>
              <a:gd name="T116" fmla="*/ 1847069 w 2276475"/>
              <a:gd name="T117" fmla="*/ 16194 h 1936751"/>
              <a:gd name="T118" fmla="*/ 1697756 w 2276475"/>
              <a:gd name="T119" fmla="*/ 22017 h 1936751"/>
              <a:gd name="T120" fmla="*/ 1364698 w 2276475"/>
              <a:gd name="T121" fmla="*/ 383050 h 1936751"/>
              <a:gd name="T122" fmla="*/ 1317840 w 2276475"/>
              <a:gd name="T123" fmla="*/ 375887 h 1936751"/>
              <a:gd name="T124" fmla="*/ 1320237 w 2276475"/>
              <a:gd name="T125" fmla="*/ 329200 h 193675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2276475" h="1936751">
                <a:moveTo>
                  <a:pt x="872202" y="1555750"/>
                </a:moveTo>
                <a:lnTo>
                  <a:pt x="879190" y="1555750"/>
                </a:lnTo>
                <a:lnTo>
                  <a:pt x="1397284" y="1555750"/>
                </a:lnTo>
                <a:lnTo>
                  <a:pt x="1404272" y="1555750"/>
                </a:lnTo>
                <a:lnTo>
                  <a:pt x="1410943" y="1557024"/>
                </a:lnTo>
                <a:lnTo>
                  <a:pt x="1417614" y="1557979"/>
                </a:lnTo>
                <a:lnTo>
                  <a:pt x="1423649" y="1560208"/>
                </a:lnTo>
                <a:lnTo>
                  <a:pt x="1430002" y="1562437"/>
                </a:lnTo>
                <a:lnTo>
                  <a:pt x="1435403" y="1565303"/>
                </a:lnTo>
                <a:lnTo>
                  <a:pt x="1440485" y="1568168"/>
                </a:lnTo>
                <a:lnTo>
                  <a:pt x="1445567" y="1571989"/>
                </a:lnTo>
                <a:lnTo>
                  <a:pt x="1450015" y="1576128"/>
                </a:lnTo>
                <a:lnTo>
                  <a:pt x="1453509" y="1580268"/>
                </a:lnTo>
                <a:lnTo>
                  <a:pt x="1457321" y="1584726"/>
                </a:lnTo>
                <a:lnTo>
                  <a:pt x="1460180" y="1589502"/>
                </a:lnTo>
                <a:lnTo>
                  <a:pt x="1462403" y="1594915"/>
                </a:lnTo>
                <a:lnTo>
                  <a:pt x="1463674" y="1600009"/>
                </a:lnTo>
                <a:lnTo>
                  <a:pt x="1464944" y="1605741"/>
                </a:lnTo>
                <a:lnTo>
                  <a:pt x="1465262" y="1611472"/>
                </a:lnTo>
                <a:lnTo>
                  <a:pt x="1464944" y="1617203"/>
                </a:lnTo>
                <a:lnTo>
                  <a:pt x="1463674" y="1622935"/>
                </a:lnTo>
                <a:lnTo>
                  <a:pt x="1462403" y="1628029"/>
                </a:lnTo>
                <a:lnTo>
                  <a:pt x="1460180" y="1633124"/>
                </a:lnTo>
                <a:lnTo>
                  <a:pt x="1457321" y="1638218"/>
                </a:lnTo>
                <a:lnTo>
                  <a:pt x="1453509" y="1642358"/>
                </a:lnTo>
                <a:lnTo>
                  <a:pt x="1450015" y="1646815"/>
                </a:lnTo>
                <a:lnTo>
                  <a:pt x="1445567" y="1650955"/>
                </a:lnTo>
                <a:lnTo>
                  <a:pt x="1440485" y="1654457"/>
                </a:lnTo>
                <a:lnTo>
                  <a:pt x="1435403" y="1657641"/>
                </a:lnTo>
                <a:lnTo>
                  <a:pt x="1430002" y="1660507"/>
                </a:lnTo>
                <a:lnTo>
                  <a:pt x="1423649" y="1662736"/>
                </a:lnTo>
                <a:lnTo>
                  <a:pt x="1417614" y="1664328"/>
                </a:lnTo>
                <a:lnTo>
                  <a:pt x="1410943" y="1665920"/>
                </a:lnTo>
                <a:lnTo>
                  <a:pt x="1404272" y="1666875"/>
                </a:lnTo>
                <a:lnTo>
                  <a:pt x="1397284" y="1666875"/>
                </a:lnTo>
                <a:lnTo>
                  <a:pt x="879190" y="1666875"/>
                </a:lnTo>
                <a:lnTo>
                  <a:pt x="872202" y="1666875"/>
                </a:lnTo>
                <a:lnTo>
                  <a:pt x="865531" y="1665920"/>
                </a:lnTo>
                <a:lnTo>
                  <a:pt x="858860" y="1664328"/>
                </a:lnTo>
                <a:lnTo>
                  <a:pt x="852507" y="1662736"/>
                </a:lnTo>
                <a:lnTo>
                  <a:pt x="846790" y="1660507"/>
                </a:lnTo>
                <a:lnTo>
                  <a:pt x="841389" y="1657641"/>
                </a:lnTo>
                <a:lnTo>
                  <a:pt x="835989" y="1654139"/>
                </a:lnTo>
                <a:lnTo>
                  <a:pt x="831224" y="1650955"/>
                </a:lnTo>
                <a:lnTo>
                  <a:pt x="826777" y="1646815"/>
                </a:lnTo>
                <a:lnTo>
                  <a:pt x="822648" y="1642358"/>
                </a:lnTo>
                <a:lnTo>
                  <a:pt x="819471" y="1637900"/>
                </a:lnTo>
                <a:lnTo>
                  <a:pt x="816612" y="1633124"/>
                </a:lnTo>
                <a:lnTo>
                  <a:pt x="814389" y="1628029"/>
                </a:lnTo>
                <a:lnTo>
                  <a:pt x="812483" y="1622935"/>
                </a:lnTo>
                <a:lnTo>
                  <a:pt x="811530" y="1617203"/>
                </a:lnTo>
                <a:lnTo>
                  <a:pt x="811212" y="1611472"/>
                </a:lnTo>
                <a:lnTo>
                  <a:pt x="811530" y="1605741"/>
                </a:lnTo>
                <a:lnTo>
                  <a:pt x="812483" y="1600009"/>
                </a:lnTo>
                <a:lnTo>
                  <a:pt x="814389" y="1594915"/>
                </a:lnTo>
                <a:lnTo>
                  <a:pt x="816612" y="1589820"/>
                </a:lnTo>
                <a:lnTo>
                  <a:pt x="819471" y="1584726"/>
                </a:lnTo>
                <a:lnTo>
                  <a:pt x="822648" y="1580268"/>
                </a:lnTo>
                <a:lnTo>
                  <a:pt x="826777" y="1576128"/>
                </a:lnTo>
                <a:lnTo>
                  <a:pt x="831224" y="1571989"/>
                </a:lnTo>
                <a:lnTo>
                  <a:pt x="835989" y="1568168"/>
                </a:lnTo>
                <a:lnTo>
                  <a:pt x="841389" y="1565303"/>
                </a:lnTo>
                <a:lnTo>
                  <a:pt x="846790" y="1562437"/>
                </a:lnTo>
                <a:lnTo>
                  <a:pt x="852507" y="1560208"/>
                </a:lnTo>
                <a:lnTo>
                  <a:pt x="858860" y="1558298"/>
                </a:lnTo>
                <a:lnTo>
                  <a:pt x="865531" y="1557024"/>
                </a:lnTo>
                <a:lnTo>
                  <a:pt x="872202" y="1555750"/>
                </a:lnTo>
                <a:close/>
                <a:moveTo>
                  <a:pt x="984211" y="1325563"/>
                </a:moveTo>
                <a:lnTo>
                  <a:pt x="1292263" y="1325563"/>
                </a:lnTo>
                <a:lnTo>
                  <a:pt x="1297339" y="1325880"/>
                </a:lnTo>
                <a:lnTo>
                  <a:pt x="1302415" y="1326513"/>
                </a:lnTo>
                <a:lnTo>
                  <a:pt x="1307174" y="1327779"/>
                </a:lnTo>
                <a:lnTo>
                  <a:pt x="1311615" y="1329361"/>
                </a:lnTo>
                <a:lnTo>
                  <a:pt x="1315740" y="1331260"/>
                </a:lnTo>
                <a:lnTo>
                  <a:pt x="1319864" y="1333792"/>
                </a:lnTo>
                <a:lnTo>
                  <a:pt x="1323671" y="1336640"/>
                </a:lnTo>
                <a:lnTo>
                  <a:pt x="1327161" y="1340121"/>
                </a:lnTo>
                <a:lnTo>
                  <a:pt x="1330333" y="1343286"/>
                </a:lnTo>
                <a:lnTo>
                  <a:pt x="1332871" y="1347400"/>
                </a:lnTo>
                <a:lnTo>
                  <a:pt x="1335409" y="1351198"/>
                </a:lnTo>
                <a:lnTo>
                  <a:pt x="1337630" y="1355629"/>
                </a:lnTo>
                <a:lnTo>
                  <a:pt x="1339216" y="1360059"/>
                </a:lnTo>
                <a:lnTo>
                  <a:pt x="1340485" y="1364807"/>
                </a:lnTo>
                <a:lnTo>
                  <a:pt x="1341437" y="1369870"/>
                </a:lnTo>
                <a:lnTo>
                  <a:pt x="1341437" y="1374934"/>
                </a:lnTo>
                <a:lnTo>
                  <a:pt x="1341437" y="1379681"/>
                </a:lnTo>
                <a:lnTo>
                  <a:pt x="1340485" y="1384745"/>
                </a:lnTo>
                <a:lnTo>
                  <a:pt x="1339216" y="1389492"/>
                </a:lnTo>
                <a:lnTo>
                  <a:pt x="1337630" y="1393923"/>
                </a:lnTo>
                <a:lnTo>
                  <a:pt x="1335409" y="1398037"/>
                </a:lnTo>
                <a:lnTo>
                  <a:pt x="1332871" y="1402151"/>
                </a:lnTo>
                <a:lnTo>
                  <a:pt x="1330016" y="1405632"/>
                </a:lnTo>
                <a:lnTo>
                  <a:pt x="1327161" y="1409430"/>
                </a:lnTo>
                <a:lnTo>
                  <a:pt x="1323671" y="1412595"/>
                </a:lnTo>
                <a:lnTo>
                  <a:pt x="1319864" y="1415443"/>
                </a:lnTo>
                <a:lnTo>
                  <a:pt x="1315740" y="1417659"/>
                </a:lnTo>
                <a:lnTo>
                  <a:pt x="1311615" y="1419874"/>
                </a:lnTo>
                <a:lnTo>
                  <a:pt x="1306857" y="1421773"/>
                </a:lnTo>
                <a:lnTo>
                  <a:pt x="1302415" y="1422722"/>
                </a:lnTo>
                <a:lnTo>
                  <a:pt x="1297339" y="1423672"/>
                </a:lnTo>
                <a:lnTo>
                  <a:pt x="1292263" y="1423988"/>
                </a:lnTo>
                <a:lnTo>
                  <a:pt x="984211" y="1423988"/>
                </a:lnTo>
                <a:lnTo>
                  <a:pt x="979453" y="1423672"/>
                </a:lnTo>
                <a:lnTo>
                  <a:pt x="974377" y="1422722"/>
                </a:lnTo>
                <a:lnTo>
                  <a:pt x="969618" y="1421773"/>
                </a:lnTo>
                <a:lnTo>
                  <a:pt x="965176" y="1419874"/>
                </a:lnTo>
                <a:lnTo>
                  <a:pt x="960735" y="1417659"/>
                </a:lnTo>
                <a:lnTo>
                  <a:pt x="956928" y="1415443"/>
                </a:lnTo>
                <a:lnTo>
                  <a:pt x="952803" y="1412595"/>
                </a:lnTo>
                <a:lnTo>
                  <a:pt x="949631" y="1409430"/>
                </a:lnTo>
                <a:lnTo>
                  <a:pt x="946141" y="1405632"/>
                </a:lnTo>
                <a:lnTo>
                  <a:pt x="943286" y="1402151"/>
                </a:lnTo>
                <a:lnTo>
                  <a:pt x="941065" y="1398037"/>
                </a:lnTo>
                <a:lnTo>
                  <a:pt x="938844" y="1393923"/>
                </a:lnTo>
                <a:lnTo>
                  <a:pt x="937258" y="1389492"/>
                </a:lnTo>
                <a:lnTo>
                  <a:pt x="935989" y="1384745"/>
                </a:lnTo>
                <a:lnTo>
                  <a:pt x="935355" y="1379681"/>
                </a:lnTo>
                <a:lnTo>
                  <a:pt x="935037" y="1374934"/>
                </a:lnTo>
                <a:lnTo>
                  <a:pt x="935355" y="1369870"/>
                </a:lnTo>
                <a:lnTo>
                  <a:pt x="935989" y="1364807"/>
                </a:lnTo>
                <a:lnTo>
                  <a:pt x="937258" y="1360059"/>
                </a:lnTo>
                <a:lnTo>
                  <a:pt x="938844" y="1355629"/>
                </a:lnTo>
                <a:lnTo>
                  <a:pt x="940748" y="1351198"/>
                </a:lnTo>
                <a:lnTo>
                  <a:pt x="943286" y="1347400"/>
                </a:lnTo>
                <a:lnTo>
                  <a:pt x="946141" y="1343286"/>
                </a:lnTo>
                <a:lnTo>
                  <a:pt x="949631" y="1340121"/>
                </a:lnTo>
                <a:lnTo>
                  <a:pt x="952803" y="1336640"/>
                </a:lnTo>
                <a:lnTo>
                  <a:pt x="956928" y="1333792"/>
                </a:lnTo>
                <a:lnTo>
                  <a:pt x="960735" y="1331260"/>
                </a:lnTo>
                <a:lnTo>
                  <a:pt x="965176" y="1329361"/>
                </a:lnTo>
                <a:lnTo>
                  <a:pt x="969618" y="1327779"/>
                </a:lnTo>
                <a:lnTo>
                  <a:pt x="974377" y="1326513"/>
                </a:lnTo>
                <a:lnTo>
                  <a:pt x="979453" y="1325880"/>
                </a:lnTo>
                <a:lnTo>
                  <a:pt x="984211" y="1325563"/>
                </a:lnTo>
                <a:close/>
                <a:moveTo>
                  <a:pt x="369286" y="1074738"/>
                </a:moveTo>
                <a:lnTo>
                  <a:pt x="887697" y="1074738"/>
                </a:lnTo>
                <a:lnTo>
                  <a:pt x="894368" y="1075056"/>
                </a:lnTo>
                <a:lnTo>
                  <a:pt x="901356" y="1076008"/>
                </a:lnTo>
                <a:lnTo>
                  <a:pt x="908027" y="1077278"/>
                </a:lnTo>
                <a:lnTo>
                  <a:pt x="914063" y="1079183"/>
                </a:lnTo>
                <a:lnTo>
                  <a:pt x="920098" y="1081406"/>
                </a:lnTo>
                <a:lnTo>
                  <a:pt x="925816" y="1084263"/>
                </a:lnTo>
                <a:lnTo>
                  <a:pt x="930898" y="1087438"/>
                </a:lnTo>
                <a:lnTo>
                  <a:pt x="935663" y="1090931"/>
                </a:lnTo>
                <a:lnTo>
                  <a:pt x="940110" y="1094741"/>
                </a:lnTo>
                <a:lnTo>
                  <a:pt x="944240" y="1099186"/>
                </a:lnTo>
                <a:lnTo>
                  <a:pt x="947416" y="1103948"/>
                </a:lnTo>
                <a:lnTo>
                  <a:pt x="950275" y="1108711"/>
                </a:lnTo>
                <a:lnTo>
                  <a:pt x="952499" y="1113791"/>
                </a:lnTo>
                <a:lnTo>
                  <a:pt x="954405" y="1118871"/>
                </a:lnTo>
                <a:lnTo>
                  <a:pt x="955358" y="1124903"/>
                </a:lnTo>
                <a:lnTo>
                  <a:pt x="955675" y="1130301"/>
                </a:lnTo>
                <a:lnTo>
                  <a:pt x="955358" y="1136016"/>
                </a:lnTo>
                <a:lnTo>
                  <a:pt x="954405" y="1141413"/>
                </a:lnTo>
                <a:lnTo>
                  <a:pt x="952499" y="1147128"/>
                </a:lnTo>
                <a:lnTo>
                  <a:pt x="950275" y="1152208"/>
                </a:lnTo>
                <a:lnTo>
                  <a:pt x="947416" y="1156971"/>
                </a:lnTo>
                <a:lnTo>
                  <a:pt x="944240" y="1161098"/>
                </a:lnTo>
                <a:lnTo>
                  <a:pt x="940110" y="1165543"/>
                </a:lnTo>
                <a:lnTo>
                  <a:pt x="935663" y="1169671"/>
                </a:lnTo>
                <a:lnTo>
                  <a:pt x="930898" y="1173163"/>
                </a:lnTo>
                <a:lnTo>
                  <a:pt x="925816" y="1176656"/>
                </a:lnTo>
                <a:lnTo>
                  <a:pt x="920098" y="1179196"/>
                </a:lnTo>
                <a:lnTo>
                  <a:pt x="914063" y="1181736"/>
                </a:lnTo>
                <a:lnTo>
                  <a:pt x="908027" y="1183323"/>
                </a:lnTo>
                <a:lnTo>
                  <a:pt x="901356" y="1184593"/>
                </a:lnTo>
                <a:lnTo>
                  <a:pt x="894368" y="1185546"/>
                </a:lnTo>
                <a:lnTo>
                  <a:pt x="887697" y="1185863"/>
                </a:lnTo>
                <a:lnTo>
                  <a:pt x="369286" y="1185863"/>
                </a:lnTo>
                <a:lnTo>
                  <a:pt x="362615" y="1185546"/>
                </a:lnTo>
                <a:lnTo>
                  <a:pt x="355944" y="1184593"/>
                </a:lnTo>
                <a:lnTo>
                  <a:pt x="349273" y="1183323"/>
                </a:lnTo>
                <a:lnTo>
                  <a:pt x="343238" y="1181736"/>
                </a:lnTo>
                <a:lnTo>
                  <a:pt x="337203" y="1179196"/>
                </a:lnTo>
                <a:lnTo>
                  <a:pt x="331485" y="1176656"/>
                </a:lnTo>
                <a:lnTo>
                  <a:pt x="326402" y="1173163"/>
                </a:lnTo>
                <a:lnTo>
                  <a:pt x="321637" y="1169671"/>
                </a:lnTo>
                <a:lnTo>
                  <a:pt x="317190" y="1165543"/>
                </a:lnTo>
                <a:lnTo>
                  <a:pt x="313378" y="1161098"/>
                </a:lnTo>
                <a:lnTo>
                  <a:pt x="309884" y="1156971"/>
                </a:lnTo>
                <a:lnTo>
                  <a:pt x="307025" y="1152208"/>
                </a:lnTo>
                <a:lnTo>
                  <a:pt x="304802" y="1147128"/>
                </a:lnTo>
                <a:lnTo>
                  <a:pt x="302896" y="1141413"/>
                </a:lnTo>
                <a:lnTo>
                  <a:pt x="301943" y="1136016"/>
                </a:lnTo>
                <a:lnTo>
                  <a:pt x="301625" y="1130301"/>
                </a:lnTo>
                <a:lnTo>
                  <a:pt x="301943" y="1124903"/>
                </a:lnTo>
                <a:lnTo>
                  <a:pt x="302896" y="1119188"/>
                </a:lnTo>
                <a:lnTo>
                  <a:pt x="304802" y="1113791"/>
                </a:lnTo>
                <a:lnTo>
                  <a:pt x="307025" y="1108711"/>
                </a:lnTo>
                <a:lnTo>
                  <a:pt x="309884" y="1103948"/>
                </a:lnTo>
                <a:lnTo>
                  <a:pt x="313378" y="1099186"/>
                </a:lnTo>
                <a:lnTo>
                  <a:pt x="317190" y="1094741"/>
                </a:lnTo>
                <a:lnTo>
                  <a:pt x="321637" y="1091248"/>
                </a:lnTo>
                <a:lnTo>
                  <a:pt x="326402" y="1087438"/>
                </a:lnTo>
                <a:lnTo>
                  <a:pt x="331485" y="1084263"/>
                </a:lnTo>
                <a:lnTo>
                  <a:pt x="337203" y="1081406"/>
                </a:lnTo>
                <a:lnTo>
                  <a:pt x="343238" y="1079183"/>
                </a:lnTo>
                <a:lnTo>
                  <a:pt x="349273" y="1077278"/>
                </a:lnTo>
                <a:lnTo>
                  <a:pt x="355944" y="1076008"/>
                </a:lnTo>
                <a:lnTo>
                  <a:pt x="362615" y="1075056"/>
                </a:lnTo>
                <a:lnTo>
                  <a:pt x="369286" y="1074738"/>
                </a:lnTo>
                <a:close/>
                <a:moveTo>
                  <a:pt x="1261435" y="965200"/>
                </a:moveTo>
                <a:lnTo>
                  <a:pt x="1264624" y="965200"/>
                </a:lnTo>
                <a:lnTo>
                  <a:pt x="1267814" y="965200"/>
                </a:lnTo>
                <a:lnTo>
                  <a:pt x="1271322" y="965838"/>
                </a:lnTo>
                <a:lnTo>
                  <a:pt x="1275149" y="967114"/>
                </a:lnTo>
                <a:lnTo>
                  <a:pt x="1278977" y="968390"/>
                </a:lnTo>
                <a:lnTo>
                  <a:pt x="1282804" y="969984"/>
                </a:lnTo>
                <a:lnTo>
                  <a:pt x="1290777" y="973811"/>
                </a:lnTo>
                <a:lnTo>
                  <a:pt x="1298113" y="978277"/>
                </a:lnTo>
                <a:lnTo>
                  <a:pt x="1304491" y="982742"/>
                </a:lnTo>
                <a:lnTo>
                  <a:pt x="1308637" y="986250"/>
                </a:lnTo>
                <a:lnTo>
                  <a:pt x="1312784" y="990715"/>
                </a:lnTo>
                <a:lnTo>
                  <a:pt x="1317249" y="997094"/>
                </a:lnTo>
                <a:lnTo>
                  <a:pt x="1321395" y="1004429"/>
                </a:lnTo>
                <a:lnTo>
                  <a:pt x="1325222" y="1012403"/>
                </a:lnTo>
                <a:lnTo>
                  <a:pt x="1326817" y="1016549"/>
                </a:lnTo>
                <a:lnTo>
                  <a:pt x="1328092" y="1020057"/>
                </a:lnTo>
                <a:lnTo>
                  <a:pt x="1329368" y="1024203"/>
                </a:lnTo>
                <a:lnTo>
                  <a:pt x="1330006" y="1027711"/>
                </a:lnTo>
                <a:lnTo>
                  <a:pt x="1330325" y="1030901"/>
                </a:lnTo>
                <a:lnTo>
                  <a:pt x="1330006" y="1034090"/>
                </a:lnTo>
                <a:lnTo>
                  <a:pt x="1329368" y="1036004"/>
                </a:lnTo>
                <a:lnTo>
                  <a:pt x="1327774" y="1038236"/>
                </a:lnTo>
                <a:lnTo>
                  <a:pt x="1228904" y="1099472"/>
                </a:lnTo>
                <a:lnTo>
                  <a:pt x="1226990" y="1101066"/>
                </a:lnTo>
                <a:lnTo>
                  <a:pt x="1225396" y="1102342"/>
                </a:lnTo>
                <a:lnTo>
                  <a:pt x="1223163" y="1103618"/>
                </a:lnTo>
                <a:lnTo>
                  <a:pt x="1220930" y="1104575"/>
                </a:lnTo>
                <a:lnTo>
                  <a:pt x="1219017" y="1105213"/>
                </a:lnTo>
                <a:lnTo>
                  <a:pt x="1216784" y="1105850"/>
                </a:lnTo>
                <a:lnTo>
                  <a:pt x="1212000" y="1106488"/>
                </a:lnTo>
                <a:lnTo>
                  <a:pt x="1207854" y="1105850"/>
                </a:lnTo>
                <a:lnTo>
                  <a:pt x="1205622" y="1105213"/>
                </a:lnTo>
                <a:lnTo>
                  <a:pt x="1203389" y="1104575"/>
                </a:lnTo>
                <a:lnTo>
                  <a:pt x="1201475" y="1103618"/>
                </a:lnTo>
                <a:lnTo>
                  <a:pt x="1199243" y="1102342"/>
                </a:lnTo>
                <a:lnTo>
                  <a:pt x="1197329" y="1101066"/>
                </a:lnTo>
                <a:lnTo>
                  <a:pt x="1195735" y="1099472"/>
                </a:lnTo>
                <a:lnTo>
                  <a:pt x="1194140" y="1097558"/>
                </a:lnTo>
                <a:lnTo>
                  <a:pt x="1192864" y="1095963"/>
                </a:lnTo>
                <a:lnTo>
                  <a:pt x="1191588" y="1093731"/>
                </a:lnTo>
                <a:lnTo>
                  <a:pt x="1190632" y="1091817"/>
                </a:lnTo>
                <a:lnTo>
                  <a:pt x="1189356" y="1087352"/>
                </a:lnTo>
                <a:lnTo>
                  <a:pt x="1189037" y="1082887"/>
                </a:lnTo>
                <a:lnTo>
                  <a:pt x="1189356" y="1078741"/>
                </a:lnTo>
                <a:lnTo>
                  <a:pt x="1190632" y="1074276"/>
                </a:lnTo>
                <a:lnTo>
                  <a:pt x="1191588" y="1072043"/>
                </a:lnTo>
                <a:lnTo>
                  <a:pt x="1192864" y="1070130"/>
                </a:lnTo>
                <a:lnTo>
                  <a:pt x="1194140" y="1068535"/>
                </a:lnTo>
                <a:lnTo>
                  <a:pt x="1195735" y="1066621"/>
                </a:lnTo>
                <a:lnTo>
                  <a:pt x="1257289" y="967433"/>
                </a:lnTo>
                <a:lnTo>
                  <a:pt x="1258884" y="965838"/>
                </a:lnTo>
                <a:lnTo>
                  <a:pt x="1261435" y="965200"/>
                </a:lnTo>
                <a:close/>
                <a:moveTo>
                  <a:pt x="346041" y="844550"/>
                </a:moveTo>
                <a:lnTo>
                  <a:pt x="350799" y="844550"/>
                </a:lnTo>
                <a:lnTo>
                  <a:pt x="658851" y="844550"/>
                </a:lnTo>
                <a:lnTo>
                  <a:pt x="663927" y="844550"/>
                </a:lnTo>
                <a:lnTo>
                  <a:pt x="669003" y="845185"/>
                </a:lnTo>
                <a:lnTo>
                  <a:pt x="673762" y="846773"/>
                </a:lnTo>
                <a:lnTo>
                  <a:pt x="678204" y="848043"/>
                </a:lnTo>
                <a:lnTo>
                  <a:pt x="682645" y="850265"/>
                </a:lnTo>
                <a:lnTo>
                  <a:pt x="686452" y="852805"/>
                </a:lnTo>
                <a:lnTo>
                  <a:pt x="690259" y="855345"/>
                </a:lnTo>
                <a:lnTo>
                  <a:pt x="693749" y="858838"/>
                </a:lnTo>
                <a:lnTo>
                  <a:pt x="697239" y="862330"/>
                </a:lnTo>
                <a:lnTo>
                  <a:pt x="699777" y="865823"/>
                </a:lnTo>
                <a:lnTo>
                  <a:pt x="702315" y="869950"/>
                </a:lnTo>
                <a:lnTo>
                  <a:pt x="704218" y="874395"/>
                </a:lnTo>
                <a:lnTo>
                  <a:pt x="705804" y="879158"/>
                </a:lnTo>
                <a:lnTo>
                  <a:pt x="707391" y="883920"/>
                </a:lnTo>
                <a:lnTo>
                  <a:pt x="708025" y="888683"/>
                </a:lnTo>
                <a:lnTo>
                  <a:pt x="708025" y="893763"/>
                </a:lnTo>
                <a:lnTo>
                  <a:pt x="708025" y="898843"/>
                </a:lnTo>
                <a:lnTo>
                  <a:pt x="707391" y="903605"/>
                </a:lnTo>
                <a:lnTo>
                  <a:pt x="705804" y="908368"/>
                </a:lnTo>
                <a:lnTo>
                  <a:pt x="704218" y="912495"/>
                </a:lnTo>
                <a:lnTo>
                  <a:pt x="702315" y="916940"/>
                </a:lnTo>
                <a:lnTo>
                  <a:pt x="699777" y="921068"/>
                </a:lnTo>
                <a:lnTo>
                  <a:pt x="697239" y="924878"/>
                </a:lnTo>
                <a:lnTo>
                  <a:pt x="693749" y="928370"/>
                </a:lnTo>
                <a:lnTo>
                  <a:pt x="690259" y="931545"/>
                </a:lnTo>
                <a:lnTo>
                  <a:pt x="686452" y="934403"/>
                </a:lnTo>
                <a:lnTo>
                  <a:pt x="682645" y="936943"/>
                </a:lnTo>
                <a:lnTo>
                  <a:pt x="678204" y="938848"/>
                </a:lnTo>
                <a:lnTo>
                  <a:pt x="673762" y="940753"/>
                </a:lnTo>
                <a:lnTo>
                  <a:pt x="669003" y="941705"/>
                </a:lnTo>
                <a:lnTo>
                  <a:pt x="663927" y="942658"/>
                </a:lnTo>
                <a:lnTo>
                  <a:pt x="658851" y="942975"/>
                </a:lnTo>
                <a:lnTo>
                  <a:pt x="350799" y="942975"/>
                </a:lnTo>
                <a:lnTo>
                  <a:pt x="346041" y="942658"/>
                </a:lnTo>
                <a:lnTo>
                  <a:pt x="340965" y="941705"/>
                </a:lnTo>
                <a:lnTo>
                  <a:pt x="336206" y="940753"/>
                </a:lnTo>
                <a:lnTo>
                  <a:pt x="331764" y="938848"/>
                </a:lnTo>
                <a:lnTo>
                  <a:pt x="327323" y="936943"/>
                </a:lnTo>
                <a:lnTo>
                  <a:pt x="323516" y="934403"/>
                </a:lnTo>
                <a:lnTo>
                  <a:pt x="319391" y="931545"/>
                </a:lnTo>
                <a:lnTo>
                  <a:pt x="316219" y="928370"/>
                </a:lnTo>
                <a:lnTo>
                  <a:pt x="312729" y="924878"/>
                </a:lnTo>
                <a:lnTo>
                  <a:pt x="309874" y="921068"/>
                </a:lnTo>
                <a:lnTo>
                  <a:pt x="307653" y="916940"/>
                </a:lnTo>
                <a:lnTo>
                  <a:pt x="305432" y="912495"/>
                </a:lnTo>
                <a:lnTo>
                  <a:pt x="303846" y="908368"/>
                </a:lnTo>
                <a:lnTo>
                  <a:pt x="302577" y="903605"/>
                </a:lnTo>
                <a:lnTo>
                  <a:pt x="301943" y="898843"/>
                </a:lnTo>
                <a:lnTo>
                  <a:pt x="301625" y="893763"/>
                </a:lnTo>
                <a:lnTo>
                  <a:pt x="301943" y="888683"/>
                </a:lnTo>
                <a:lnTo>
                  <a:pt x="302577" y="883920"/>
                </a:lnTo>
                <a:lnTo>
                  <a:pt x="303846" y="879158"/>
                </a:lnTo>
                <a:lnTo>
                  <a:pt x="305432" y="874395"/>
                </a:lnTo>
                <a:lnTo>
                  <a:pt x="307336" y="869950"/>
                </a:lnTo>
                <a:lnTo>
                  <a:pt x="309874" y="865823"/>
                </a:lnTo>
                <a:lnTo>
                  <a:pt x="312729" y="862330"/>
                </a:lnTo>
                <a:lnTo>
                  <a:pt x="316219" y="858838"/>
                </a:lnTo>
                <a:lnTo>
                  <a:pt x="319391" y="855345"/>
                </a:lnTo>
                <a:lnTo>
                  <a:pt x="323516" y="852805"/>
                </a:lnTo>
                <a:lnTo>
                  <a:pt x="327323" y="850265"/>
                </a:lnTo>
                <a:lnTo>
                  <a:pt x="331764" y="848043"/>
                </a:lnTo>
                <a:lnTo>
                  <a:pt x="336206" y="846773"/>
                </a:lnTo>
                <a:lnTo>
                  <a:pt x="340965" y="845185"/>
                </a:lnTo>
                <a:lnTo>
                  <a:pt x="346041" y="844550"/>
                </a:lnTo>
                <a:close/>
                <a:moveTo>
                  <a:pt x="344144" y="590550"/>
                </a:moveTo>
                <a:lnTo>
                  <a:pt x="960782" y="590550"/>
                </a:lnTo>
                <a:lnTo>
                  <a:pt x="966812" y="591185"/>
                </a:lnTo>
                <a:lnTo>
                  <a:pt x="973159" y="592138"/>
                </a:lnTo>
                <a:lnTo>
                  <a:pt x="978871" y="593725"/>
                </a:lnTo>
                <a:lnTo>
                  <a:pt x="984584" y="595630"/>
                </a:lnTo>
                <a:lnTo>
                  <a:pt x="990296" y="598488"/>
                </a:lnTo>
                <a:lnTo>
                  <a:pt x="995374" y="601345"/>
                </a:lnTo>
                <a:lnTo>
                  <a:pt x="1000135" y="604838"/>
                </a:lnTo>
                <a:lnTo>
                  <a:pt x="1004260" y="608965"/>
                </a:lnTo>
                <a:lnTo>
                  <a:pt x="1008386" y="613410"/>
                </a:lnTo>
                <a:lnTo>
                  <a:pt x="1011560" y="617855"/>
                </a:lnTo>
                <a:lnTo>
                  <a:pt x="1015051" y="623253"/>
                </a:lnTo>
                <a:lnTo>
                  <a:pt x="1017590" y="628650"/>
                </a:lnTo>
                <a:lnTo>
                  <a:pt x="1019811" y="634048"/>
                </a:lnTo>
                <a:lnTo>
                  <a:pt x="1021081" y="639763"/>
                </a:lnTo>
                <a:lnTo>
                  <a:pt x="1021715" y="646113"/>
                </a:lnTo>
                <a:lnTo>
                  <a:pt x="1022350" y="652145"/>
                </a:lnTo>
                <a:lnTo>
                  <a:pt x="1021715" y="658813"/>
                </a:lnTo>
                <a:lnTo>
                  <a:pt x="1021081" y="664528"/>
                </a:lnTo>
                <a:lnTo>
                  <a:pt x="1019811" y="670878"/>
                </a:lnTo>
                <a:lnTo>
                  <a:pt x="1017590" y="676275"/>
                </a:lnTo>
                <a:lnTo>
                  <a:pt x="1015051" y="681673"/>
                </a:lnTo>
                <a:lnTo>
                  <a:pt x="1011560" y="686753"/>
                </a:lnTo>
                <a:lnTo>
                  <a:pt x="1008386" y="691515"/>
                </a:lnTo>
                <a:lnTo>
                  <a:pt x="1004260" y="695960"/>
                </a:lnTo>
                <a:lnTo>
                  <a:pt x="1000135" y="700088"/>
                </a:lnTo>
                <a:lnTo>
                  <a:pt x="995374" y="703580"/>
                </a:lnTo>
                <a:lnTo>
                  <a:pt x="990296" y="706438"/>
                </a:lnTo>
                <a:lnTo>
                  <a:pt x="984584" y="708978"/>
                </a:lnTo>
                <a:lnTo>
                  <a:pt x="978871" y="711200"/>
                </a:lnTo>
                <a:lnTo>
                  <a:pt x="973159" y="712788"/>
                </a:lnTo>
                <a:lnTo>
                  <a:pt x="966812" y="713740"/>
                </a:lnTo>
                <a:lnTo>
                  <a:pt x="960782" y="714375"/>
                </a:lnTo>
                <a:lnTo>
                  <a:pt x="344144" y="714375"/>
                </a:lnTo>
                <a:lnTo>
                  <a:pt x="338114" y="713740"/>
                </a:lnTo>
                <a:lnTo>
                  <a:pt x="331767" y="712788"/>
                </a:lnTo>
                <a:lnTo>
                  <a:pt x="326054" y="711200"/>
                </a:lnTo>
                <a:lnTo>
                  <a:pt x="320342" y="708978"/>
                </a:lnTo>
                <a:lnTo>
                  <a:pt x="314946" y="706438"/>
                </a:lnTo>
                <a:lnTo>
                  <a:pt x="309869" y="703580"/>
                </a:lnTo>
                <a:lnTo>
                  <a:pt x="305108" y="700088"/>
                </a:lnTo>
                <a:lnTo>
                  <a:pt x="300982" y="695960"/>
                </a:lnTo>
                <a:lnTo>
                  <a:pt x="296857" y="691515"/>
                </a:lnTo>
                <a:lnTo>
                  <a:pt x="293366" y="686753"/>
                </a:lnTo>
                <a:lnTo>
                  <a:pt x="290192" y="681673"/>
                </a:lnTo>
                <a:lnTo>
                  <a:pt x="287653" y="676275"/>
                </a:lnTo>
                <a:lnTo>
                  <a:pt x="285432" y="670878"/>
                </a:lnTo>
                <a:lnTo>
                  <a:pt x="284162" y="664528"/>
                </a:lnTo>
                <a:lnTo>
                  <a:pt x="282893" y="658813"/>
                </a:lnTo>
                <a:lnTo>
                  <a:pt x="282575" y="652145"/>
                </a:lnTo>
                <a:lnTo>
                  <a:pt x="282893" y="646113"/>
                </a:lnTo>
                <a:lnTo>
                  <a:pt x="284162" y="639763"/>
                </a:lnTo>
                <a:lnTo>
                  <a:pt x="285432" y="634048"/>
                </a:lnTo>
                <a:lnTo>
                  <a:pt x="287653" y="628650"/>
                </a:lnTo>
                <a:lnTo>
                  <a:pt x="290192" y="623253"/>
                </a:lnTo>
                <a:lnTo>
                  <a:pt x="293366" y="617855"/>
                </a:lnTo>
                <a:lnTo>
                  <a:pt x="296857" y="613410"/>
                </a:lnTo>
                <a:lnTo>
                  <a:pt x="300982" y="608965"/>
                </a:lnTo>
                <a:lnTo>
                  <a:pt x="305108" y="604838"/>
                </a:lnTo>
                <a:lnTo>
                  <a:pt x="309869" y="601345"/>
                </a:lnTo>
                <a:lnTo>
                  <a:pt x="314946" y="598488"/>
                </a:lnTo>
                <a:lnTo>
                  <a:pt x="320342" y="595630"/>
                </a:lnTo>
                <a:lnTo>
                  <a:pt x="326054" y="593725"/>
                </a:lnTo>
                <a:lnTo>
                  <a:pt x="331767" y="592138"/>
                </a:lnTo>
                <a:lnTo>
                  <a:pt x="338114" y="591185"/>
                </a:lnTo>
                <a:lnTo>
                  <a:pt x="344144" y="590550"/>
                </a:lnTo>
                <a:close/>
                <a:moveTo>
                  <a:pt x="1750865" y="411163"/>
                </a:moveTo>
                <a:lnTo>
                  <a:pt x="1754043" y="411481"/>
                </a:lnTo>
                <a:lnTo>
                  <a:pt x="1757540" y="411798"/>
                </a:lnTo>
                <a:lnTo>
                  <a:pt x="1760718" y="413068"/>
                </a:lnTo>
                <a:lnTo>
                  <a:pt x="1764214" y="414021"/>
                </a:lnTo>
                <a:lnTo>
                  <a:pt x="1767710" y="414973"/>
                </a:lnTo>
                <a:lnTo>
                  <a:pt x="1770889" y="416878"/>
                </a:lnTo>
                <a:lnTo>
                  <a:pt x="1777563" y="421006"/>
                </a:lnTo>
                <a:lnTo>
                  <a:pt x="1784555" y="425768"/>
                </a:lnTo>
                <a:lnTo>
                  <a:pt x="1790912" y="431166"/>
                </a:lnTo>
                <a:lnTo>
                  <a:pt x="1797904" y="437198"/>
                </a:lnTo>
                <a:lnTo>
                  <a:pt x="1812207" y="451486"/>
                </a:lnTo>
                <a:lnTo>
                  <a:pt x="1827145" y="466408"/>
                </a:lnTo>
                <a:lnTo>
                  <a:pt x="1836680" y="476251"/>
                </a:lnTo>
                <a:lnTo>
                  <a:pt x="1851935" y="491173"/>
                </a:lnTo>
                <a:lnTo>
                  <a:pt x="1865920" y="505461"/>
                </a:lnTo>
                <a:lnTo>
                  <a:pt x="1872277" y="512446"/>
                </a:lnTo>
                <a:lnTo>
                  <a:pt x="1877680" y="519431"/>
                </a:lnTo>
                <a:lnTo>
                  <a:pt x="1882447" y="525781"/>
                </a:lnTo>
                <a:lnTo>
                  <a:pt x="1886579" y="532766"/>
                </a:lnTo>
                <a:lnTo>
                  <a:pt x="1888486" y="536258"/>
                </a:lnTo>
                <a:lnTo>
                  <a:pt x="1889439" y="539433"/>
                </a:lnTo>
                <a:lnTo>
                  <a:pt x="1891029" y="542608"/>
                </a:lnTo>
                <a:lnTo>
                  <a:pt x="1891664" y="546101"/>
                </a:lnTo>
                <a:lnTo>
                  <a:pt x="1891982" y="549593"/>
                </a:lnTo>
                <a:lnTo>
                  <a:pt x="1892300" y="552768"/>
                </a:lnTo>
                <a:lnTo>
                  <a:pt x="1892300" y="556261"/>
                </a:lnTo>
                <a:lnTo>
                  <a:pt x="1891664" y="559753"/>
                </a:lnTo>
                <a:lnTo>
                  <a:pt x="1891029" y="562928"/>
                </a:lnTo>
                <a:lnTo>
                  <a:pt x="1889757" y="566738"/>
                </a:lnTo>
                <a:lnTo>
                  <a:pt x="1888486" y="570231"/>
                </a:lnTo>
                <a:lnTo>
                  <a:pt x="1886261" y="574041"/>
                </a:lnTo>
                <a:lnTo>
                  <a:pt x="1884036" y="577533"/>
                </a:lnTo>
                <a:lnTo>
                  <a:pt x="1881176" y="581343"/>
                </a:lnTo>
                <a:lnTo>
                  <a:pt x="1877680" y="585153"/>
                </a:lnTo>
                <a:lnTo>
                  <a:pt x="1874184" y="588963"/>
                </a:lnTo>
                <a:lnTo>
                  <a:pt x="1476895" y="985838"/>
                </a:lnTo>
                <a:lnTo>
                  <a:pt x="1472763" y="989966"/>
                </a:lnTo>
                <a:lnTo>
                  <a:pt x="1468313" y="993458"/>
                </a:lnTo>
                <a:lnTo>
                  <a:pt x="1464182" y="996633"/>
                </a:lnTo>
                <a:lnTo>
                  <a:pt x="1459732" y="999808"/>
                </a:lnTo>
                <a:lnTo>
                  <a:pt x="1455282" y="1002348"/>
                </a:lnTo>
                <a:lnTo>
                  <a:pt x="1450515" y="1004888"/>
                </a:lnTo>
                <a:lnTo>
                  <a:pt x="1446065" y="1007111"/>
                </a:lnTo>
                <a:lnTo>
                  <a:pt x="1440980" y="1009016"/>
                </a:lnTo>
                <a:lnTo>
                  <a:pt x="1436212" y="1010921"/>
                </a:lnTo>
                <a:lnTo>
                  <a:pt x="1431445" y="1012826"/>
                </a:lnTo>
                <a:lnTo>
                  <a:pt x="1426360" y="1013778"/>
                </a:lnTo>
                <a:lnTo>
                  <a:pt x="1421274" y="1015366"/>
                </a:lnTo>
                <a:lnTo>
                  <a:pt x="1416507" y="1016001"/>
                </a:lnTo>
                <a:lnTo>
                  <a:pt x="1411422" y="1016953"/>
                </a:lnTo>
                <a:lnTo>
                  <a:pt x="1406336" y="1017271"/>
                </a:lnTo>
                <a:lnTo>
                  <a:pt x="1401569" y="1017588"/>
                </a:lnTo>
                <a:lnTo>
                  <a:pt x="1396484" y="1017588"/>
                </a:lnTo>
                <a:lnTo>
                  <a:pt x="1391716" y="1017271"/>
                </a:lnTo>
                <a:lnTo>
                  <a:pt x="1386949" y="1016953"/>
                </a:lnTo>
                <a:lnTo>
                  <a:pt x="1382499" y="1015683"/>
                </a:lnTo>
                <a:lnTo>
                  <a:pt x="1377731" y="1015048"/>
                </a:lnTo>
                <a:lnTo>
                  <a:pt x="1373282" y="1013461"/>
                </a:lnTo>
                <a:lnTo>
                  <a:pt x="1368832" y="1012191"/>
                </a:lnTo>
                <a:lnTo>
                  <a:pt x="1364700" y="1010286"/>
                </a:lnTo>
                <a:lnTo>
                  <a:pt x="1360886" y="1008063"/>
                </a:lnTo>
                <a:lnTo>
                  <a:pt x="1357072" y="1005523"/>
                </a:lnTo>
                <a:lnTo>
                  <a:pt x="1353576" y="1002983"/>
                </a:lnTo>
                <a:lnTo>
                  <a:pt x="1350080" y="1000126"/>
                </a:lnTo>
                <a:lnTo>
                  <a:pt x="1347220" y="996633"/>
                </a:lnTo>
                <a:lnTo>
                  <a:pt x="1344359" y="993458"/>
                </a:lnTo>
                <a:lnTo>
                  <a:pt x="1341817" y="989331"/>
                </a:lnTo>
                <a:lnTo>
                  <a:pt x="1339274" y="985521"/>
                </a:lnTo>
                <a:lnTo>
                  <a:pt x="1337367" y="981076"/>
                </a:lnTo>
                <a:lnTo>
                  <a:pt x="1335778" y="976313"/>
                </a:lnTo>
                <a:lnTo>
                  <a:pt x="1326561" y="967106"/>
                </a:lnTo>
                <a:lnTo>
                  <a:pt x="1322111" y="965518"/>
                </a:lnTo>
                <a:lnTo>
                  <a:pt x="1317979" y="963296"/>
                </a:lnTo>
                <a:lnTo>
                  <a:pt x="1314165" y="961073"/>
                </a:lnTo>
                <a:lnTo>
                  <a:pt x="1310351" y="958851"/>
                </a:lnTo>
                <a:lnTo>
                  <a:pt x="1307173" y="956311"/>
                </a:lnTo>
                <a:lnTo>
                  <a:pt x="1303995" y="953453"/>
                </a:lnTo>
                <a:lnTo>
                  <a:pt x="1301134" y="950913"/>
                </a:lnTo>
                <a:lnTo>
                  <a:pt x="1298274" y="948056"/>
                </a:lnTo>
                <a:lnTo>
                  <a:pt x="1295731" y="944563"/>
                </a:lnTo>
                <a:lnTo>
                  <a:pt x="1293824" y="941706"/>
                </a:lnTo>
                <a:lnTo>
                  <a:pt x="1291599" y="938531"/>
                </a:lnTo>
                <a:lnTo>
                  <a:pt x="1289692" y="935038"/>
                </a:lnTo>
                <a:lnTo>
                  <a:pt x="1288103" y="931546"/>
                </a:lnTo>
                <a:lnTo>
                  <a:pt x="1286832" y="928371"/>
                </a:lnTo>
                <a:lnTo>
                  <a:pt x="1284607" y="921068"/>
                </a:lnTo>
                <a:lnTo>
                  <a:pt x="1283336" y="913448"/>
                </a:lnTo>
                <a:lnTo>
                  <a:pt x="1282700" y="905511"/>
                </a:lnTo>
                <a:lnTo>
                  <a:pt x="1283018" y="897573"/>
                </a:lnTo>
                <a:lnTo>
                  <a:pt x="1283971" y="889953"/>
                </a:lnTo>
                <a:lnTo>
                  <a:pt x="1285560" y="882016"/>
                </a:lnTo>
                <a:lnTo>
                  <a:pt x="1287785" y="874078"/>
                </a:lnTo>
                <a:lnTo>
                  <a:pt x="1290646" y="866141"/>
                </a:lnTo>
                <a:lnTo>
                  <a:pt x="1294142" y="858521"/>
                </a:lnTo>
                <a:lnTo>
                  <a:pt x="1298909" y="849948"/>
                </a:lnTo>
                <a:lnTo>
                  <a:pt x="1304313" y="841376"/>
                </a:lnTo>
                <a:lnTo>
                  <a:pt x="1310351" y="833756"/>
                </a:lnTo>
                <a:lnTo>
                  <a:pt x="1317026" y="826136"/>
                </a:lnTo>
                <a:lnTo>
                  <a:pt x="1714315" y="429261"/>
                </a:lnTo>
                <a:lnTo>
                  <a:pt x="1718446" y="425768"/>
                </a:lnTo>
                <a:lnTo>
                  <a:pt x="1721943" y="422276"/>
                </a:lnTo>
                <a:lnTo>
                  <a:pt x="1726074" y="419736"/>
                </a:lnTo>
                <a:lnTo>
                  <a:pt x="1729571" y="417196"/>
                </a:lnTo>
                <a:lnTo>
                  <a:pt x="1733384" y="415608"/>
                </a:lnTo>
                <a:lnTo>
                  <a:pt x="1736881" y="414021"/>
                </a:lnTo>
                <a:lnTo>
                  <a:pt x="1740377" y="412433"/>
                </a:lnTo>
                <a:lnTo>
                  <a:pt x="1743873" y="411798"/>
                </a:lnTo>
                <a:lnTo>
                  <a:pt x="1747051" y="411481"/>
                </a:lnTo>
                <a:lnTo>
                  <a:pt x="1750865" y="411163"/>
                </a:lnTo>
                <a:close/>
                <a:moveTo>
                  <a:pt x="198373" y="319088"/>
                </a:moveTo>
                <a:lnTo>
                  <a:pt x="1557783" y="319088"/>
                </a:lnTo>
                <a:lnTo>
                  <a:pt x="1453042" y="423822"/>
                </a:lnTo>
                <a:lnTo>
                  <a:pt x="315492" y="423822"/>
                </a:lnTo>
                <a:lnTo>
                  <a:pt x="305336" y="424140"/>
                </a:lnTo>
                <a:lnTo>
                  <a:pt x="295179" y="424774"/>
                </a:lnTo>
                <a:lnTo>
                  <a:pt x="285340" y="426361"/>
                </a:lnTo>
                <a:lnTo>
                  <a:pt x="275500" y="427631"/>
                </a:lnTo>
                <a:lnTo>
                  <a:pt x="265979" y="429852"/>
                </a:lnTo>
                <a:lnTo>
                  <a:pt x="256457" y="433026"/>
                </a:lnTo>
                <a:lnTo>
                  <a:pt x="247570" y="435882"/>
                </a:lnTo>
                <a:lnTo>
                  <a:pt x="238365" y="439374"/>
                </a:lnTo>
                <a:lnTo>
                  <a:pt x="229478" y="443499"/>
                </a:lnTo>
                <a:lnTo>
                  <a:pt x="221226" y="447943"/>
                </a:lnTo>
                <a:lnTo>
                  <a:pt x="212973" y="452703"/>
                </a:lnTo>
                <a:lnTo>
                  <a:pt x="204721" y="457781"/>
                </a:lnTo>
                <a:lnTo>
                  <a:pt x="196786" y="463494"/>
                </a:lnTo>
                <a:lnTo>
                  <a:pt x="189486" y="469207"/>
                </a:lnTo>
                <a:lnTo>
                  <a:pt x="182186" y="475554"/>
                </a:lnTo>
                <a:lnTo>
                  <a:pt x="175203" y="481902"/>
                </a:lnTo>
                <a:lnTo>
                  <a:pt x="168855" y="488884"/>
                </a:lnTo>
                <a:lnTo>
                  <a:pt x="162507" y="496184"/>
                </a:lnTo>
                <a:lnTo>
                  <a:pt x="156794" y="503483"/>
                </a:lnTo>
                <a:lnTo>
                  <a:pt x="151398" y="511100"/>
                </a:lnTo>
                <a:lnTo>
                  <a:pt x="145685" y="519670"/>
                </a:lnTo>
                <a:lnTo>
                  <a:pt x="140924" y="527604"/>
                </a:lnTo>
                <a:lnTo>
                  <a:pt x="136798" y="536490"/>
                </a:lnTo>
                <a:lnTo>
                  <a:pt x="132672" y="545060"/>
                </a:lnTo>
                <a:lnTo>
                  <a:pt x="129498" y="554263"/>
                </a:lnTo>
                <a:lnTo>
                  <a:pt x="126007" y="563150"/>
                </a:lnTo>
                <a:lnTo>
                  <a:pt x="123468" y="572671"/>
                </a:lnTo>
                <a:lnTo>
                  <a:pt x="121246" y="582193"/>
                </a:lnTo>
                <a:lnTo>
                  <a:pt x="119659" y="592031"/>
                </a:lnTo>
                <a:lnTo>
                  <a:pt x="118072" y="601870"/>
                </a:lnTo>
                <a:lnTo>
                  <a:pt x="117437" y="612026"/>
                </a:lnTo>
                <a:lnTo>
                  <a:pt x="117437" y="622182"/>
                </a:lnTo>
                <a:lnTo>
                  <a:pt x="117437" y="1633658"/>
                </a:lnTo>
                <a:lnTo>
                  <a:pt x="117437" y="1643814"/>
                </a:lnTo>
                <a:lnTo>
                  <a:pt x="118072" y="1653970"/>
                </a:lnTo>
                <a:lnTo>
                  <a:pt x="119659" y="1663808"/>
                </a:lnTo>
                <a:lnTo>
                  <a:pt x="121246" y="1673647"/>
                </a:lnTo>
                <a:lnTo>
                  <a:pt x="123468" y="1683168"/>
                </a:lnTo>
                <a:lnTo>
                  <a:pt x="126007" y="1692689"/>
                </a:lnTo>
                <a:lnTo>
                  <a:pt x="129498" y="1701576"/>
                </a:lnTo>
                <a:lnTo>
                  <a:pt x="132672" y="1710780"/>
                </a:lnTo>
                <a:lnTo>
                  <a:pt x="136798" y="1719666"/>
                </a:lnTo>
                <a:lnTo>
                  <a:pt x="140924" y="1728235"/>
                </a:lnTo>
                <a:lnTo>
                  <a:pt x="145685" y="1736170"/>
                </a:lnTo>
                <a:lnTo>
                  <a:pt x="151398" y="1744739"/>
                </a:lnTo>
                <a:lnTo>
                  <a:pt x="156794" y="1752356"/>
                </a:lnTo>
                <a:lnTo>
                  <a:pt x="162507" y="1759656"/>
                </a:lnTo>
                <a:lnTo>
                  <a:pt x="168855" y="1766955"/>
                </a:lnTo>
                <a:lnTo>
                  <a:pt x="175203" y="1773938"/>
                </a:lnTo>
                <a:lnTo>
                  <a:pt x="182186" y="1780285"/>
                </a:lnTo>
                <a:lnTo>
                  <a:pt x="189486" y="1786633"/>
                </a:lnTo>
                <a:lnTo>
                  <a:pt x="196786" y="1792345"/>
                </a:lnTo>
                <a:lnTo>
                  <a:pt x="204721" y="1798375"/>
                </a:lnTo>
                <a:lnTo>
                  <a:pt x="212973" y="1803453"/>
                </a:lnTo>
                <a:lnTo>
                  <a:pt x="221226" y="1808214"/>
                </a:lnTo>
                <a:lnTo>
                  <a:pt x="229478" y="1812340"/>
                </a:lnTo>
                <a:lnTo>
                  <a:pt x="238365" y="1816466"/>
                </a:lnTo>
                <a:lnTo>
                  <a:pt x="247570" y="1819640"/>
                </a:lnTo>
                <a:lnTo>
                  <a:pt x="256457" y="1823131"/>
                </a:lnTo>
                <a:lnTo>
                  <a:pt x="265979" y="1825670"/>
                </a:lnTo>
                <a:lnTo>
                  <a:pt x="275500" y="1827891"/>
                </a:lnTo>
                <a:lnTo>
                  <a:pt x="285340" y="1829478"/>
                </a:lnTo>
                <a:lnTo>
                  <a:pt x="295179" y="1831065"/>
                </a:lnTo>
                <a:lnTo>
                  <a:pt x="305336" y="1831700"/>
                </a:lnTo>
                <a:lnTo>
                  <a:pt x="315492" y="1831700"/>
                </a:lnTo>
                <a:lnTo>
                  <a:pt x="1632371" y="1831700"/>
                </a:lnTo>
                <a:lnTo>
                  <a:pt x="1642527" y="1831700"/>
                </a:lnTo>
                <a:lnTo>
                  <a:pt x="1652367" y="1831065"/>
                </a:lnTo>
                <a:lnTo>
                  <a:pt x="1662523" y="1829478"/>
                </a:lnTo>
                <a:lnTo>
                  <a:pt x="1672045" y="1827891"/>
                </a:lnTo>
                <a:lnTo>
                  <a:pt x="1681885" y="1825670"/>
                </a:lnTo>
                <a:lnTo>
                  <a:pt x="1691089" y="1823131"/>
                </a:lnTo>
                <a:lnTo>
                  <a:pt x="1700611" y="1819640"/>
                </a:lnTo>
                <a:lnTo>
                  <a:pt x="1709181" y="1816466"/>
                </a:lnTo>
                <a:lnTo>
                  <a:pt x="1718385" y="1812340"/>
                </a:lnTo>
                <a:lnTo>
                  <a:pt x="1726637" y="1808214"/>
                </a:lnTo>
                <a:lnTo>
                  <a:pt x="1735207" y="1803453"/>
                </a:lnTo>
                <a:lnTo>
                  <a:pt x="1743142" y="1798375"/>
                </a:lnTo>
                <a:lnTo>
                  <a:pt x="1750760" y="1792345"/>
                </a:lnTo>
                <a:lnTo>
                  <a:pt x="1758377" y="1786633"/>
                </a:lnTo>
                <a:lnTo>
                  <a:pt x="1765677" y="1780285"/>
                </a:lnTo>
                <a:lnTo>
                  <a:pt x="1772660" y="1773938"/>
                </a:lnTo>
                <a:lnTo>
                  <a:pt x="1779325" y="1766955"/>
                </a:lnTo>
                <a:lnTo>
                  <a:pt x="1785356" y="1759973"/>
                </a:lnTo>
                <a:lnTo>
                  <a:pt x="1791069" y="1752356"/>
                </a:lnTo>
                <a:lnTo>
                  <a:pt x="1796782" y="1744739"/>
                </a:lnTo>
                <a:lnTo>
                  <a:pt x="1801861" y="1736805"/>
                </a:lnTo>
                <a:lnTo>
                  <a:pt x="1806621" y="1728235"/>
                </a:lnTo>
                <a:lnTo>
                  <a:pt x="1810748" y="1719666"/>
                </a:lnTo>
                <a:lnTo>
                  <a:pt x="1814874" y="1710780"/>
                </a:lnTo>
                <a:lnTo>
                  <a:pt x="1818683" y="1702211"/>
                </a:lnTo>
                <a:lnTo>
                  <a:pt x="1821857" y="1692689"/>
                </a:lnTo>
                <a:lnTo>
                  <a:pt x="1824396" y="1683168"/>
                </a:lnTo>
                <a:lnTo>
                  <a:pt x="1826617" y="1673647"/>
                </a:lnTo>
                <a:lnTo>
                  <a:pt x="1828522" y="1663808"/>
                </a:lnTo>
                <a:lnTo>
                  <a:pt x="1829474" y="1653970"/>
                </a:lnTo>
                <a:lnTo>
                  <a:pt x="1830109" y="1643814"/>
                </a:lnTo>
                <a:lnTo>
                  <a:pt x="1830426" y="1633658"/>
                </a:lnTo>
                <a:lnTo>
                  <a:pt x="1830426" y="1113162"/>
                </a:lnTo>
                <a:lnTo>
                  <a:pt x="1830426" y="773570"/>
                </a:lnTo>
                <a:lnTo>
                  <a:pt x="1947863" y="656458"/>
                </a:lnTo>
                <a:lnTo>
                  <a:pt x="1947863" y="1738391"/>
                </a:lnTo>
                <a:lnTo>
                  <a:pt x="1947546" y="1748865"/>
                </a:lnTo>
                <a:lnTo>
                  <a:pt x="1946911" y="1758704"/>
                </a:lnTo>
                <a:lnTo>
                  <a:pt x="1945324" y="1768860"/>
                </a:lnTo>
                <a:lnTo>
                  <a:pt x="1943419" y="1778063"/>
                </a:lnTo>
                <a:lnTo>
                  <a:pt x="1941198" y="1787902"/>
                </a:lnTo>
                <a:lnTo>
                  <a:pt x="1938659" y="1797423"/>
                </a:lnTo>
                <a:lnTo>
                  <a:pt x="1935802" y="1806627"/>
                </a:lnTo>
                <a:lnTo>
                  <a:pt x="1932311" y="1815831"/>
                </a:lnTo>
                <a:lnTo>
                  <a:pt x="1928184" y="1824400"/>
                </a:lnTo>
                <a:lnTo>
                  <a:pt x="1923741" y="1832969"/>
                </a:lnTo>
                <a:lnTo>
                  <a:pt x="1918980" y="1841221"/>
                </a:lnTo>
                <a:lnTo>
                  <a:pt x="1913902" y="1849156"/>
                </a:lnTo>
                <a:lnTo>
                  <a:pt x="1908188" y="1856773"/>
                </a:lnTo>
                <a:lnTo>
                  <a:pt x="1902475" y="1864707"/>
                </a:lnTo>
                <a:lnTo>
                  <a:pt x="1896127" y="1871689"/>
                </a:lnTo>
                <a:lnTo>
                  <a:pt x="1889462" y="1878671"/>
                </a:lnTo>
                <a:lnTo>
                  <a:pt x="1882797" y="1885336"/>
                </a:lnTo>
                <a:lnTo>
                  <a:pt x="1875497" y="1891366"/>
                </a:lnTo>
                <a:lnTo>
                  <a:pt x="1868197" y="1897397"/>
                </a:lnTo>
                <a:lnTo>
                  <a:pt x="1860579" y="1902792"/>
                </a:lnTo>
                <a:lnTo>
                  <a:pt x="1852327" y="1907870"/>
                </a:lnTo>
                <a:lnTo>
                  <a:pt x="1844074" y="1912631"/>
                </a:lnTo>
                <a:lnTo>
                  <a:pt x="1835187" y="1917074"/>
                </a:lnTo>
                <a:lnTo>
                  <a:pt x="1826617" y="1920882"/>
                </a:lnTo>
                <a:lnTo>
                  <a:pt x="1817413" y="1924691"/>
                </a:lnTo>
                <a:lnTo>
                  <a:pt x="1808209" y="1927865"/>
                </a:lnTo>
                <a:lnTo>
                  <a:pt x="1799004" y="1930404"/>
                </a:lnTo>
                <a:lnTo>
                  <a:pt x="1789482" y="1932625"/>
                </a:lnTo>
                <a:lnTo>
                  <a:pt x="1779643" y="1934530"/>
                </a:lnTo>
                <a:lnTo>
                  <a:pt x="1769803" y="1935482"/>
                </a:lnTo>
                <a:lnTo>
                  <a:pt x="1759647" y="1936434"/>
                </a:lnTo>
                <a:lnTo>
                  <a:pt x="1749173" y="1936751"/>
                </a:lnTo>
                <a:lnTo>
                  <a:pt x="198373" y="1936751"/>
                </a:lnTo>
                <a:lnTo>
                  <a:pt x="188216" y="1936434"/>
                </a:lnTo>
                <a:lnTo>
                  <a:pt x="178377" y="1935482"/>
                </a:lnTo>
                <a:lnTo>
                  <a:pt x="168538" y="1934530"/>
                </a:lnTo>
                <a:lnTo>
                  <a:pt x="158699" y="1932625"/>
                </a:lnTo>
                <a:lnTo>
                  <a:pt x="148859" y="1930404"/>
                </a:lnTo>
                <a:lnTo>
                  <a:pt x="139655" y="1927865"/>
                </a:lnTo>
                <a:lnTo>
                  <a:pt x="130133" y="1924691"/>
                </a:lnTo>
                <a:lnTo>
                  <a:pt x="121246" y="1920882"/>
                </a:lnTo>
                <a:lnTo>
                  <a:pt x="112359" y="1917074"/>
                </a:lnTo>
                <a:lnTo>
                  <a:pt x="103789" y="1912631"/>
                </a:lnTo>
                <a:lnTo>
                  <a:pt x="95537" y="1907870"/>
                </a:lnTo>
                <a:lnTo>
                  <a:pt x="87602" y="1902792"/>
                </a:lnTo>
                <a:lnTo>
                  <a:pt x="79984" y="1897397"/>
                </a:lnTo>
                <a:lnTo>
                  <a:pt x="72049" y="1891366"/>
                </a:lnTo>
                <a:lnTo>
                  <a:pt x="65067" y="1885336"/>
                </a:lnTo>
                <a:lnTo>
                  <a:pt x="58084" y="1878671"/>
                </a:lnTo>
                <a:lnTo>
                  <a:pt x="51418" y="1871689"/>
                </a:lnTo>
                <a:lnTo>
                  <a:pt x="45388" y="1864707"/>
                </a:lnTo>
                <a:lnTo>
                  <a:pt x="39357" y="1856773"/>
                </a:lnTo>
                <a:lnTo>
                  <a:pt x="33962" y="1849156"/>
                </a:lnTo>
                <a:lnTo>
                  <a:pt x="28883" y="1841221"/>
                </a:lnTo>
                <a:lnTo>
                  <a:pt x="24122" y="1832969"/>
                </a:lnTo>
                <a:lnTo>
                  <a:pt x="19679" y="1824400"/>
                </a:lnTo>
                <a:lnTo>
                  <a:pt x="15870" y="1815831"/>
                </a:lnTo>
                <a:lnTo>
                  <a:pt x="12061" y="1806627"/>
                </a:lnTo>
                <a:lnTo>
                  <a:pt x="8887" y="1797423"/>
                </a:lnTo>
                <a:lnTo>
                  <a:pt x="6348" y="1787902"/>
                </a:lnTo>
                <a:lnTo>
                  <a:pt x="4126" y="1778063"/>
                </a:lnTo>
                <a:lnTo>
                  <a:pt x="2222" y="1768860"/>
                </a:lnTo>
                <a:lnTo>
                  <a:pt x="1270" y="1758704"/>
                </a:lnTo>
                <a:lnTo>
                  <a:pt x="318" y="1748865"/>
                </a:lnTo>
                <a:lnTo>
                  <a:pt x="0" y="1738391"/>
                </a:lnTo>
                <a:lnTo>
                  <a:pt x="0" y="517448"/>
                </a:lnTo>
                <a:lnTo>
                  <a:pt x="318" y="507292"/>
                </a:lnTo>
                <a:lnTo>
                  <a:pt x="1270" y="497453"/>
                </a:lnTo>
                <a:lnTo>
                  <a:pt x="2222" y="487297"/>
                </a:lnTo>
                <a:lnTo>
                  <a:pt x="4126" y="477776"/>
                </a:lnTo>
                <a:lnTo>
                  <a:pt x="6348" y="467937"/>
                </a:lnTo>
                <a:lnTo>
                  <a:pt x="8887" y="458416"/>
                </a:lnTo>
                <a:lnTo>
                  <a:pt x="12061" y="449212"/>
                </a:lnTo>
                <a:lnTo>
                  <a:pt x="15870" y="440008"/>
                </a:lnTo>
                <a:lnTo>
                  <a:pt x="19679" y="431439"/>
                </a:lnTo>
                <a:lnTo>
                  <a:pt x="24122" y="423187"/>
                </a:lnTo>
                <a:lnTo>
                  <a:pt x="28883" y="414618"/>
                </a:lnTo>
                <a:lnTo>
                  <a:pt x="33962" y="406684"/>
                </a:lnTo>
                <a:lnTo>
                  <a:pt x="39357" y="399067"/>
                </a:lnTo>
                <a:lnTo>
                  <a:pt x="45388" y="391450"/>
                </a:lnTo>
                <a:lnTo>
                  <a:pt x="51418" y="384150"/>
                </a:lnTo>
                <a:lnTo>
                  <a:pt x="58084" y="377168"/>
                </a:lnTo>
                <a:lnTo>
                  <a:pt x="65067" y="370503"/>
                </a:lnTo>
                <a:lnTo>
                  <a:pt x="72049" y="364473"/>
                </a:lnTo>
                <a:lnTo>
                  <a:pt x="79984" y="358443"/>
                </a:lnTo>
                <a:lnTo>
                  <a:pt x="87602" y="353047"/>
                </a:lnTo>
                <a:lnTo>
                  <a:pt x="95537" y="347969"/>
                </a:lnTo>
                <a:lnTo>
                  <a:pt x="103789" y="343209"/>
                </a:lnTo>
                <a:lnTo>
                  <a:pt x="112359" y="338766"/>
                </a:lnTo>
                <a:lnTo>
                  <a:pt x="121246" y="334957"/>
                </a:lnTo>
                <a:lnTo>
                  <a:pt x="130133" y="331149"/>
                </a:lnTo>
                <a:lnTo>
                  <a:pt x="139655" y="328292"/>
                </a:lnTo>
                <a:lnTo>
                  <a:pt x="148859" y="325436"/>
                </a:lnTo>
                <a:lnTo>
                  <a:pt x="158699" y="323214"/>
                </a:lnTo>
                <a:lnTo>
                  <a:pt x="168538" y="321310"/>
                </a:lnTo>
                <a:lnTo>
                  <a:pt x="178377" y="320358"/>
                </a:lnTo>
                <a:lnTo>
                  <a:pt x="188216" y="319723"/>
                </a:lnTo>
                <a:lnTo>
                  <a:pt x="198373" y="319088"/>
                </a:lnTo>
                <a:close/>
                <a:moveTo>
                  <a:pt x="2076641" y="106363"/>
                </a:moveTo>
                <a:lnTo>
                  <a:pt x="2082030" y="106363"/>
                </a:lnTo>
                <a:lnTo>
                  <a:pt x="2087102" y="106363"/>
                </a:lnTo>
                <a:lnTo>
                  <a:pt x="2092174" y="106679"/>
                </a:lnTo>
                <a:lnTo>
                  <a:pt x="2097246" y="107313"/>
                </a:lnTo>
                <a:lnTo>
                  <a:pt x="2102318" y="108263"/>
                </a:lnTo>
                <a:lnTo>
                  <a:pt x="2107390" y="109213"/>
                </a:lnTo>
                <a:lnTo>
                  <a:pt x="2112145" y="110797"/>
                </a:lnTo>
                <a:lnTo>
                  <a:pt x="2117217" y="112064"/>
                </a:lnTo>
                <a:lnTo>
                  <a:pt x="2121972" y="113965"/>
                </a:lnTo>
                <a:lnTo>
                  <a:pt x="2126727" y="116182"/>
                </a:lnTo>
                <a:lnTo>
                  <a:pt x="2131482" y="118399"/>
                </a:lnTo>
                <a:lnTo>
                  <a:pt x="2136237" y="120933"/>
                </a:lnTo>
                <a:lnTo>
                  <a:pt x="2140358" y="123784"/>
                </a:lnTo>
                <a:lnTo>
                  <a:pt x="2144796" y="126634"/>
                </a:lnTo>
                <a:lnTo>
                  <a:pt x="2148916" y="130119"/>
                </a:lnTo>
                <a:lnTo>
                  <a:pt x="2153354" y="133603"/>
                </a:lnTo>
                <a:lnTo>
                  <a:pt x="2157158" y="137087"/>
                </a:lnTo>
                <a:lnTo>
                  <a:pt x="2166351" y="146589"/>
                </a:lnTo>
                <a:lnTo>
                  <a:pt x="2169838" y="150707"/>
                </a:lnTo>
                <a:lnTo>
                  <a:pt x="2173642" y="154825"/>
                </a:lnTo>
                <a:lnTo>
                  <a:pt x="2176812" y="158626"/>
                </a:lnTo>
                <a:lnTo>
                  <a:pt x="2179665" y="163060"/>
                </a:lnTo>
                <a:lnTo>
                  <a:pt x="2182835" y="167811"/>
                </a:lnTo>
                <a:lnTo>
                  <a:pt x="2185371" y="172246"/>
                </a:lnTo>
                <a:lnTo>
                  <a:pt x="2187273" y="176997"/>
                </a:lnTo>
                <a:lnTo>
                  <a:pt x="2189492" y="181748"/>
                </a:lnTo>
                <a:lnTo>
                  <a:pt x="2191394" y="186183"/>
                </a:lnTo>
                <a:lnTo>
                  <a:pt x="2192979" y="191567"/>
                </a:lnTo>
                <a:lnTo>
                  <a:pt x="2194247" y="196002"/>
                </a:lnTo>
                <a:lnTo>
                  <a:pt x="2195515" y="201387"/>
                </a:lnTo>
                <a:lnTo>
                  <a:pt x="2196149" y="206454"/>
                </a:lnTo>
                <a:lnTo>
                  <a:pt x="2196783" y="211522"/>
                </a:lnTo>
                <a:lnTo>
                  <a:pt x="2197100" y="216590"/>
                </a:lnTo>
                <a:lnTo>
                  <a:pt x="2197100" y="221658"/>
                </a:lnTo>
                <a:lnTo>
                  <a:pt x="2197100" y="226726"/>
                </a:lnTo>
                <a:lnTo>
                  <a:pt x="2196783" y="231794"/>
                </a:lnTo>
                <a:lnTo>
                  <a:pt x="2196149" y="236862"/>
                </a:lnTo>
                <a:lnTo>
                  <a:pt x="2195515" y="241613"/>
                </a:lnTo>
                <a:lnTo>
                  <a:pt x="2194247" y="246681"/>
                </a:lnTo>
                <a:lnTo>
                  <a:pt x="2192979" y="251749"/>
                </a:lnTo>
                <a:lnTo>
                  <a:pt x="2191394" y="256500"/>
                </a:lnTo>
                <a:lnTo>
                  <a:pt x="2189492" y="261251"/>
                </a:lnTo>
                <a:lnTo>
                  <a:pt x="2187273" y="266319"/>
                </a:lnTo>
                <a:lnTo>
                  <a:pt x="2185371" y="270754"/>
                </a:lnTo>
                <a:lnTo>
                  <a:pt x="2182835" y="275505"/>
                </a:lnTo>
                <a:lnTo>
                  <a:pt x="2179665" y="279623"/>
                </a:lnTo>
                <a:lnTo>
                  <a:pt x="2176812" y="284057"/>
                </a:lnTo>
                <a:lnTo>
                  <a:pt x="2173642" y="288492"/>
                </a:lnTo>
                <a:lnTo>
                  <a:pt x="2169838" y="292609"/>
                </a:lnTo>
                <a:lnTo>
                  <a:pt x="2166351" y="296410"/>
                </a:lnTo>
                <a:lnTo>
                  <a:pt x="1970764" y="491843"/>
                </a:lnTo>
                <a:lnTo>
                  <a:pt x="1967277" y="495010"/>
                </a:lnTo>
                <a:lnTo>
                  <a:pt x="1963473" y="498178"/>
                </a:lnTo>
                <a:lnTo>
                  <a:pt x="1959986" y="500712"/>
                </a:lnTo>
                <a:lnTo>
                  <a:pt x="1956816" y="502612"/>
                </a:lnTo>
                <a:lnTo>
                  <a:pt x="1953329" y="504513"/>
                </a:lnTo>
                <a:lnTo>
                  <a:pt x="1950476" y="505463"/>
                </a:lnTo>
                <a:lnTo>
                  <a:pt x="1947623" y="505780"/>
                </a:lnTo>
                <a:lnTo>
                  <a:pt x="1944771" y="506413"/>
                </a:lnTo>
                <a:lnTo>
                  <a:pt x="1941918" y="505780"/>
                </a:lnTo>
                <a:lnTo>
                  <a:pt x="1939382" y="505463"/>
                </a:lnTo>
                <a:lnTo>
                  <a:pt x="1936846" y="504513"/>
                </a:lnTo>
                <a:lnTo>
                  <a:pt x="1933993" y="502929"/>
                </a:lnTo>
                <a:lnTo>
                  <a:pt x="1931457" y="501662"/>
                </a:lnTo>
                <a:lnTo>
                  <a:pt x="1928921" y="499445"/>
                </a:lnTo>
                <a:lnTo>
                  <a:pt x="1924166" y="494694"/>
                </a:lnTo>
                <a:lnTo>
                  <a:pt x="1919094" y="489309"/>
                </a:lnTo>
                <a:lnTo>
                  <a:pt x="1914022" y="482657"/>
                </a:lnTo>
                <a:lnTo>
                  <a:pt x="1903561" y="467770"/>
                </a:lnTo>
                <a:lnTo>
                  <a:pt x="1897855" y="459852"/>
                </a:lnTo>
                <a:lnTo>
                  <a:pt x="1891515" y="451616"/>
                </a:lnTo>
                <a:lnTo>
                  <a:pt x="1884541" y="443698"/>
                </a:lnTo>
                <a:lnTo>
                  <a:pt x="1877250" y="435779"/>
                </a:lnTo>
                <a:lnTo>
                  <a:pt x="1868057" y="426277"/>
                </a:lnTo>
                <a:lnTo>
                  <a:pt x="1859815" y="418991"/>
                </a:lnTo>
                <a:lnTo>
                  <a:pt x="1851890" y="412023"/>
                </a:lnTo>
                <a:lnTo>
                  <a:pt x="1843966" y="406005"/>
                </a:lnTo>
                <a:lnTo>
                  <a:pt x="1836041" y="399987"/>
                </a:lnTo>
                <a:lnTo>
                  <a:pt x="1820825" y="389217"/>
                </a:lnTo>
                <a:lnTo>
                  <a:pt x="1814485" y="384466"/>
                </a:lnTo>
                <a:lnTo>
                  <a:pt x="1808462" y="379398"/>
                </a:lnTo>
                <a:lnTo>
                  <a:pt x="1804024" y="374647"/>
                </a:lnTo>
                <a:lnTo>
                  <a:pt x="1802122" y="372113"/>
                </a:lnTo>
                <a:lnTo>
                  <a:pt x="1800220" y="369579"/>
                </a:lnTo>
                <a:lnTo>
                  <a:pt x="1798635" y="367045"/>
                </a:lnTo>
                <a:lnTo>
                  <a:pt x="1798001" y="364511"/>
                </a:lnTo>
                <a:lnTo>
                  <a:pt x="1797367" y="361660"/>
                </a:lnTo>
                <a:lnTo>
                  <a:pt x="1797050" y="359126"/>
                </a:lnTo>
                <a:lnTo>
                  <a:pt x="1797367" y="355959"/>
                </a:lnTo>
                <a:lnTo>
                  <a:pt x="1797684" y="353108"/>
                </a:lnTo>
                <a:lnTo>
                  <a:pt x="1798635" y="349941"/>
                </a:lnTo>
                <a:lnTo>
                  <a:pt x="1800220" y="346773"/>
                </a:lnTo>
                <a:lnTo>
                  <a:pt x="1802439" y="343289"/>
                </a:lnTo>
                <a:lnTo>
                  <a:pt x="1804975" y="340122"/>
                </a:lnTo>
                <a:lnTo>
                  <a:pt x="1807828" y="336637"/>
                </a:lnTo>
                <a:lnTo>
                  <a:pt x="1811632" y="332520"/>
                </a:lnTo>
                <a:lnTo>
                  <a:pt x="2006902" y="137087"/>
                </a:lnTo>
                <a:lnTo>
                  <a:pt x="2011023" y="133603"/>
                </a:lnTo>
                <a:lnTo>
                  <a:pt x="2014827" y="130119"/>
                </a:lnTo>
                <a:lnTo>
                  <a:pt x="2019265" y="126634"/>
                </a:lnTo>
                <a:lnTo>
                  <a:pt x="2023703" y="123784"/>
                </a:lnTo>
                <a:lnTo>
                  <a:pt x="2028141" y="120933"/>
                </a:lnTo>
                <a:lnTo>
                  <a:pt x="2032896" y="118399"/>
                </a:lnTo>
                <a:lnTo>
                  <a:pt x="2037017" y="116182"/>
                </a:lnTo>
                <a:lnTo>
                  <a:pt x="2041772" y="113965"/>
                </a:lnTo>
                <a:lnTo>
                  <a:pt x="2046843" y="112064"/>
                </a:lnTo>
                <a:lnTo>
                  <a:pt x="2051598" y="110797"/>
                </a:lnTo>
                <a:lnTo>
                  <a:pt x="2056670" y="109213"/>
                </a:lnTo>
                <a:lnTo>
                  <a:pt x="2061425" y="108263"/>
                </a:lnTo>
                <a:lnTo>
                  <a:pt x="2066497" y="107313"/>
                </a:lnTo>
                <a:lnTo>
                  <a:pt x="2071569" y="106679"/>
                </a:lnTo>
                <a:lnTo>
                  <a:pt x="2076641" y="106363"/>
                </a:lnTo>
                <a:close/>
                <a:moveTo>
                  <a:pt x="2213628" y="19050"/>
                </a:moveTo>
                <a:lnTo>
                  <a:pt x="2219371" y="19369"/>
                </a:lnTo>
                <a:lnTo>
                  <a:pt x="2225751" y="20007"/>
                </a:lnTo>
                <a:lnTo>
                  <a:pt x="2231493" y="21602"/>
                </a:lnTo>
                <a:lnTo>
                  <a:pt x="2237236" y="23516"/>
                </a:lnTo>
                <a:lnTo>
                  <a:pt x="2242978" y="26387"/>
                </a:lnTo>
                <a:lnTo>
                  <a:pt x="2248401" y="29258"/>
                </a:lnTo>
                <a:lnTo>
                  <a:pt x="2253506" y="33087"/>
                </a:lnTo>
                <a:lnTo>
                  <a:pt x="2258291" y="37234"/>
                </a:lnTo>
                <a:lnTo>
                  <a:pt x="2262757" y="42019"/>
                </a:lnTo>
                <a:lnTo>
                  <a:pt x="2266266" y="47123"/>
                </a:lnTo>
                <a:lnTo>
                  <a:pt x="2269457" y="52547"/>
                </a:lnTo>
                <a:lnTo>
                  <a:pt x="2272009" y="58608"/>
                </a:lnTo>
                <a:lnTo>
                  <a:pt x="2273923" y="64350"/>
                </a:lnTo>
                <a:lnTo>
                  <a:pt x="2275518" y="70412"/>
                </a:lnTo>
                <a:lnTo>
                  <a:pt x="2276475" y="76154"/>
                </a:lnTo>
                <a:lnTo>
                  <a:pt x="2276475" y="82216"/>
                </a:lnTo>
                <a:lnTo>
                  <a:pt x="2276475" y="88277"/>
                </a:lnTo>
                <a:lnTo>
                  <a:pt x="2275518" y="94338"/>
                </a:lnTo>
                <a:lnTo>
                  <a:pt x="2273923" y="100400"/>
                </a:lnTo>
                <a:lnTo>
                  <a:pt x="2272009" y="106142"/>
                </a:lnTo>
                <a:lnTo>
                  <a:pt x="2269457" y="111565"/>
                </a:lnTo>
                <a:lnTo>
                  <a:pt x="2266266" y="117308"/>
                </a:lnTo>
                <a:lnTo>
                  <a:pt x="2262757" y="122412"/>
                </a:lnTo>
                <a:lnTo>
                  <a:pt x="2258291" y="126878"/>
                </a:lnTo>
                <a:lnTo>
                  <a:pt x="2241064" y="144105"/>
                </a:lnTo>
                <a:lnTo>
                  <a:pt x="2236598" y="148253"/>
                </a:lnTo>
                <a:lnTo>
                  <a:pt x="2232769" y="150805"/>
                </a:lnTo>
                <a:lnTo>
                  <a:pt x="2230855" y="151443"/>
                </a:lnTo>
                <a:lnTo>
                  <a:pt x="2228941" y="152400"/>
                </a:lnTo>
                <a:lnTo>
                  <a:pt x="2227346" y="152400"/>
                </a:lnTo>
                <a:lnTo>
                  <a:pt x="2225751" y="152400"/>
                </a:lnTo>
                <a:lnTo>
                  <a:pt x="2224156" y="152081"/>
                </a:lnTo>
                <a:lnTo>
                  <a:pt x="2222880" y="151443"/>
                </a:lnTo>
                <a:lnTo>
                  <a:pt x="2220009" y="149848"/>
                </a:lnTo>
                <a:lnTo>
                  <a:pt x="2217456" y="147295"/>
                </a:lnTo>
                <a:lnTo>
                  <a:pt x="2214904" y="143786"/>
                </a:lnTo>
                <a:lnTo>
                  <a:pt x="2212352" y="140277"/>
                </a:lnTo>
                <a:lnTo>
                  <a:pt x="2209800" y="135811"/>
                </a:lnTo>
                <a:lnTo>
                  <a:pt x="2204058" y="126240"/>
                </a:lnTo>
                <a:lnTo>
                  <a:pt x="2201186" y="121455"/>
                </a:lnTo>
                <a:lnTo>
                  <a:pt x="2197358" y="116351"/>
                </a:lnTo>
                <a:lnTo>
                  <a:pt x="2193530" y="111246"/>
                </a:lnTo>
                <a:lnTo>
                  <a:pt x="2189064" y="106461"/>
                </a:lnTo>
                <a:lnTo>
                  <a:pt x="2184278" y="101995"/>
                </a:lnTo>
                <a:lnTo>
                  <a:pt x="2179493" y="98167"/>
                </a:lnTo>
                <a:lnTo>
                  <a:pt x="2174389" y="94657"/>
                </a:lnTo>
                <a:lnTo>
                  <a:pt x="2169285" y="91467"/>
                </a:lnTo>
                <a:lnTo>
                  <a:pt x="2159714" y="85725"/>
                </a:lnTo>
                <a:lnTo>
                  <a:pt x="2155248" y="83173"/>
                </a:lnTo>
                <a:lnTo>
                  <a:pt x="2151739" y="80620"/>
                </a:lnTo>
                <a:lnTo>
                  <a:pt x="2148229" y="78068"/>
                </a:lnTo>
                <a:lnTo>
                  <a:pt x="2145677" y="75516"/>
                </a:lnTo>
                <a:lnTo>
                  <a:pt x="2144082" y="72964"/>
                </a:lnTo>
                <a:lnTo>
                  <a:pt x="2143763" y="71369"/>
                </a:lnTo>
                <a:lnTo>
                  <a:pt x="2143125" y="69774"/>
                </a:lnTo>
                <a:lnTo>
                  <a:pt x="2143125" y="68179"/>
                </a:lnTo>
                <a:lnTo>
                  <a:pt x="2143763" y="66584"/>
                </a:lnTo>
                <a:lnTo>
                  <a:pt x="2144082" y="64669"/>
                </a:lnTo>
                <a:lnTo>
                  <a:pt x="2144720" y="63074"/>
                </a:lnTo>
                <a:lnTo>
                  <a:pt x="2147591" y="59246"/>
                </a:lnTo>
                <a:lnTo>
                  <a:pt x="2151419" y="54780"/>
                </a:lnTo>
                <a:lnTo>
                  <a:pt x="2168647" y="37234"/>
                </a:lnTo>
                <a:lnTo>
                  <a:pt x="2173751" y="33087"/>
                </a:lnTo>
                <a:lnTo>
                  <a:pt x="2178855" y="29258"/>
                </a:lnTo>
                <a:lnTo>
                  <a:pt x="2183959" y="26387"/>
                </a:lnTo>
                <a:lnTo>
                  <a:pt x="2189702" y="23516"/>
                </a:lnTo>
                <a:lnTo>
                  <a:pt x="2195125" y="21602"/>
                </a:lnTo>
                <a:lnTo>
                  <a:pt x="2201506" y="20007"/>
                </a:lnTo>
                <a:lnTo>
                  <a:pt x="2207248" y="19369"/>
                </a:lnTo>
                <a:lnTo>
                  <a:pt x="2213628" y="19050"/>
                </a:lnTo>
                <a:close/>
                <a:moveTo>
                  <a:pt x="1985550" y="0"/>
                </a:moveTo>
                <a:lnTo>
                  <a:pt x="1989686" y="0"/>
                </a:lnTo>
                <a:lnTo>
                  <a:pt x="1993822" y="0"/>
                </a:lnTo>
                <a:lnTo>
                  <a:pt x="1997640" y="634"/>
                </a:lnTo>
                <a:lnTo>
                  <a:pt x="2001776" y="1903"/>
                </a:lnTo>
                <a:lnTo>
                  <a:pt x="2005594" y="2855"/>
                </a:lnTo>
                <a:lnTo>
                  <a:pt x="2009411" y="4759"/>
                </a:lnTo>
                <a:lnTo>
                  <a:pt x="2012911" y="6980"/>
                </a:lnTo>
                <a:lnTo>
                  <a:pt x="2016411" y="9518"/>
                </a:lnTo>
                <a:lnTo>
                  <a:pt x="2019592" y="12374"/>
                </a:lnTo>
                <a:lnTo>
                  <a:pt x="2022456" y="15229"/>
                </a:lnTo>
                <a:lnTo>
                  <a:pt x="2025001" y="19037"/>
                </a:lnTo>
                <a:lnTo>
                  <a:pt x="2026910" y="22210"/>
                </a:lnTo>
                <a:lnTo>
                  <a:pt x="2028819" y="26334"/>
                </a:lnTo>
                <a:lnTo>
                  <a:pt x="2030091" y="29824"/>
                </a:lnTo>
                <a:lnTo>
                  <a:pt x="2031364" y="33949"/>
                </a:lnTo>
                <a:lnTo>
                  <a:pt x="2031682" y="37757"/>
                </a:lnTo>
                <a:lnTo>
                  <a:pt x="2032000" y="41881"/>
                </a:lnTo>
                <a:lnTo>
                  <a:pt x="2031682" y="46006"/>
                </a:lnTo>
                <a:lnTo>
                  <a:pt x="2031046" y="49813"/>
                </a:lnTo>
                <a:lnTo>
                  <a:pt x="2030091" y="53938"/>
                </a:lnTo>
                <a:lnTo>
                  <a:pt x="2028819" y="57745"/>
                </a:lnTo>
                <a:lnTo>
                  <a:pt x="2026910" y="61553"/>
                </a:lnTo>
                <a:lnTo>
                  <a:pt x="2025001" y="65043"/>
                </a:lnTo>
                <a:lnTo>
                  <a:pt x="2022456" y="68533"/>
                </a:lnTo>
                <a:lnTo>
                  <a:pt x="2019592" y="71706"/>
                </a:lnTo>
                <a:lnTo>
                  <a:pt x="1637177" y="453081"/>
                </a:lnTo>
                <a:lnTo>
                  <a:pt x="1633995" y="455937"/>
                </a:lnTo>
                <a:lnTo>
                  <a:pt x="1630814" y="458158"/>
                </a:lnTo>
                <a:lnTo>
                  <a:pt x="1626996" y="460379"/>
                </a:lnTo>
                <a:lnTo>
                  <a:pt x="1623496" y="462283"/>
                </a:lnTo>
                <a:lnTo>
                  <a:pt x="1619360" y="463552"/>
                </a:lnTo>
                <a:lnTo>
                  <a:pt x="1615224" y="464186"/>
                </a:lnTo>
                <a:lnTo>
                  <a:pt x="1611407" y="465138"/>
                </a:lnTo>
                <a:lnTo>
                  <a:pt x="1607271" y="465138"/>
                </a:lnTo>
                <a:lnTo>
                  <a:pt x="1603135" y="465138"/>
                </a:lnTo>
                <a:lnTo>
                  <a:pt x="1599317" y="464186"/>
                </a:lnTo>
                <a:lnTo>
                  <a:pt x="1595181" y="463552"/>
                </a:lnTo>
                <a:lnTo>
                  <a:pt x="1591681" y="462283"/>
                </a:lnTo>
                <a:lnTo>
                  <a:pt x="1587864" y="460379"/>
                </a:lnTo>
                <a:lnTo>
                  <a:pt x="1584364" y="458158"/>
                </a:lnTo>
                <a:lnTo>
                  <a:pt x="1580864" y="455937"/>
                </a:lnTo>
                <a:lnTo>
                  <a:pt x="1577683" y="453081"/>
                </a:lnTo>
                <a:lnTo>
                  <a:pt x="1574819" y="449591"/>
                </a:lnTo>
                <a:lnTo>
                  <a:pt x="1572274" y="446418"/>
                </a:lnTo>
                <a:lnTo>
                  <a:pt x="1570047" y="442928"/>
                </a:lnTo>
                <a:lnTo>
                  <a:pt x="1568138" y="439121"/>
                </a:lnTo>
                <a:lnTo>
                  <a:pt x="1567184" y="435314"/>
                </a:lnTo>
                <a:lnTo>
                  <a:pt x="1565911" y="431189"/>
                </a:lnTo>
                <a:lnTo>
                  <a:pt x="1565275" y="427381"/>
                </a:lnTo>
                <a:lnTo>
                  <a:pt x="1565275" y="423257"/>
                </a:lnTo>
                <a:lnTo>
                  <a:pt x="1565275" y="419132"/>
                </a:lnTo>
                <a:lnTo>
                  <a:pt x="1565911" y="415007"/>
                </a:lnTo>
                <a:lnTo>
                  <a:pt x="1567184" y="411517"/>
                </a:lnTo>
                <a:lnTo>
                  <a:pt x="1568138" y="407393"/>
                </a:lnTo>
                <a:lnTo>
                  <a:pt x="1570047" y="403902"/>
                </a:lnTo>
                <a:lnTo>
                  <a:pt x="1572274" y="400095"/>
                </a:lnTo>
                <a:lnTo>
                  <a:pt x="1574819" y="396922"/>
                </a:lnTo>
                <a:lnTo>
                  <a:pt x="1577683" y="393749"/>
                </a:lnTo>
                <a:lnTo>
                  <a:pt x="1960098" y="12374"/>
                </a:lnTo>
                <a:lnTo>
                  <a:pt x="1962962" y="9518"/>
                </a:lnTo>
                <a:lnTo>
                  <a:pt x="1966779" y="6980"/>
                </a:lnTo>
                <a:lnTo>
                  <a:pt x="1970279" y="4759"/>
                </a:lnTo>
                <a:lnTo>
                  <a:pt x="1974097" y="2855"/>
                </a:lnTo>
                <a:lnTo>
                  <a:pt x="1977596" y="1903"/>
                </a:lnTo>
                <a:lnTo>
                  <a:pt x="1981732" y="634"/>
                </a:lnTo>
                <a:lnTo>
                  <a:pt x="1985550" y="0"/>
                </a:lnTo>
                <a:close/>
              </a:path>
            </a:pathLst>
          </a:custGeom>
          <a:solidFill>
            <a:schemeClr val="accent1"/>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a:solidFill>
                <a:srgbClr val="17C2CF"/>
              </a:solidFill>
              <a:cs typeface="+mn-ea"/>
              <a:sym typeface="+mn-lt"/>
            </a:endParaRPr>
          </a:p>
        </p:txBody>
      </p:sp>
      <p:cxnSp>
        <p:nvCxnSpPr>
          <p:cNvPr id="27" name="MH_Other_6"/>
          <p:cNvCxnSpPr/>
          <p:nvPr>
            <p:custDataLst>
              <p:tags r:id="rId12"/>
            </p:custDataLst>
          </p:nvPr>
        </p:nvCxnSpPr>
        <p:spPr>
          <a:xfrm flipH="1">
            <a:off x="4397376" y="3897313"/>
            <a:ext cx="5135563" cy="0"/>
          </a:xfrm>
          <a:prstGeom prst="line">
            <a:avLst/>
          </a:prstGeom>
          <a:ln w="3175">
            <a:solidFill>
              <a:srgbClr val="DDDDDD"/>
            </a:solidFill>
          </a:ln>
        </p:spPr>
        <p:style>
          <a:lnRef idx="1">
            <a:schemeClr val="accent1"/>
          </a:lnRef>
          <a:fillRef idx="0">
            <a:schemeClr val="accent1"/>
          </a:fillRef>
          <a:effectRef idx="0">
            <a:schemeClr val="accent1"/>
          </a:effectRef>
          <a:fontRef idx="minor">
            <a:schemeClr val="tx1"/>
          </a:fontRef>
        </p:style>
      </p:cxnSp>
      <p:cxnSp>
        <p:nvCxnSpPr>
          <p:cNvPr id="28" name="MH_Other_7"/>
          <p:cNvCxnSpPr/>
          <p:nvPr>
            <p:custDataLst>
              <p:tags r:id="rId13"/>
            </p:custDataLst>
          </p:nvPr>
        </p:nvCxnSpPr>
        <p:spPr>
          <a:xfrm flipH="1">
            <a:off x="4397376" y="5192713"/>
            <a:ext cx="5135563" cy="0"/>
          </a:xfrm>
          <a:prstGeom prst="line">
            <a:avLst/>
          </a:prstGeom>
          <a:ln w="3175">
            <a:solidFill>
              <a:srgbClr val="DDDDDD"/>
            </a:solidFill>
          </a:ln>
        </p:spPr>
        <p:style>
          <a:lnRef idx="1">
            <a:schemeClr val="accent1"/>
          </a:lnRef>
          <a:fillRef idx="0">
            <a:schemeClr val="accent1"/>
          </a:fillRef>
          <a:effectRef idx="0">
            <a:schemeClr val="accent1"/>
          </a:effectRef>
          <a:fontRef idx="minor">
            <a:schemeClr val="tx1"/>
          </a:fontRef>
        </p:style>
      </p:cxnSp>
      <p:sp>
        <p:nvSpPr>
          <p:cNvPr id="19" name="MH_Text_1"/>
          <p:cNvSpPr txBox="1">
            <a:spLocks noChangeArrowheads="1"/>
          </p:cNvSpPr>
          <p:nvPr>
            <p:custDataLst>
              <p:tags r:id="rId14"/>
            </p:custDataLst>
          </p:nvPr>
        </p:nvSpPr>
        <p:spPr bwMode="auto">
          <a:xfrm>
            <a:off x="6469063" y="1406526"/>
            <a:ext cx="2938463" cy="1054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orm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a:lnSpc>
                <a:spcPct val="130000"/>
              </a:lnSpc>
              <a:defRPr/>
            </a:pPr>
            <a:r>
              <a:rPr lang="da-DK" altLang="zh-CN" dirty="0">
                <a:solidFill>
                  <a:schemeClr val="accent1">
                    <a:lumMod val="75000"/>
                  </a:schemeClr>
                </a:solidFill>
                <a:latin typeface="+mn-lt"/>
                <a:ea typeface="+mn-ea"/>
                <a:cs typeface="+mn-ea"/>
                <a:sym typeface="+mn-lt"/>
              </a:rPr>
              <a:t> </a:t>
            </a:r>
            <a:r>
              <a:rPr lang="zh-CN" altLang="en-US" dirty="0">
                <a:solidFill>
                  <a:schemeClr val="accent1">
                    <a:lumMod val="75000"/>
                  </a:schemeClr>
                </a:solidFill>
                <a:latin typeface="+mn-lt"/>
                <a:ea typeface="+mn-ea"/>
                <a:cs typeface="+mn-ea"/>
                <a:sym typeface="+mn-lt"/>
              </a:rPr>
              <a:t>单击此处可编辑内容</a:t>
            </a:r>
            <a:endParaRPr lang="da-DK" altLang="zh-CN" dirty="0">
              <a:solidFill>
                <a:schemeClr val="accent1">
                  <a:lumMod val="75000"/>
                </a:schemeClr>
              </a:solidFill>
              <a:latin typeface="+mn-lt"/>
              <a:ea typeface="+mn-ea"/>
              <a:cs typeface="+mn-ea"/>
              <a:sym typeface="+mn-lt"/>
            </a:endParaRPr>
          </a:p>
          <a:p>
            <a:pPr algn="just">
              <a:lnSpc>
                <a:spcPct val="130000"/>
              </a:lnSpc>
              <a:defRPr/>
            </a:pPr>
            <a:r>
              <a:rPr lang="da-DK" altLang="zh-CN" dirty="0">
                <a:solidFill>
                  <a:schemeClr val="accent1">
                    <a:lumMod val="75000"/>
                  </a:schemeClr>
                </a:solidFill>
                <a:latin typeface="+mn-lt"/>
                <a:ea typeface="+mn-ea"/>
                <a:cs typeface="+mn-ea"/>
                <a:sym typeface="+mn-lt"/>
              </a:rPr>
              <a:t> </a:t>
            </a:r>
            <a:r>
              <a:rPr lang="zh-CN" altLang="en-US" dirty="0">
                <a:solidFill>
                  <a:schemeClr val="accent1">
                    <a:lumMod val="75000"/>
                  </a:schemeClr>
                </a:solidFill>
                <a:latin typeface="+mn-lt"/>
                <a:ea typeface="+mn-ea"/>
                <a:cs typeface="+mn-ea"/>
                <a:sym typeface="+mn-lt"/>
              </a:rPr>
              <a:t>单击此处可编辑内容</a:t>
            </a:r>
            <a:endParaRPr lang="en-US" altLang="zh-CN" dirty="0">
              <a:solidFill>
                <a:schemeClr val="accent1">
                  <a:lumMod val="75000"/>
                </a:schemeClr>
              </a:solidFill>
              <a:latin typeface="+mn-lt"/>
              <a:ea typeface="+mn-ea"/>
              <a:cs typeface="+mn-ea"/>
              <a:sym typeface="+mn-lt"/>
            </a:endParaRPr>
          </a:p>
        </p:txBody>
      </p:sp>
      <p:sp>
        <p:nvSpPr>
          <p:cNvPr id="20" name="MH_Text_2"/>
          <p:cNvSpPr txBox="1">
            <a:spLocks noChangeArrowheads="1"/>
          </p:cNvSpPr>
          <p:nvPr>
            <p:custDataLst>
              <p:tags r:id="rId15"/>
            </p:custDataLst>
          </p:nvPr>
        </p:nvSpPr>
        <p:spPr bwMode="auto">
          <a:xfrm>
            <a:off x="6469063" y="2711451"/>
            <a:ext cx="2938463" cy="1055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orm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a:lnSpc>
                <a:spcPct val="130000"/>
              </a:lnSpc>
              <a:defRPr/>
            </a:pPr>
            <a:r>
              <a:rPr lang="da-DK" altLang="zh-CN" dirty="0">
                <a:solidFill>
                  <a:schemeClr val="accent1">
                    <a:lumMod val="75000"/>
                  </a:schemeClr>
                </a:solidFill>
                <a:latin typeface="+mn-lt"/>
                <a:ea typeface="+mn-ea"/>
                <a:cs typeface="+mn-ea"/>
                <a:sym typeface="+mn-lt"/>
              </a:rPr>
              <a:t> </a:t>
            </a:r>
            <a:r>
              <a:rPr lang="zh-CN" altLang="en-US" dirty="0">
                <a:solidFill>
                  <a:schemeClr val="accent1">
                    <a:lumMod val="75000"/>
                  </a:schemeClr>
                </a:solidFill>
                <a:latin typeface="+mn-lt"/>
                <a:ea typeface="+mn-ea"/>
                <a:cs typeface="+mn-ea"/>
                <a:sym typeface="+mn-lt"/>
              </a:rPr>
              <a:t>单击此处可编辑内容</a:t>
            </a:r>
            <a:endParaRPr lang="da-DK" altLang="zh-CN" dirty="0">
              <a:solidFill>
                <a:schemeClr val="accent1">
                  <a:lumMod val="75000"/>
                </a:schemeClr>
              </a:solidFill>
              <a:latin typeface="+mn-lt"/>
              <a:ea typeface="+mn-ea"/>
              <a:cs typeface="+mn-ea"/>
              <a:sym typeface="+mn-lt"/>
            </a:endParaRPr>
          </a:p>
          <a:p>
            <a:pPr algn="just">
              <a:lnSpc>
                <a:spcPct val="130000"/>
              </a:lnSpc>
              <a:defRPr/>
            </a:pPr>
            <a:r>
              <a:rPr lang="da-DK" altLang="zh-CN" dirty="0">
                <a:solidFill>
                  <a:schemeClr val="accent1">
                    <a:lumMod val="75000"/>
                  </a:schemeClr>
                </a:solidFill>
                <a:latin typeface="+mn-lt"/>
                <a:ea typeface="+mn-ea"/>
                <a:cs typeface="+mn-ea"/>
                <a:sym typeface="+mn-lt"/>
              </a:rPr>
              <a:t> </a:t>
            </a:r>
            <a:r>
              <a:rPr lang="zh-CN" altLang="en-US" dirty="0">
                <a:solidFill>
                  <a:schemeClr val="accent1">
                    <a:lumMod val="75000"/>
                  </a:schemeClr>
                </a:solidFill>
                <a:latin typeface="+mn-lt"/>
                <a:ea typeface="+mn-ea"/>
                <a:cs typeface="+mn-ea"/>
                <a:sym typeface="+mn-lt"/>
              </a:rPr>
              <a:t>单击此处可编辑内容</a:t>
            </a:r>
          </a:p>
        </p:txBody>
      </p:sp>
      <p:sp>
        <p:nvSpPr>
          <p:cNvPr id="21" name="MH_Text_3"/>
          <p:cNvSpPr txBox="1">
            <a:spLocks noChangeArrowheads="1"/>
          </p:cNvSpPr>
          <p:nvPr>
            <p:custDataLst>
              <p:tags r:id="rId16"/>
            </p:custDataLst>
          </p:nvPr>
        </p:nvSpPr>
        <p:spPr bwMode="auto">
          <a:xfrm>
            <a:off x="6469063" y="4011614"/>
            <a:ext cx="2938463" cy="1055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orm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a:lnSpc>
                <a:spcPct val="130000"/>
              </a:lnSpc>
              <a:defRPr/>
            </a:pPr>
            <a:r>
              <a:rPr lang="da-DK" altLang="zh-CN" dirty="0">
                <a:solidFill>
                  <a:schemeClr val="accent1">
                    <a:lumMod val="75000"/>
                  </a:schemeClr>
                </a:solidFill>
                <a:latin typeface="+mn-lt"/>
                <a:ea typeface="+mn-ea"/>
                <a:cs typeface="+mn-ea"/>
                <a:sym typeface="+mn-lt"/>
              </a:rPr>
              <a:t> </a:t>
            </a:r>
            <a:r>
              <a:rPr lang="zh-CN" altLang="en-US" dirty="0">
                <a:solidFill>
                  <a:schemeClr val="accent1">
                    <a:lumMod val="75000"/>
                  </a:schemeClr>
                </a:solidFill>
                <a:latin typeface="+mn-lt"/>
                <a:ea typeface="+mn-ea"/>
                <a:cs typeface="+mn-ea"/>
                <a:sym typeface="+mn-lt"/>
              </a:rPr>
              <a:t>单击此处可编辑内容</a:t>
            </a:r>
            <a:endParaRPr lang="da-DK" altLang="zh-CN" dirty="0">
              <a:solidFill>
                <a:schemeClr val="accent1">
                  <a:lumMod val="75000"/>
                </a:schemeClr>
              </a:solidFill>
              <a:latin typeface="+mn-lt"/>
              <a:ea typeface="+mn-ea"/>
              <a:cs typeface="+mn-ea"/>
              <a:sym typeface="+mn-lt"/>
            </a:endParaRPr>
          </a:p>
          <a:p>
            <a:pPr algn="just">
              <a:lnSpc>
                <a:spcPct val="130000"/>
              </a:lnSpc>
              <a:defRPr/>
            </a:pPr>
            <a:r>
              <a:rPr lang="da-DK" altLang="zh-CN" dirty="0">
                <a:solidFill>
                  <a:schemeClr val="accent1">
                    <a:lumMod val="75000"/>
                  </a:schemeClr>
                </a:solidFill>
                <a:latin typeface="+mn-lt"/>
                <a:ea typeface="+mn-ea"/>
                <a:cs typeface="+mn-ea"/>
                <a:sym typeface="+mn-lt"/>
              </a:rPr>
              <a:t> </a:t>
            </a:r>
            <a:r>
              <a:rPr lang="zh-CN" altLang="en-US" dirty="0">
                <a:solidFill>
                  <a:schemeClr val="accent1">
                    <a:lumMod val="75000"/>
                  </a:schemeClr>
                </a:solidFill>
                <a:latin typeface="+mn-lt"/>
                <a:ea typeface="+mn-ea"/>
                <a:cs typeface="+mn-ea"/>
                <a:sym typeface="+mn-lt"/>
              </a:rPr>
              <a:t>单击此处可编辑内容</a:t>
            </a:r>
          </a:p>
        </p:txBody>
      </p:sp>
      <p:sp>
        <p:nvSpPr>
          <p:cNvPr id="22" name="MH_Text_4"/>
          <p:cNvSpPr txBox="1">
            <a:spLocks noChangeArrowheads="1"/>
          </p:cNvSpPr>
          <p:nvPr>
            <p:custDataLst>
              <p:tags r:id="rId17"/>
            </p:custDataLst>
          </p:nvPr>
        </p:nvSpPr>
        <p:spPr bwMode="auto">
          <a:xfrm>
            <a:off x="6469063" y="5275263"/>
            <a:ext cx="2938463" cy="1054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orm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a:lnSpc>
                <a:spcPct val="130000"/>
              </a:lnSpc>
              <a:defRPr/>
            </a:pPr>
            <a:r>
              <a:rPr lang="da-DK" altLang="zh-CN" dirty="0">
                <a:solidFill>
                  <a:schemeClr val="accent1">
                    <a:lumMod val="75000"/>
                  </a:schemeClr>
                </a:solidFill>
                <a:latin typeface="+mn-lt"/>
                <a:ea typeface="+mn-ea"/>
                <a:cs typeface="+mn-ea"/>
                <a:sym typeface="+mn-lt"/>
              </a:rPr>
              <a:t> </a:t>
            </a:r>
            <a:r>
              <a:rPr lang="zh-CN" altLang="en-US" dirty="0">
                <a:solidFill>
                  <a:schemeClr val="accent1">
                    <a:lumMod val="75000"/>
                  </a:schemeClr>
                </a:solidFill>
                <a:latin typeface="+mn-lt"/>
                <a:ea typeface="+mn-ea"/>
                <a:cs typeface="+mn-ea"/>
                <a:sym typeface="+mn-lt"/>
              </a:rPr>
              <a:t>单击此处可编辑内容</a:t>
            </a:r>
            <a:endParaRPr lang="da-DK" altLang="zh-CN" dirty="0">
              <a:solidFill>
                <a:schemeClr val="accent1">
                  <a:lumMod val="75000"/>
                </a:schemeClr>
              </a:solidFill>
              <a:latin typeface="+mn-lt"/>
              <a:ea typeface="+mn-ea"/>
              <a:cs typeface="+mn-ea"/>
              <a:sym typeface="+mn-lt"/>
            </a:endParaRPr>
          </a:p>
          <a:p>
            <a:pPr algn="just">
              <a:lnSpc>
                <a:spcPct val="130000"/>
              </a:lnSpc>
              <a:defRPr/>
            </a:pPr>
            <a:r>
              <a:rPr lang="da-DK" altLang="zh-CN" dirty="0">
                <a:solidFill>
                  <a:schemeClr val="accent1">
                    <a:lumMod val="75000"/>
                  </a:schemeClr>
                </a:solidFill>
                <a:latin typeface="+mn-lt"/>
                <a:ea typeface="+mn-ea"/>
                <a:cs typeface="+mn-ea"/>
                <a:sym typeface="+mn-lt"/>
              </a:rPr>
              <a:t> </a:t>
            </a:r>
            <a:r>
              <a:rPr lang="zh-CN" altLang="en-US" dirty="0">
                <a:solidFill>
                  <a:schemeClr val="accent1">
                    <a:lumMod val="75000"/>
                  </a:schemeClr>
                </a:solidFill>
                <a:latin typeface="+mn-lt"/>
                <a:ea typeface="+mn-ea"/>
                <a:cs typeface="+mn-ea"/>
                <a:sym typeface="+mn-lt"/>
              </a:rPr>
              <a:t>单击此处可编辑内容</a:t>
            </a:r>
          </a:p>
        </p:txBody>
      </p:sp>
      <p:pic>
        <p:nvPicPr>
          <p:cNvPr id="17" name="图片 16" descr="资源 3811"/>
          <p:cNvPicPr>
            <a:picLocks noChangeAspect="1"/>
          </p:cNvPicPr>
          <p:nvPr/>
        </p:nvPicPr>
        <p:blipFill>
          <a:blip r:embed="rId20" cstate="screen">
            <a:extLst>
              <a:ext uri="{28A0092B-C50C-407E-A947-70E740481C1C}">
                <a14:useLocalDpi xmlns:a14="http://schemas.microsoft.com/office/drawing/2010/main"/>
              </a:ext>
            </a:extLst>
          </a:blip>
          <a:stretch>
            <a:fillRect/>
          </a:stretch>
        </p:blipFill>
        <p:spPr>
          <a:xfrm>
            <a:off x="1085850" y="2659884"/>
            <a:ext cx="2460625" cy="3203575"/>
          </a:xfrm>
          <a:prstGeom prst="rect">
            <a:avLst/>
          </a:prstGeom>
        </p:spPr>
      </p:pic>
    </p:spTree>
    <p:custDataLst>
      <p:tags r:id="rId2"/>
    </p:custDataLst>
    <p:extLst>
      <p:ext uri="{BB962C8B-B14F-4D97-AF65-F5344CB8AC3E}">
        <p14:creationId xmlns:p14="http://schemas.microsoft.com/office/powerpoint/2010/main" val="3915284820"/>
      </p:ext>
    </p:extLst>
  </p:cSld>
  <p:clrMapOvr>
    <a:masterClrMapping/>
  </p:clrMapOvr>
  <mc:AlternateContent xmlns:mc="http://schemas.openxmlformats.org/markup-compatibility/2006" xmlns:p14="http://schemas.microsoft.com/office/powerpoint/2010/main">
    <mc:Choice Requires="p14">
      <p:transition p14:dur="0" advClick="0" advTm="3000"/>
    </mc:Choice>
    <mc:Fallback xmlns="">
      <p:transition advClick="0"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80">
                                          <p:stCondLst>
                                            <p:cond delay="0"/>
                                          </p:stCondLst>
                                        </p:cTn>
                                        <p:tgtEl>
                                          <p:spTgt spid="7"/>
                                        </p:tgtEl>
                                      </p:cBhvr>
                                    </p:animEffect>
                                    <p:anim calcmode="lin" valueType="num">
                                      <p:cBhvr>
                                        <p:cTn id="8" dur="1822" tmFilter="0,0; 0.14,0.36; 0.43,0.73; 0.71,0.91; 1.0,1.0">
                                          <p:stCondLst>
                                            <p:cond delay="0"/>
                                          </p:stCondLst>
                                        </p:cTn>
                                        <p:tgtEl>
                                          <p:spTgt spid="7"/>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7"/>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7"/>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7"/>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7"/>
                                        </p:tgtEl>
                                        <p:attrNameLst>
                                          <p:attrName>ppt_y</p:attrName>
                                        </p:attrNameLst>
                                      </p:cBhvr>
                                      <p:tavLst>
                                        <p:tav tm="0" fmla="#ppt_y-sin(pi*$)/81">
                                          <p:val>
                                            <p:fltVal val="0"/>
                                          </p:val>
                                        </p:tav>
                                        <p:tav tm="100000">
                                          <p:val>
                                            <p:fltVal val="1"/>
                                          </p:val>
                                        </p:tav>
                                      </p:tavLst>
                                    </p:anim>
                                    <p:animScale>
                                      <p:cBhvr>
                                        <p:cTn id="13" dur="26">
                                          <p:stCondLst>
                                            <p:cond delay="650"/>
                                          </p:stCondLst>
                                        </p:cTn>
                                        <p:tgtEl>
                                          <p:spTgt spid="7"/>
                                        </p:tgtEl>
                                      </p:cBhvr>
                                      <p:to x="100000" y="60000"/>
                                    </p:animScale>
                                    <p:animScale>
                                      <p:cBhvr>
                                        <p:cTn id="14" dur="166" decel="50000">
                                          <p:stCondLst>
                                            <p:cond delay="676"/>
                                          </p:stCondLst>
                                        </p:cTn>
                                        <p:tgtEl>
                                          <p:spTgt spid="7"/>
                                        </p:tgtEl>
                                      </p:cBhvr>
                                      <p:to x="100000" y="100000"/>
                                    </p:animScale>
                                    <p:animScale>
                                      <p:cBhvr>
                                        <p:cTn id="15" dur="26">
                                          <p:stCondLst>
                                            <p:cond delay="1312"/>
                                          </p:stCondLst>
                                        </p:cTn>
                                        <p:tgtEl>
                                          <p:spTgt spid="7"/>
                                        </p:tgtEl>
                                      </p:cBhvr>
                                      <p:to x="100000" y="80000"/>
                                    </p:animScale>
                                    <p:animScale>
                                      <p:cBhvr>
                                        <p:cTn id="16" dur="166" decel="50000">
                                          <p:stCondLst>
                                            <p:cond delay="1338"/>
                                          </p:stCondLst>
                                        </p:cTn>
                                        <p:tgtEl>
                                          <p:spTgt spid="7"/>
                                        </p:tgtEl>
                                      </p:cBhvr>
                                      <p:to x="100000" y="100000"/>
                                    </p:animScale>
                                    <p:animScale>
                                      <p:cBhvr>
                                        <p:cTn id="17" dur="26">
                                          <p:stCondLst>
                                            <p:cond delay="1642"/>
                                          </p:stCondLst>
                                        </p:cTn>
                                        <p:tgtEl>
                                          <p:spTgt spid="7"/>
                                        </p:tgtEl>
                                      </p:cBhvr>
                                      <p:to x="100000" y="90000"/>
                                    </p:animScale>
                                    <p:animScale>
                                      <p:cBhvr>
                                        <p:cTn id="18" dur="166" decel="50000">
                                          <p:stCondLst>
                                            <p:cond delay="1668"/>
                                          </p:stCondLst>
                                        </p:cTn>
                                        <p:tgtEl>
                                          <p:spTgt spid="7"/>
                                        </p:tgtEl>
                                      </p:cBhvr>
                                      <p:to x="100000" y="100000"/>
                                    </p:animScale>
                                    <p:animScale>
                                      <p:cBhvr>
                                        <p:cTn id="19" dur="26">
                                          <p:stCondLst>
                                            <p:cond delay="1808"/>
                                          </p:stCondLst>
                                        </p:cTn>
                                        <p:tgtEl>
                                          <p:spTgt spid="7"/>
                                        </p:tgtEl>
                                      </p:cBhvr>
                                      <p:to x="100000" y="95000"/>
                                    </p:animScale>
                                    <p:animScale>
                                      <p:cBhvr>
                                        <p:cTn id="20" dur="166" decel="50000">
                                          <p:stCondLst>
                                            <p:cond delay="1834"/>
                                          </p:stCondLst>
                                        </p:cTn>
                                        <p:tgtEl>
                                          <p:spTgt spid="7"/>
                                        </p:tgtEl>
                                      </p:cBhvr>
                                      <p:to x="100000" y="100000"/>
                                    </p:animScale>
                                  </p:childTnLst>
                                </p:cTn>
                              </p:par>
                              <p:par>
                                <p:cTn id="21" presetID="26" presetClass="entr" presetSubtype="0" fill="hold" grpId="0" nodeType="withEffect">
                                  <p:stCondLst>
                                    <p:cond delay="0"/>
                                  </p:stCondLst>
                                  <p:childTnLst>
                                    <p:set>
                                      <p:cBhvr>
                                        <p:cTn id="22" dur="1" fill="hold">
                                          <p:stCondLst>
                                            <p:cond delay="0"/>
                                          </p:stCondLst>
                                        </p:cTn>
                                        <p:tgtEl>
                                          <p:spTgt spid="2052"/>
                                        </p:tgtEl>
                                        <p:attrNameLst>
                                          <p:attrName>style.visibility</p:attrName>
                                        </p:attrNameLst>
                                      </p:cBhvr>
                                      <p:to>
                                        <p:strVal val="visible"/>
                                      </p:to>
                                    </p:set>
                                    <p:animEffect transition="in" filter="wipe(down)">
                                      <p:cBhvr>
                                        <p:cTn id="23" dur="580">
                                          <p:stCondLst>
                                            <p:cond delay="0"/>
                                          </p:stCondLst>
                                        </p:cTn>
                                        <p:tgtEl>
                                          <p:spTgt spid="2052"/>
                                        </p:tgtEl>
                                      </p:cBhvr>
                                    </p:animEffect>
                                    <p:anim calcmode="lin" valueType="num">
                                      <p:cBhvr>
                                        <p:cTn id="24" dur="1822" tmFilter="0,0; 0.14,0.36; 0.43,0.73; 0.71,0.91; 1.0,1.0">
                                          <p:stCondLst>
                                            <p:cond delay="0"/>
                                          </p:stCondLst>
                                        </p:cTn>
                                        <p:tgtEl>
                                          <p:spTgt spid="2052"/>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2052"/>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2052"/>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2052"/>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2052"/>
                                        </p:tgtEl>
                                        <p:attrNameLst>
                                          <p:attrName>ppt_y</p:attrName>
                                        </p:attrNameLst>
                                      </p:cBhvr>
                                      <p:tavLst>
                                        <p:tav tm="0" fmla="#ppt_y-sin(pi*$)/81">
                                          <p:val>
                                            <p:fltVal val="0"/>
                                          </p:val>
                                        </p:tav>
                                        <p:tav tm="100000">
                                          <p:val>
                                            <p:fltVal val="1"/>
                                          </p:val>
                                        </p:tav>
                                      </p:tavLst>
                                    </p:anim>
                                    <p:animScale>
                                      <p:cBhvr>
                                        <p:cTn id="29" dur="26">
                                          <p:stCondLst>
                                            <p:cond delay="650"/>
                                          </p:stCondLst>
                                        </p:cTn>
                                        <p:tgtEl>
                                          <p:spTgt spid="2052"/>
                                        </p:tgtEl>
                                      </p:cBhvr>
                                      <p:to x="100000" y="60000"/>
                                    </p:animScale>
                                    <p:animScale>
                                      <p:cBhvr>
                                        <p:cTn id="30" dur="166" decel="50000">
                                          <p:stCondLst>
                                            <p:cond delay="676"/>
                                          </p:stCondLst>
                                        </p:cTn>
                                        <p:tgtEl>
                                          <p:spTgt spid="2052"/>
                                        </p:tgtEl>
                                      </p:cBhvr>
                                      <p:to x="100000" y="100000"/>
                                    </p:animScale>
                                    <p:animScale>
                                      <p:cBhvr>
                                        <p:cTn id="31" dur="26">
                                          <p:stCondLst>
                                            <p:cond delay="1312"/>
                                          </p:stCondLst>
                                        </p:cTn>
                                        <p:tgtEl>
                                          <p:spTgt spid="2052"/>
                                        </p:tgtEl>
                                      </p:cBhvr>
                                      <p:to x="100000" y="80000"/>
                                    </p:animScale>
                                    <p:animScale>
                                      <p:cBhvr>
                                        <p:cTn id="32" dur="166" decel="50000">
                                          <p:stCondLst>
                                            <p:cond delay="1338"/>
                                          </p:stCondLst>
                                        </p:cTn>
                                        <p:tgtEl>
                                          <p:spTgt spid="2052"/>
                                        </p:tgtEl>
                                      </p:cBhvr>
                                      <p:to x="100000" y="100000"/>
                                    </p:animScale>
                                    <p:animScale>
                                      <p:cBhvr>
                                        <p:cTn id="33" dur="26">
                                          <p:stCondLst>
                                            <p:cond delay="1642"/>
                                          </p:stCondLst>
                                        </p:cTn>
                                        <p:tgtEl>
                                          <p:spTgt spid="2052"/>
                                        </p:tgtEl>
                                      </p:cBhvr>
                                      <p:to x="100000" y="90000"/>
                                    </p:animScale>
                                    <p:animScale>
                                      <p:cBhvr>
                                        <p:cTn id="34" dur="166" decel="50000">
                                          <p:stCondLst>
                                            <p:cond delay="1668"/>
                                          </p:stCondLst>
                                        </p:cTn>
                                        <p:tgtEl>
                                          <p:spTgt spid="2052"/>
                                        </p:tgtEl>
                                      </p:cBhvr>
                                      <p:to x="100000" y="100000"/>
                                    </p:animScale>
                                    <p:animScale>
                                      <p:cBhvr>
                                        <p:cTn id="35" dur="26">
                                          <p:stCondLst>
                                            <p:cond delay="1808"/>
                                          </p:stCondLst>
                                        </p:cTn>
                                        <p:tgtEl>
                                          <p:spTgt spid="2052"/>
                                        </p:tgtEl>
                                      </p:cBhvr>
                                      <p:to x="100000" y="95000"/>
                                    </p:animScale>
                                    <p:animScale>
                                      <p:cBhvr>
                                        <p:cTn id="36" dur="166" decel="50000">
                                          <p:stCondLst>
                                            <p:cond delay="1834"/>
                                          </p:stCondLst>
                                        </p:cTn>
                                        <p:tgtEl>
                                          <p:spTgt spid="2052"/>
                                        </p:tgtEl>
                                      </p:cBhvr>
                                      <p:to x="100000" y="100000"/>
                                    </p:animScale>
                                  </p:childTnLst>
                                </p:cTn>
                              </p:par>
                              <p:par>
                                <p:cTn id="37" presetID="26" presetClass="entr" presetSubtype="0" fill="hold" grpId="0" nodeType="withEffect">
                                  <p:stCondLst>
                                    <p:cond delay="0"/>
                                  </p:stCondLst>
                                  <p:childTnLst>
                                    <p:set>
                                      <p:cBhvr>
                                        <p:cTn id="38" dur="1" fill="hold">
                                          <p:stCondLst>
                                            <p:cond delay="0"/>
                                          </p:stCondLst>
                                        </p:cTn>
                                        <p:tgtEl>
                                          <p:spTgt spid="36"/>
                                        </p:tgtEl>
                                        <p:attrNameLst>
                                          <p:attrName>style.visibility</p:attrName>
                                        </p:attrNameLst>
                                      </p:cBhvr>
                                      <p:to>
                                        <p:strVal val="visible"/>
                                      </p:to>
                                    </p:set>
                                    <p:animEffect transition="in" filter="wipe(down)">
                                      <p:cBhvr>
                                        <p:cTn id="39" dur="580">
                                          <p:stCondLst>
                                            <p:cond delay="0"/>
                                          </p:stCondLst>
                                        </p:cTn>
                                        <p:tgtEl>
                                          <p:spTgt spid="36"/>
                                        </p:tgtEl>
                                      </p:cBhvr>
                                    </p:animEffect>
                                    <p:anim calcmode="lin" valueType="num">
                                      <p:cBhvr>
                                        <p:cTn id="40" dur="1822" tmFilter="0,0; 0.14,0.36; 0.43,0.73; 0.71,0.91; 1.0,1.0">
                                          <p:stCondLst>
                                            <p:cond delay="0"/>
                                          </p:stCondLst>
                                        </p:cTn>
                                        <p:tgtEl>
                                          <p:spTgt spid="36"/>
                                        </p:tgtEl>
                                        <p:attrNameLst>
                                          <p:attrName>ppt_x</p:attrName>
                                        </p:attrNameLst>
                                      </p:cBhvr>
                                      <p:tavLst>
                                        <p:tav tm="0">
                                          <p:val>
                                            <p:strVal val="#ppt_x-0.25"/>
                                          </p:val>
                                        </p:tav>
                                        <p:tav tm="100000">
                                          <p:val>
                                            <p:strVal val="#ppt_x"/>
                                          </p:val>
                                        </p:tav>
                                      </p:tavLst>
                                    </p:anim>
                                    <p:anim calcmode="lin" valueType="num">
                                      <p:cBhvr>
                                        <p:cTn id="41" dur="664" tmFilter="0.0,0.0; 0.25,0.07; 0.50,0.2; 0.75,0.467; 1.0,1.0">
                                          <p:stCondLst>
                                            <p:cond delay="0"/>
                                          </p:stCondLst>
                                        </p:cTn>
                                        <p:tgtEl>
                                          <p:spTgt spid="36"/>
                                        </p:tgtEl>
                                        <p:attrNameLst>
                                          <p:attrName>ppt_y</p:attrName>
                                        </p:attrNameLst>
                                      </p:cBhvr>
                                      <p:tavLst>
                                        <p:tav tm="0" fmla="#ppt_y-sin(pi*$)/3">
                                          <p:val>
                                            <p:fltVal val="0.5"/>
                                          </p:val>
                                        </p:tav>
                                        <p:tav tm="100000">
                                          <p:val>
                                            <p:fltVal val="1"/>
                                          </p:val>
                                        </p:tav>
                                      </p:tavLst>
                                    </p:anim>
                                    <p:anim calcmode="lin" valueType="num">
                                      <p:cBhvr>
                                        <p:cTn id="42" dur="664" tmFilter="0, 0; 0.125,0.2665; 0.25,0.4; 0.375,0.465; 0.5,0.5;  0.625,0.535; 0.75,0.6; 0.875,0.7335; 1,1">
                                          <p:stCondLst>
                                            <p:cond delay="664"/>
                                          </p:stCondLst>
                                        </p:cTn>
                                        <p:tgtEl>
                                          <p:spTgt spid="36"/>
                                        </p:tgtEl>
                                        <p:attrNameLst>
                                          <p:attrName>ppt_y</p:attrName>
                                        </p:attrNameLst>
                                      </p:cBhvr>
                                      <p:tavLst>
                                        <p:tav tm="0" fmla="#ppt_y-sin(pi*$)/9">
                                          <p:val>
                                            <p:fltVal val="0"/>
                                          </p:val>
                                        </p:tav>
                                        <p:tav tm="100000">
                                          <p:val>
                                            <p:fltVal val="1"/>
                                          </p:val>
                                        </p:tav>
                                      </p:tavLst>
                                    </p:anim>
                                    <p:anim calcmode="lin" valueType="num">
                                      <p:cBhvr>
                                        <p:cTn id="43" dur="332" tmFilter="0, 0; 0.125,0.2665; 0.25,0.4; 0.375,0.465; 0.5,0.5;  0.625,0.535; 0.75,0.6; 0.875,0.7335; 1,1">
                                          <p:stCondLst>
                                            <p:cond delay="1324"/>
                                          </p:stCondLst>
                                        </p:cTn>
                                        <p:tgtEl>
                                          <p:spTgt spid="36"/>
                                        </p:tgtEl>
                                        <p:attrNameLst>
                                          <p:attrName>ppt_y</p:attrName>
                                        </p:attrNameLst>
                                      </p:cBhvr>
                                      <p:tavLst>
                                        <p:tav tm="0" fmla="#ppt_y-sin(pi*$)/27">
                                          <p:val>
                                            <p:fltVal val="0"/>
                                          </p:val>
                                        </p:tav>
                                        <p:tav tm="100000">
                                          <p:val>
                                            <p:fltVal val="1"/>
                                          </p:val>
                                        </p:tav>
                                      </p:tavLst>
                                    </p:anim>
                                    <p:anim calcmode="lin" valueType="num">
                                      <p:cBhvr>
                                        <p:cTn id="44" dur="164" tmFilter="0, 0; 0.125,0.2665; 0.25,0.4; 0.375,0.465; 0.5,0.5;  0.625,0.535; 0.75,0.6; 0.875,0.7335; 1,1">
                                          <p:stCondLst>
                                            <p:cond delay="1656"/>
                                          </p:stCondLst>
                                        </p:cTn>
                                        <p:tgtEl>
                                          <p:spTgt spid="36"/>
                                        </p:tgtEl>
                                        <p:attrNameLst>
                                          <p:attrName>ppt_y</p:attrName>
                                        </p:attrNameLst>
                                      </p:cBhvr>
                                      <p:tavLst>
                                        <p:tav tm="0" fmla="#ppt_y-sin(pi*$)/81">
                                          <p:val>
                                            <p:fltVal val="0"/>
                                          </p:val>
                                        </p:tav>
                                        <p:tav tm="100000">
                                          <p:val>
                                            <p:fltVal val="1"/>
                                          </p:val>
                                        </p:tav>
                                      </p:tavLst>
                                    </p:anim>
                                    <p:animScale>
                                      <p:cBhvr>
                                        <p:cTn id="45" dur="26">
                                          <p:stCondLst>
                                            <p:cond delay="650"/>
                                          </p:stCondLst>
                                        </p:cTn>
                                        <p:tgtEl>
                                          <p:spTgt spid="36"/>
                                        </p:tgtEl>
                                      </p:cBhvr>
                                      <p:to x="100000" y="60000"/>
                                    </p:animScale>
                                    <p:animScale>
                                      <p:cBhvr>
                                        <p:cTn id="46" dur="166" decel="50000">
                                          <p:stCondLst>
                                            <p:cond delay="676"/>
                                          </p:stCondLst>
                                        </p:cTn>
                                        <p:tgtEl>
                                          <p:spTgt spid="36"/>
                                        </p:tgtEl>
                                      </p:cBhvr>
                                      <p:to x="100000" y="100000"/>
                                    </p:animScale>
                                    <p:animScale>
                                      <p:cBhvr>
                                        <p:cTn id="47" dur="26">
                                          <p:stCondLst>
                                            <p:cond delay="1312"/>
                                          </p:stCondLst>
                                        </p:cTn>
                                        <p:tgtEl>
                                          <p:spTgt spid="36"/>
                                        </p:tgtEl>
                                      </p:cBhvr>
                                      <p:to x="100000" y="80000"/>
                                    </p:animScale>
                                    <p:animScale>
                                      <p:cBhvr>
                                        <p:cTn id="48" dur="166" decel="50000">
                                          <p:stCondLst>
                                            <p:cond delay="1338"/>
                                          </p:stCondLst>
                                        </p:cTn>
                                        <p:tgtEl>
                                          <p:spTgt spid="36"/>
                                        </p:tgtEl>
                                      </p:cBhvr>
                                      <p:to x="100000" y="100000"/>
                                    </p:animScale>
                                    <p:animScale>
                                      <p:cBhvr>
                                        <p:cTn id="49" dur="26">
                                          <p:stCondLst>
                                            <p:cond delay="1642"/>
                                          </p:stCondLst>
                                        </p:cTn>
                                        <p:tgtEl>
                                          <p:spTgt spid="36"/>
                                        </p:tgtEl>
                                      </p:cBhvr>
                                      <p:to x="100000" y="90000"/>
                                    </p:animScale>
                                    <p:animScale>
                                      <p:cBhvr>
                                        <p:cTn id="50" dur="166" decel="50000">
                                          <p:stCondLst>
                                            <p:cond delay="1668"/>
                                          </p:stCondLst>
                                        </p:cTn>
                                        <p:tgtEl>
                                          <p:spTgt spid="36"/>
                                        </p:tgtEl>
                                      </p:cBhvr>
                                      <p:to x="100000" y="100000"/>
                                    </p:animScale>
                                    <p:animScale>
                                      <p:cBhvr>
                                        <p:cTn id="51" dur="26">
                                          <p:stCondLst>
                                            <p:cond delay="1808"/>
                                          </p:stCondLst>
                                        </p:cTn>
                                        <p:tgtEl>
                                          <p:spTgt spid="36"/>
                                        </p:tgtEl>
                                      </p:cBhvr>
                                      <p:to x="100000" y="95000"/>
                                    </p:animScale>
                                    <p:animScale>
                                      <p:cBhvr>
                                        <p:cTn id="52" dur="166" decel="50000">
                                          <p:stCondLst>
                                            <p:cond delay="1834"/>
                                          </p:stCondLst>
                                        </p:cTn>
                                        <p:tgtEl>
                                          <p:spTgt spid="36"/>
                                        </p:tgtEl>
                                      </p:cBhvr>
                                      <p:to x="100000" y="100000"/>
                                    </p:animScale>
                                  </p:childTnLst>
                                </p:cTn>
                              </p:par>
                              <p:par>
                                <p:cTn id="53" presetID="26" presetClass="entr" presetSubtype="0" fill="hold" grpId="0" nodeType="withEffect">
                                  <p:stCondLst>
                                    <p:cond delay="0"/>
                                  </p:stCondLst>
                                  <p:childTnLst>
                                    <p:set>
                                      <p:cBhvr>
                                        <p:cTn id="54" dur="1" fill="hold">
                                          <p:stCondLst>
                                            <p:cond delay="0"/>
                                          </p:stCondLst>
                                        </p:cTn>
                                        <p:tgtEl>
                                          <p:spTgt spid="2054"/>
                                        </p:tgtEl>
                                        <p:attrNameLst>
                                          <p:attrName>style.visibility</p:attrName>
                                        </p:attrNameLst>
                                      </p:cBhvr>
                                      <p:to>
                                        <p:strVal val="visible"/>
                                      </p:to>
                                    </p:set>
                                    <p:animEffect transition="in" filter="wipe(down)">
                                      <p:cBhvr>
                                        <p:cTn id="55" dur="580">
                                          <p:stCondLst>
                                            <p:cond delay="0"/>
                                          </p:stCondLst>
                                        </p:cTn>
                                        <p:tgtEl>
                                          <p:spTgt spid="2054"/>
                                        </p:tgtEl>
                                      </p:cBhvr>
                                    </p:animEffect>
                                    <p:anim calcmode="lin" valueType="num">
                                      <p:cBhvr>
                                        <p:cTn id="56" dur="1822" tmFilter="0,0; 0.14,0.36; 0.43,0.73; 0.71,0.91; 1.0,1.0">
                                          <p:stCondLst>
                                            <p:cond delay="0"/>
                                          </p:stCondLst>
                                        </p:cTn>
                                        <p:tgtEl>
                                          <p:spTgt spid="2054"/>
                                        </p:tgtEl>
                                        <p:attrNameLst>
                                          <p:attrName>ppt_x</p:attrName>
                                        </p:attrNameLst>
                                      </p:cBhvr>
                                      <p:tavLst>
                                        <p:tav tm="0">
                                          <p:val>
                                            <p:strVal val="#ppt_x-0.25"/>
                                          </p:val>
                                        </p:tav>
                                        <p:tav tm="100000">
                                          <p:val>
                                            <p:strVal val="#ppt_x"/>
                                          </p:val>
                                        </p:tav>
                                      </p:tavLst>
                                    </p:anim>
                                    <p:anim calcmode="lin" valueType="num">
                                      <p:cBhvr>
                                        <p:cTn id="57" dur="664" tmFilter="0.0,0.0; 0.25,0.07; 0.50,0.2; 0.75,0.467; 1.0,1.0">
                                          <p:stCondLst>
                                            <p:cond delay="0"/>
                                          </p:stCondLst>
                                        </p:cTn>
                                        <p:tgtEl>
                                          <p:spTgt spid="2054"/>
                                        </p:tgtEl>
                                        <p:attrNameLst>
                                          <p:attrName>ppt_y</p:attrName>
                                        </p:attrNameLst>
                                      </p:cBhvr>
                                      <p:tavLst>
                                        <p:tav tm="0" fmla="#ppt_y-sin(pi*$)/3">
                                          <p:val>
                                            <p:fltVal val="0.5"/>
                                          </p:val>
                                        </p:tav>
                                        <p:tav tm="100000">
                                          <p:val>
                                            <p:fltVal val="1"/>
                                          </p:val>
                                        </p:tav>
                                      </p:tavLst>
                                    </p:anim>
                                    <p:anim calcmode="lin" valueType="num">
                                      <p:cBhvr>
                                        <p:cTn id="58" dur="664" tmFilter="0, 0; 0.125,0.2665; 0.25,0.4; 0.375,0.465; 0.5,0.5;  0.625,0.535; 0.75,0.6; 0.875,0.7335; 1,1">
                                          <p:stCondLst>
                                            <p:cond delay="664"/>
                                          </p:stCondLst>
                                        </p:cTn>
                                        <p:tgtEl>
                                          <p:spTgt spid="2054"/>
                                        </p:tgtEl>
                                        <p:attrNameLst>
                                          <p:attrName>ppt_y</p:attrName>
                                        </p:attrNameLst>
                                      </p:cBhvr>
                                      <p:tavLst>
                                        <p:tav tm="0" fmla="#ppt_y-sin(pi*$)/9">
                                          <p:val>
                                            <p:fltVal val="0"/>
                                          </p:val>
                                        </p:tav>
                                        <p:tav tm="100000">
                                          <p:val>
                                            <p:fltVal val="1"/>
                                          </p:val>
                                        </p:tav>
                                      </p:tavLst>
                                    </p:anim>
                                    <p:anim calcmode="lin" valueType="num">
                                      <p:cBhvr>
                                        <p:cTn id="59" dur="332" tmFilter="0, 0; 0.125,0.2665; 0.25,0.4; 0.375,0.465; 0.5,0.5;  0.625,0.535; 0.75,0.6; 0.875,0.7335; 1,1">
                                          <p:stCondLst>
                                            <p:cond delay="1324"/>
                                          </p:stCondLst>
                                        </p:cTn>
                                        <p:tgtEl>
                                          <p:spTgt spid="2054"/>
                                        </p:tgtEl>
                                        <p:attrNameLst>
                                          <p:attrName>ppt_y</p:attrName>
                                        </p:attrNameLst>
                                      </p:cBhvr>
                                      <p:tavLst>
                                        <p:tav tm="0" fmla="#ppt_y-sin(pi*$)/27">
                                          <p:val>
                                            <p:fltVal val="0"/>
                                          </p:val>
                                        </p:tav>
                                        <p:tav tm="100000">
                                          <p:val>
                                            <p:fltVal val="1"/>
                                          </p:val>
                                        </p:tav>
                                      </p:tavLst>
                                    </p:anim>
                                    <p:anim calcmode="lin" valueType="num">
                                      <p:cBhvr>
                                        <p:cTn id="60" dur="164" tmFilter="0, 0; 0.125,0.2665; 0.25,0.4; 0.375,0.465; 0.5,0.5;  0.625,0.535; 0.75,0.6; 0.875,0.7335; 1,1">
                                          <p:stCondLst>
                                            <p:cond delay="1656"/>
                                          </p:stCondLst>
                                        </p:cTn>
                                        <p:tgtEl>
                                          <p:spTgt spid="2054"/>
                                        </p:tgtEl>
                                        <p:attrNameLst>
                                          <p:attrName>ppt_y</p:attrName>
                                        </p:attrNameLst>
                                      </p:cBhvr>
                                      <p:tavLst>
                                        <p:tav tm="0" fmla="#ppt_y-sin(pi*$)/81">
                                          <p:val>
                                            <p:fltVal val="0"/>
                                          </p:val>
                                        </p:tav>
                                        <p:tav tm="100000">
                                          <p:val>
                                            <p:fltVal val="1"/>
                                          </p:val>
                                        </p:tav>
                                      </p:tavLst>
                                    </p:anim>
                                    <p:animScale>
                                      <p:cBhvr>
                                        <p:cTn id="61" dur="26">
                                          <p:stCondLst>
                                            <p:cond delay="650"/>
                                          </p:stCondLst>
                                        </p:cTn>
                                        <p:tgtEl>
                                          <p:spTgt spid="2054"/>
                                        </p:tgtEl>
                                      </p:cBhvr>
                                      <p:to x="100000" y="60000"/>
                                    </p:animScale>
                                    <p:animScale>
                                      <p:cBhvr>
                                        <p:cTn id="62" dur="166" decel="50000">
                                          <p:stCondLst>
                                            <p:cond delay="676"/>
                                          </p:stCondLst>
                                        </p:cTn>
                                        <p:tgtEl>
                                          <p:spTgt spid="2054"/>
                                        </p:tgtEl>
                                      </p:cBhvr>
                                      <p:to x="100000" y="100000"/>
                                    </p:animScale>
                                    <p:animScale>
                                      <p:cBhvr>
                                        <p:cTn id="63" dur="26">
                                          <p:stCondLst>
                                            <p:cond delay="1312"/>
                                          </p:stCondLst>
                                        </p:cTn>
                                        <p:tgtEl>
                                          <p:spTgt spid="2054"/>
                                        </p:tgtEl>
                                      </p:cBhvr>
                                      <p:to x="100000" y="80000"/>
                                    </p:animScale>
                                    <p:animScale>
                                      <p:cBhvr>
                                        <p:cTn id="64" dur="166" decel="50000">
                                          <p:stCondLst>
                                            <p:cond delay="1338"/>
                                          </p:stCondLst>
                                        </p:cTn>
                                        <p:tgtEl>
                                          <p:spTgt spid="2054"/>
                                        </p:tgtEl>
                                      </p:cBhvr>
                                      <p:to x="100000" y="100000"/>
                                    </p:animScale>
                                    <p:animScale>
                                      <p:cBhvr>
                                        <p:cTn id="65" dur="26">
                                          <p:stCondLst>
                                            <p:cond delay="1642"/>
                                          </p:stCondLst>
                                        </p:cTn>
                                        <p:tgtEl>
                                          <p:spTgt spid="2054"/>
                                        </p:tgtEl>
                                      </p:cBhvr>
                                      <p:to x="100000" y="90000"/>
                                    </p:animScale>
                                    <p:animScale>
                                      <p:cBhvr>
                                        <p:cTn id="66" dur="166" decel="50000">
                                          <p:stCondLst>
                                            <p:cond delay="1668"/>
                                          </p:stCondLst>
                                        </p:cTn>
                                        <p:tgtEl>
                                          <p:spTgt spid="2054"/>
                                        </p:tgtEl>
                                      </p:cBhvr>
                                      <p:to x="100000" y="100000"/>
                                    </p:animScale>
                                    <p:animScale>
                                      <p:cBhvr>
                                        <p:cTn id="67" dur="26">
                                          <p:stCondLst>
                                            <p:cond delay="1808"/>
                                          </p:stCondLst>
                                        </p:cTn>
                                        <p:tgtEl>
                                          <p:spTgt spid="2054"/>
                                        </p:tgtEl>
                                      </p:cBhvr>
                                      <p:to x="100000" y="95000"/>
                                    </p:animScale>
                                    <p:animScale>
                                      <p:cBhvr>
                                        <p:cTn id="68" dur="166" decel="50000">
                                          <p:stCondLst>
                                            <p:cond delay="1834"/>
                                          </p:stCondLst>
                                        </p:cTn>
                                        <p:tgtEl>
                                          <p:spTgt spid="2054"/>
                                        </p:tgtEl>
                                      </p:cBhvr>
                                      <p:to x="100000" y="100000"/>
                                    </p:animScale>
                                  </p:childTnLst>
                                </p:cTn>
                              </p:par>
                              <p:par>
                                <p:cTn id="69" presetID="26" presetClass="entr" presetSubtype="0" fill="hold" grpId="0" nodeType="withEffect">
                                  <p:stCondLst>
                                    <p:cond delay="0"/>
                                  </p:stCondLst>
                                  <p:childTnLst>
                                    <p:set>
                                      <p:cBhvr>
                                        <p:cTn id="70" dur="1" fill="hold">
                                          <p:stCondLst>
                                            <p:cond delay="0"/>
                                          </p:stCondLst>
                                        </p:cTn>
                                        <p:tgtEl>
                                          <p:spTgt spid="37"/>
                                        </p:tgtEl>
                                        <p:attrNameLst>
                                          <p:attrName>style.visibility</p:attrName>
                                        </p:attrNameLst>
                                      </p:cBhvr>
                                      <p:to>
                                        <p:strVal val="visible"/>
                                      </p:to>
                                    </p:set>
                                    <p:animEffect transition="in" filter="wipe(down)">
                                      <p:cBhvr>
                                        <p:cTn id="71" dur="580">
                                          <p:stCondLst>
                                            <p:cond delay="0"/>
                                          </p:stCondLst>
                                        </p:cTn>
                                        <p:tgtEl>
                                          <p:spTgt spid="37"/>
                                        </p:tgtEl>
                                      </p:cBhvr>
                                    </p:animEffect>
                                    <p:anim calcmode="lin" valueType="num">
                                      <p:cBhvr>
                                        <p:cTn id="72" dur="1822" tmFilter="0,0; 0.14,0.36; 0.43,0.73; 0.71,0.91; 1.0,1.0">
                                          <p:stCondLst>
                                            <p:cond delay="0"/>
                                          </p:stCondLst>
                                        </p:cTn>
                                        <p:tgtEl>
                                          <p:spTgt spid="37"/>
                                        </p:tgtEl>
                                        <p:attrNameLst>
                                          <p:attrName>ppt_x</p:attrName>
                                        </p:attrNameLst>
                                      </p:cBhvr>
                                      <p:tavLst>
                                        <p:tav tm="0">
                                          <p:val>
                                            <p:strVal val="#ppt_x-0.25"/>
                                          </p:val>
                                        </p:tav>
                                        <p:tav tm="100000">
                                          <p:val>
                                            <p:strVal val="#ppt_x"/>
                                          </p:val>
                                        </p:tav>
                                      </p:tavLst>
                                    </p:anim>
                                    <p:anim calcmode="lin" valueType="num">
                                      <p:cBhvr>
                                        <p:cTn id="73" dur="664" tmFilter="0.0,0.0; 0.25,0.07; 0.50,0.2; 0.75,0.467; 1.0,1.0">
                                          <p:stCondLst>
                                            <p:cond delay="0"/>
                                          </p:stCondLst>
                                        </p:cTn>
                                        <p:tgtEl>
                                          <p:spTgt spid="37"/>
                                        </p:tgtEl>
                                        <p:attrNameLst>
                                          <p:attrName>ppt_y</p:attrName>
                                        </p:attrNameLst>
                                      </p:cBhvr>
                                      <p:tavLst>
                                        <p:tav tm="0" fmla="#ppt_y-sin(pi*$)/3">
                                          <p:val>
                                            <p:fltVal val="0.5"/>
                                          </p:val>
                                        </p:tav>
                                        <p:tav tm="100000">
                                          <p:val>
                                            <p:fltVal val="1"/>
                                          </p:val>
                                        </p:tav>
                                      </p:tavLst>
                                    </p:anim>
                                    <p:anim calcmode="lin" valueType="num">
                                      <p:cBhvr>
                                        <p:cTn id="74" dur="664" tmFilter="0, 0; 0.125,0.2665; 0.25,0.4; 0.375,0.465; 0.5,0.5;  0.625,0.535; 0.75,0.6; 0.875,0.7335; 1,1">
                                          <p:stCondLst>
                                            <p:cond delay="664"/>
                                          </p:stCondLst>
                                        </p:cTn>
                                        <p:tgtEl>
                                          <p:spTgt spid="37"/>
                                        </p:tgtEl>
                                        <p:attrNameLst>
                                          <p:attrName>ppt_y</p:attrName>
                                        </p:attrNameLst>
                                      </p:cBhvr>
                                      <p:tavLst>
                                        <p:tav tm="0" fmla="#ppt_y-sin(pi*$)/9">
                                          <p:val>
                                            <p:fltVal val="0"/>
                                          </p:val>
                                        </p:tav>
                                        <p:tav tm="100000">
                                          <p:val>
                                            <p:fltVal val="1"/>
                                          </p:val>
                                        </p:tav>
                                      </p:tavLst>
                                    </p:anim>
                                    <p:anim calcmode="lin" valueType="num">
                                      <p:cBhvr>
                                        <p:cTn id="75" dur="332" tmFilter="0, 0; 0.125,0.2665; 0.25,0.4; 0.375,0.465; 0.5,0.5;  0.625,0.535; 0.75,0.6; 0.875,0.7335; 1,1">
                                          <p:stCondLst>
                                            <p:cond delay="1324"/>
                                          </p:stCondLst>
                                        </p:cTn>
                                        <p:tgtEl>
                                          <p:spTgt spid="37"/>
                                        </p:tgtEl>
                                        <p:attrNameLst>
                                          <p:attrName>ppt_y</p:attrName>
                                        </p:attrNameLst>
                                      </p:cBhvr>
                                      <p:tavLst>
                                        <p:tav tm="0" fmla="#ppt_y-sin(pi*$)/27">
                                          <p:val>
                                            <p:fltVal val="0"/>
                                          </p:val>
                                        </p:tav>
                                        <p:tav tm="100000">
                                          <p:val>
                                            <p:fltVal val="1"/>
                                          </p:val>
                                        </p:tav>
                                      </p:tavLst>
                                    </p:anim>
                                    <p:anim calcmode="lin" valueType="num">
                                      <p:cBhvr>
                                        <p:cTn id="76" dur="164" tmFilter="0, 0; 0.125,0.2665; 0.25,0.4; 0.375,0.465; 0.5,0.5;  0.625,0.535; 0.75,0.6; 0.875,0.7335; 1,1">
                                          <p:stCondLst>
                                            <p:cond delay="1656"/>
                                          </p:stCondLst>
                                        </p:cTn>
                                        <p:tgtEl>
                                          <p:spTgt spid="37"/>
                                        </p:tgtEl>
                                        <p:attrNameLst>
                                          <p:attrName>ppt_y</p:attrName>
                                        </p:attrNameLst>
                                      </p:cBhvr>
                                      <p:tavLst>
                                        <p:tav tm="0" fmla="#ppt_y-sin(pi*$)/81">
                                          <p:val>
                                            <p:fltVal val="0"/>
                                          </p:val>
                                        </p:tav>
                                        <p:tav tm="100000">
                                          <p:val>
                                            <p:fltVal val="1"/>
                                          </p:val>
                                        </p:tav>
                                      </p:tavLst>
                                    </p:anim>
                                    <p:animScale>
                                      <p:cBhvr>
                                        <p:cTn id="77" dur="26">
                                          <p:stCondLst>
                                            <p:cond delay="650"/>
                                          </p:stCondLst>
                                        </p:cTn>
                                        <p:tgtEl>
                                          <p:spTgt spid="37"/>
                                        </p:tgtEl>
                                      </p:cBhvr>
                                      <p:to x="100000" y="60000"/>
                                    </p:animScale>
                                    <p:animScale>
                                      <p:cBhvr>
                                        <p:cTn id="78" dur="166" decel="50000">
                                          <p:stCondLst>
                                            <p:cond delay="676"/>
                                          </p:stCondLst>
                                        </p:cTn>
                                        <p:tgtEl>
                                          <p:spTgt spid="37"/>
                                        </p:tgtEl>
                                      </p:cBhvr>
                                      <p:to x="100000" y="100000"/>
                                    </p:animScale>
                                    <p:animScale>
                                      <p:cBhvr>
                                        <p:cTn id="79" dur="26">
                                          <p:stCondLst>
                                            <p:cond delay="1312"/>
                                          </p:stCondLst>
                                        </p:cTn>
                                        <p:tgtEl>
                                          <p:spTgt spid="37"/>
                                        </p:tgtEl>
                                      </p:cBhvr>
                                      <p:to x="100000" y="80000"/>
                                    </p:animScale>
                                    <p:animScale>
                                      <p:cBhvr>
                                        <p:cTn id="80" dur="166" decel="50000">
                                          <p:stCondLst>
                                            <p:cond delay="1338"/>
                                          </p:stCondLst>
                                        </p:cTn>
                                        <p:tgtEl>
                                          <p:spTgt spid="37"/>
                                        </p:tgtEl>
                                      </p:cBhvr>
                                      <p:to x="100000" y="100000"/>
                                    </p:animScale>
                                    <p:animScale>
                                      <p:cBhvr>
                                        <p:cTn id="81" dur="26">
                                          <p:stCondLst>
                                            <p:cond delay="1642"/>
                                          </p:stCondLst>
                                        </p:cTn>
                                        <p:tgtEl>
                                          <p:spTgt spid="37"/>
                                        </p:tgtEl>
                                      </p:cBhvr>
                                      <p:to x="100000" y="90000"/>
                                    </p:animScale>
                                    <p:animScale>
                                      <p:cBhvr>
                                        <p:cTn id="82" dur="166" decel="50000">
                                          <p:stCondLst>
                                            <p:cond delay="1668"/>
                                          </p:stCondLst>
                                        </p:cTn>
                                        <p:tgtEl>
                                          <p:spTgt spid="37"/>
                                        </p:tgtEl>
                                      </p:cBhvr>
                                      <p:to x="100000" y="100000"/>
                                    </p:animScale>
                                    <p:animScale>
                                      <p:cBhvr>
                                        <p:cTn id="83" dur="26">
                                          <p:stCondLst>
                                            <p:cond delay="1808"/>
                                          </p:stCondLst>
                                        </p:cTn>
                                        <p:tgtEl>
                                          <p:spTgt spid="37"/>
                                        </p:tgtEl>
                                      </p:cBhvr>
                                      <p:to x="100000" y="95000"/>
                                    </p:animScale>
                                    <p:animScale>
                                      <p:cBhvr>
                                        <p:cTn id="84" dur="166" decel="50000">
                                          <p:stCondLst>
                                            <p:cond delay="1834"/>
                                          </p:stCondLst>
                                        </p:cTn>
                                        <p:tgtEl>
                                          <p:spTgt spid="37"/>
                                        </p:tgtEl>
                                      </p:cBhvr>
                                      <p:to x="100000" y="100000"/>
                                    </p:animScale>
                                  </p:childTnLst>
                                </p:cTn>
                              </p:par>
                              <p:par>
                                <p:cTn id="85" presetID="26" presetClass="entr" presetSubtype="0" fill="hold" grpId="0" nodeType="withEffect">
                                  <p:stCondLst>
                                    <p:cond delay="0"/>
                                  </p:stCondLst>
                                  <p:childTnLst>
                                    <p:set>
                                      <p:cBhvr>
                                        <p:cTn id="86" dur="1" fill="hold">
                                          <p:stCondLst>
                                            <p:cond delay="0"/>
                                          </p:stCondLst>
                                        </p:cTn>
                                        <p:tgtEl>
                                          <p:spTgt spid="2056"/>
                                        </p:tgtEl>
                                        <p:attrNameLst>
                                          <p:attrName>style.visibility</p:attrName>
                                        </p:attrNameLst>
                                      </p:cBhvr>
                                      <p:to>
                                        <p:strVal val="visible"/>
                                      </p:to>
                                    </p:set>
                                    <p:animEffect transition="in" filter="wipe(down)">
                                      <p:cBhvr>
                                        <p:cTn id="87" dur="580">
                                          <p:stCondLst>
                                            <p:cond delay="0"/>
                                          </p:stCondLst>
                                        </p:cTn>
                                        <p:tgtEl>
                                          <p:spTgt spid="2056"/>
                                        </p:tgtEl>
                                      </p:cBhvr>
                                    </p:animEffect>
                                    <p:anim calcmode="lin" valueType="num">
                                      <p:cBhvr>
                                        <p:cTn id="88" dur="1822" tmFilter="0,0; 0.14,0.36; 0.43,0.73; 0.71,0.91; 1.0,1.0">
                                          <p:stCondLst>
                                            <p:cond delay="0"/>
                                          </p:stCondLst>
                                        </p:cTn>
                                        <p:tgtEl>
                                          <p:spTgt spid="2056"/>
                                        </p:tgtEl>
                                        <p:attrNameLst>
                                          <p:attrName>ppt_x</p:attrName>
                                        </p:attrNameLst>
                                      </p:cBhvr>
                                      <p:tavLst>
                                        <p:tav tm="0">
                                          <p:val>
                                            <p:strVal val="#ppt_x-0.25"/>
                                          </p:val>
                                        </p:tav>
                                        <p:tav tm="100000">
                                          <p:val>
                                            <p:strVal val="#ppt_x"/>
                                          </p:val>
                                        </p:tav>
                                      </p:tavLst>
                                    </p:anim>
                                    <p:anim calcmode="lin" valueType="num">
                                      <p:cBhvr>
                                        <p:cTn id="89" dur="664" tmFilter="0.0,0.0; 0.25,0.07; 0.50,0.2; 0.75,0.467; 1.0,1.0">
                                          <p:stCondLst>
                                            <p:cond delay="0"/>
                                          </p:stCondLst>
                                        </p:cTn>
                                        <p:tgtEl>
                                          <p:spTgt spid="2056"/>
                                        </p:tgtEl>
                                        <p:attrNameLst>
                                          <p:attrName>ppt_y</p:attrName>
                                        </p:attrNameLst>
                                      </p:cBhvr>
                                      <p:tavLst>
                                        <p:tav tm="0" fmla="#ppt_y-sin(pi*$)/3">
                                          <p:val>
                                            <p:fltVal val="0.5"/>
                                          </p:val>
                                        </p:tav>
                                        <p:tav tm="100000">
                                          <p:val>
                                            <p:fltVal val="1"/>
                                          </p:val>
                                        </p:tav>
                                      </p:tavLst>
                                    </p:anim>
                                    <p:anim calcmode="lin" valueType="num">
                                      <p:cBhvr>
                                        <p:cTn id="90" dur="664" tmFilter="0, 0; 0.125,0.2665; 0.25,0.4; 0.375,0.465; 0.5,0.5;  0.625,0.535; 0.75,0.6; 0.875,0.7335; 1,1">
                                          <p:stCondLst>
                                            <p:cond delay="664"/>
                                          </p:stCondLst>
                                        </p:cTn>
                                        <p:tgtEl>
                                          <p:spTgt spid="2056"/>
                                        </p:tgtEl>
                                        <p:attrNameLst>
                                          <p:attrName>ppt_y</p:attrName>
                                        </p:attrNameLst>
                                      </p:cBhvr>
                                      <p:tavLst>
                                        <p:tav tm="0" fmla="#ppt_y-sin(pi*$)/9">
                                          <p:val>
                                            <p:fltVal val="0"/>
                                          </p:val>
                                        </p:tav>
                                        <p:tav tm="100000">
                                          <p:val>
                                            <p:fltVal val="1"/>
                                          </p:val>
                                        </p:tav>
                                      </p:tavLst>
                                    </p:anim>
                                    <p:anim calcmode="lin" valueType="num">
                                      <p:cBhvr>
                                        <p:cTn id="91" dur="332" tmFilter="0, 0; 0.125,0.2665; 0.25,0.4; 0.375,0.465; 0.5,0.5;  0.625,0.535; 0.75,0.6; 0.875,0.7335; 1,1">
                                          <p:stCondLst>
                                            <p:cond delay="1324"/>
                                          </p:stCondLst>
                                        </p:cTn>
                                        <p:tgtEl>
                                          <p:spTgt spid="2056"/>
                                        </p:tgtEl>
                                        <p:attrNameLst>
                                          <p:attrName>ppt_y</p:attrName>
                                        </p:attrNameLst>
                                      </p:cBhvr>
                                      <p:tavLst>
                                        <p:tav tm="0" fmla="#ppt_y-sin(pi*$)/27">
                                          <p:val>
                                            <p:fltVal val="0"/>
                                          </p:val>
                                        </p:tav>
                                        <p:tav tm="100000">
                                          <p:val>
                                            <p:fltVal val="1"/>
                                          </p:val>
                                        </p:tav>
                                      </p:tavLst>
                                    </p:anim>
                                    <p:anim calcmode="lin" valueType="num">
                                      <p:cBhvr>
                                        <p:cTn id="92" dur="164" tmFilter="0, 0; 0.125,0.2665; 0.25,0.4; 0.375,0.465; 0.5,0.5;  0.625,0.535; 0.75,0.6; 0.875,0.7335; 1,1">
                                          <p:stCondLst>
                                            <p:cond delay="1656"/>
                                          </p:stCondLst>
                                        </p:cTn>
                                        <p:tgtEl>
                                          <p:spTgt spid="2056"/>
                                        </p:tgtEl>
                                        <p:attrNameLst>
                                          <p:attrName>ppt_y</p:attrName>
                                        </p:attrNameLst>
                                      </p:cBhvr>
                                      <p:tavLst>
                                        <p:tav tm="0" fmla="#ppt_y-sin(pi*$)/81">
                                          <p:val>
                                            <p:fltVal val="0"/>
                                          </p:val>
                                        </p:tav>
                                        <p:tav tm="100000">
                                          <p:val>
                                            <p:fltVal val="1"/>
                                          </p:val>
                                        </p:tav>
                                      </p:tavLst>
                                    </p:anim>
                                    <p:animScale>
                                      <p:cBhvr>
                                        <p:cTn id="93" dur="26">
                                          <p:stCondLst>
                                            <p:cond delay="650"/>
                                          </p:stCondLst>
                                        </p:cTn>
                                        <p:tgtEl>
                                          <p:spTgt spid="2056"/>
                                        </p:tgtEl>
                                      </p:cBhvr>
                                      <p:to x="100000" y="60000"/>
                                    </p:animScale>
                                    <p:animScale>
                                      <p:cBhvr>
                                        <p:cTn id="94" dur="166" decel="50000">
                                          <p:stCondLst>
                                            <p:cond delay="676"/>
                                          </p:stCondLst>
                                        </p:cTn>
                                        <p:tgtEl>
                                          <p:spTgt spid="2056"/>
                                        </p:tgtEl>
                                      </p:cBhvr>
                                      <p:to x="100000" y="100000"/>
                                    </p:animScale>
                                    <p:animScale>
                                      <p:cBhvr>
                                        <p:cTn id="95" dur="26">
                                          <p:stCondLst>
                                            <p:cond delay="1312"/>
                                          </p:stCondLst>
                                        </p:cTn>
                                        <p:tgtEl>
                                          <p:spTgt spid="2056"/>
                                        </p:tgtEl>
                                      </p:cBhvr>
                                      <p:to x="100000" y="80000"/>
                                    </p:animScale>
                                    <p:animScale>
                                      <p:cBhvr>
                                        <p:cTn id="96" dur="166" decel="50000">
                                          <p:stCondLst>
                                            <p:cond delay="1338"/>
                                          </p:stCondLst>
                                        </p:cTn>
                                        <p:tgtEl>
                                          <p:spTgt spid="2056"/>
                                        </p:tgtEl>
                                      </p:cBhvr>
                                      <p:to x="100000" y="100000"/>
                                    </p:animScale>
                                    <p:animScale>
                                      <p:cBhvr>
                                        <p:cTn id="97" dur="26">
                                          <p:stCondLst>
                                            <p:cond delay="1642"/>
                                          </p:stCondLst>
                                        </p:cTn>
                                        <p:tgtEl>
                                          <p:spTgt spid="2056"/>
                                        </p:tgtEl>
                                      </p:cBhvr>
                                      <p:to x="100000" y="90000"/>
                                    </p:animScale>
                                    <p:animScale>
                                      <p:cBhvr>
                                        <p:cTn id="98" dur="166" decel="50000">
                                          <p:stCondLst>
                                            <p:cond delay="1668"/>
                                          </p:stCondLst>
                                        </p:cTn>
                                        <p:tgtEl>
                                          <p:spTgt spid="2056"/>
                                        </p:tgtEl>
                                      </p:cBhvr>
                                      <p:to x="100000" y="100000"/>
                                    </p:animScale>
                                    <p:animScale>
                                      <p:cBhvr>
                                        <p:cTn id="99" dur="26">
                                          <p:stCondLst>
                                            <p:cond delay="1808"/>
                                          </p:stCondLst>
                                        </p:cTn>
                                        <p:tgtEl>
                                          <p:spTgt spid="2056"/>
                                        </p:tgtEl>
                                      </p:cBhvr>
                                      <p:to x="100000" y="95000"/>
                                    </p:animScale>
                                    <p:animScale>
                                      <p:cBhvr>
                                        <p:cTn id="100" dur="166" decel="50000">
                                          <p:stCondLst>
                                            <p:cond delay="1834"/>
                                          </p:stCondLst>
                                        </p:cTn>
                                        <p:tgtEl>
                                          <p:spTgt spid="2056"/>
                                        </p:tgtEl>
                                      </p:cBhvr>
                                      <p:to x="100000" y="100000"/>
                                    </p:animScale>
                                  </p:childTnLst>
                                </p:cTn>
                              </p:par>
                              <p:par>
                                <p:cTn id="101" presetID="26" presetClass="entr" presetSubtype="0" fill="hold" grpId="0" nodeType="withEffect">
                                  <p:stCondLst>
                                    <p:cond delay="0"/>
                                  </p:stCondLst>
                                  <p:childTnLst>
                                    <p:set>
                                      <p:cBhvr>
                                        <p:cTn id="102" dur="1" fill="hold">
                                          <p:stCondLst>
                                            <p:cond delay="0"/>
                                          </p:stCondLst>
                                        </p:cTn>
                                        <p:tgtEl>
                                          <p:spTgt spid="38"/>
                                        </p:tgtEl>
                                        <p:attrNameLst>
                                          <p:attrName>style.visibility</p:attrName>
                                        </p:attrNameLst>
                                      </p:cBhvr>
                                      <p:to>
                                        <p:strVal val="visible"/>
                                      </p:to>
                                    </p:set>
                                    <p:animEffect transition="in" filter="wipe(down)">
                                      <p:cBhvr>
                                        <p:cTn id="103" dur="580">
                                          <p:stCondLst>
                                            <p:cond delay="0"/>
                                          </p:stCondLst>
                                        </p:cTn>
                                        <p:tgtEl>
                                          <p:spTgt spid="38"/>
                                        </p:tgtEl>
                                      </p:cBhvr>
                                    </p:animEffect>
                                    <p:anim calcmode="lin" valueType="num">
                                      <p:cBhvr>
                                        <p:cTn id="104" dur="1822" tmFilter="0,0; 0.14,0.36; 0.43,0.73; 0.71,0.91; 1.0,1.0">
                                          <p:stCondLst>
                                            <p:cond delay="0"/>
                                          </p:stCondLst>
                                        </p:cTn>
                                        <p:tgtEl>
                                          <p:spTgt spid="38"/>
                                        </p:tgtEl>
                                        <p:attrNameLst>
                                          <p:attrName>ppt_x</p:attrName>
                                        </p:attrNameLst>
                                      </p:cBhvr>
                                      <p:tavLst>
                                        <p:tav tm="0">
                                          <p:val>
                                            <p:strVal val="#ppt_x-0.25"/>
                                          </p:val>
                                        </p:tav>
                                        <p:tav tm="100000">
                                          <p:val>
                                            <p:strVal val="#ppt_x"/>
                                          </p:val>
                                        </p:tav>
                                      </p:tavLst>
                                    </p:anim>
                                    <p:anim calcmode="lin" valueType="num">
                                      <p:cBhvr>
                                        <p:cTn id="105" dur="664" tmFilter="0.0,0.0; 0.25,0.07; 0.50,0.2; 0.75,0.467; 1.0,1.0">
                                          <p:stCondLst>
                                            <p:cond delay="0"/>
                                          </p:stCondLst>
                                        </p:cTn>
                                        <p:tgtEl>
                                          <p:spTgt spid="38"/>
                                        </p:tgtEl>
                                        <p:attrNameLst>
                                          <p:attrName>ppt_y</p:attrName>
                                        </p:attrNameLst>
                                      </p:cBhvr>
                                      <p:tavLst>
                                        <p:tav tm="0" fmla="#ppt_y-sin(pi*$)/3">
                                          <p:val>
                                            <p:fltVal val="0.5"/>
                                          </p:val>
                                        </p:tav>
                                        <p:tav tm="100000">
                                          <p:val>
                                            <p:fltVal val="1"/>
                                          </p:val>
                                        </p:tav>
                                      </p:tavLst>
                                    </p:anim>
                                    <p:anim calcmode="lin" valueType="num">
                                      <p:cBhvr>
                                        <p:cTn id="106" dur="664" tmFilter="0, 0; 0.125,0.2665; 0.25,0.4; 0.375,0.465; 0.5,0.5;  0.625,0.535; 0.75,0.6; 0.875,0.7335; 1,1">
                                          <p:stCondLst>
                                            <p:cond delay="664"/>
                                          </p:stCondLst>
                                        </p:cTn>
                                        <p:tgtEl>
                                          <p:spTgt spid="38"/>
                                        </p:tgtEl>
                                        <p:attrNameLst>
                                          <p:attrName>ppt_y</p:attrName>
                                        </p:attrNameLst>
                                      </p:cBhvr>
                                      <p:tavLst>
                                        <p:tav tm="0" fmla="#ppt_y-sin(pi*$)/9">
                                          <p:val>
                                            <p:fltVal val="0"/>
                                          </p:val>
                                        </p:tav>
                                        <p:tav tm="100000">
                                          <p:val>
                                            <p:fltVal val="1"/>
                                          </p:val>
                                        </p:tav>
                                      </p:tavLst>
                                    </p:anim>
                                    <p:anim calcmode="lin" valueType="num">
                                      <p:cBhvr>
                                        <p:cTn id="107" dur="332" tmFilter="0, 0; 0.125,0.2665; 0.25,0.4; 0.375,0.465; 0.5,0.5;  0.625,0.535; 0.75,0.6; 0.875,0.7335; 1,1">
                                          <p:stCondLst>
                                            <p:cond delay="1324"/>
                                          </p:stCondLst>
                                        </p:cTn>
                                        <p:tgtEl>
                                          <p:spTgt spid="38"/>
                                        </p:tgtEl>
                                        <p:attrNameLst>
                                          <p:attrName>ppt_y</p:attrName>
                                        </p:attrNameLst>
                                      </p:cBhvr>
                                      <p:tavLst>
                                        <p:tav tm="0" fmla="#ppt_y-sin(pi*$)/27">
                                          <p:val>
                                            <p:fltVal val="0"/>
                                          </p:val>
                                        </p:tav>
                                        <p:tav tm="100000">
                                          <p:val>
                                            <p:fltVal val="1"/>
                                          </p:val>
                                        </p:tav>
                                      </p:tavLst>
                                    </p:anim>
                                    <p:anim calcmode="lin" valueType="num">
                                      <p:cBhvr>
                                        <p:cTn id="108" dur="164" tmFilter="0, 0; 0.125,0.2665; 0.25,0.4; 0.375,0.465; 0.5,0.5;  0.625,0.535; 0.75,0.6; 0.875,0.7335; 1,1">
                                          <p:stCondLst>
                                            <p:cond delay="1656"/>
                                          </p:stCondLst>
                                        </p:cTn>
                                        <p:tgtEl>
                                          <p:spTgt spid="38"/>
                                        </p:tgtEl>
                                        <p:attrNameLst>
                                          <p:attrName>ppt_y</p:attrName>
                                        </p:attrNameLst>
                                      </p:cBhvr>
                                      <p:tavLst>
                                        <p:tav tm="0" fmla="#ppt_y-sin(pi*$)/81">
                                          <p:val>
                                            <p:fltVal val="0"/>
                                          </p:val>
                                        </p:tav>
                                        <p:tav tm="100000">
                                          <p:val>
                                            <p:fltVal val="1"/>
                                          </p:val>
                                        </p:tav>
                                      </p:tavLst>
                                    </p:anim>
                                    <p:animScale>
                                      <p:cBhvr>
                                        <p:cTn id="109" dur="26">
                                          <p:stCondLst>
                                            <p:cond delay="650"/>
                                          </p:stCondLst>
                                        </p:cTn>
                                        <p:tgtEl>
                                          <p:spTgt spid="38"/>
                                        </p:tgtEl>
                                      </p:cBhvr>
                                      <p:to x="100000" y="60000"/>
                                    </p:animScale>
                                    <p:animScale>
                                      <p:cBhvr>
                                        <p:cTn id="110" dur="166" decel="50000">
                                          <p:stCondLst>
                                            <p:cond delay="676"/>
                                          </p:stCondLst>
                                        </p:cTn>
                                        <p:tgtEl>
                                          <p:spTgt spid="38"/>
                                        </p:tgtEl>
                                      </p:cBhvr>
                                      <p:to x="100000" y="100000"/>
                                    </p:animScale>
                                    <p:animScale>
                                      <p:cBhvr>
                                        <p:cTn id="111" dur="26">
                                          <p:stCondLst>
                                            <p:cond delay="1312"/>
                                          </p:stCondLst>
                                        </p:cTn>
                                        <p:tgtEl>
                                          <p:spTgt spid="38"/>
                                        </p:tgtEl>
                                      </p:cBhvr>
                                      <p:to x="100000" y="80000"/>
                                    </p:animScale>
                                    <p:animScale>
                                      <p:cBhvr>
                                        <p:cTn id="112" dur="166" decel="50000">
                                          <p:stCondLst>
                                            <p:cond delay="1338"/>
                                          </p:stCondLst>
                                        </p:cTn>
                                        <p:tgtEl>
                                          <p:spTgt spid="38"/>
                                        </p:tgtEl>
                                      </p:cBhvr>
                                      <p:to x="100000" y="100000"/>
                                    </p:animScale>
                                    <p:animScale>
                                      <p:cBhvr>
                                        <p:cTn id="113" dur="26">
                                          <p:stCondLst>
                                            <p:cond delay="1642"/>
                                          </p:stCondLst>
                                        </p:cTn>
                                        <p:tgtEl>
                                          <p:spTgt spid="38"/>
                                        </p:tgtEl>
                                      </p:cBhvr>
                                      <p:to x="100000" y="90000"/>
                                    </p:animScale>
                                    <p:animScale>
                                      <p:cBhvr>
                                        <p:cTn id="114" dur="166" decel="50000">
                                          <p:stCondLst>
                                            <p:cond delay="1668"/>
                                          </p:stCondLst>
                                        </p:cTn>
                                        <p:tgtEl>
                                          <p:spTgt spid="38"/>
                                        </p:tgtEl>
                                      </p:cBhvr>
                                      <p:to x="100000" y="100000"/>
                                    </p:animScale>
                                    <p:animScale>
                                      <p:cBhvr>
                                        <p:cTn id="115" dur="26">
                                          <p:stCondLst>
                                            <p:cond delay="1808"/>
                                          </p:stCondLst>
                                        </p:cTn>
                                        <p:tgtEl>
                                          <p:spTgt spid="38"/>
                                        </p:tgtEl>
                                      </p:cBhvr>
                                      <p:to x="100000" y="95000"/>
                                    </p:animScale>
                                    <p:animScale>
                                      <p:cBhvr>
                                        <p:cTn id="116" dur="166" decel="50000">
                                          <p:stCondLst>
                                            <p:cond delay="1834"/>
                                          </p:stCondLst>
                                        </p:cTn>
                                        <p:tgtEl>
                                          <p:spTgt spid="38"/>
                                        </p:tgtEl>
                                      </p:cBhvr>
                                      <p:to x="100000" y="100000"/>
                                    </p:animScale>
                                  </p:childTnLst>
                                </p:cTn>
                              </p:par>
                              <p:par>
                                <p:cTn id="117" presetID="26" presetClass="entr" presetSubtype="0" fill="hold" grpId="0" nodeType="withEffect">
                                  <p:stCondLst>
                                    <p:cond delay="0"/>
                                  </p:stCondLst>
                                  <p:childTnLst>
                                    <p:set>
                                      <p:cBhvr>
                                        <p:cTn id="118" dur="1" fill="hold">
                                          <p:stCondLst>
                                            <p:cond delay="0"/>
                                          </p:stCondLst>
                                        </p:cTn>
                                        <p:tgtEl>
                                          <p:spTgt spid="2058"/>
                                        </p:tgtEl>
                                        <p:attrNameLst>
                                          <p:attrName>style.visibility</p:attrName>
                                        </p:attrNameLst>
                                      </p:cBhvr>
                                      <p:to>
                                        <p:strVal val="visible"/>
                                      </p:to>
                                    </p:set>
                                    <p:animEffect transition="in" filter="wipe(down)">
                                      <p:cBhvr>
                                        <p:cTn id="119" dur="580">
                                          <p:stCondLst>
                                            <p:cond delay="0"/>
                                          </p:stCondLst>
                                        </p:cTn>
                                        <p:tgtEl>
                                          <p:spTgt spid="2058"/>
                                        </p:tgtEl>
                                      </p:cBhvr>
                                    </p:animEffect>
                                    <p:anim calcmode="lin" valueType="num">
                                      <p:cBhvr>
                                        <p:cTn id="120" dur="1822" tmFilter="0,0; 0.14,0.36; 0.43,0.73; 0.71,0.91; 1.0,1.0">
                                          <p:stCondLst>
                                            <p:cond delay="0"/>
                                          </p:stCondLst>
                                        </p:cTn>
                                        <p:tgtEl>
                                          <p:spTgt spid="2058"/>
                                        </p:tgtEl>
                                        <p:attrNameLst>
                                          <p:attrName>ppt_x</p:attrName>
                                        </p:attrNameLst>
                                      </p:cBhvr>
                                      <p:tavLst>
                                        <p:tav tm="0">
                                          <p:val>
                                            <p:strVal val="#ppt_x-0.25"/>
                                          </p:val>
                                        </p:tav>
                                        <p:tav tm="100000">
                                          <p:val>
                                            <p:strVal val="#ppt_x"/>
                                          </p:val>
                                        </p:tav>
                                      </p:tavLst>
                                    </p:anim>
                                    <p:anim calcmode="lin" valueType="num">
                                      <p:cBhvr>
                                        <p:cTn id="121" dur="664" tmFilter="0.0,0.0; 0.25,0.07; 0.50,0.2; 0.75,0.467; 1.0,1.0">
                                          <p:stCondLst>
                                            <p:cond delay="0"/>
                                          </p:stCondLst>
                                        </p:cTn>
                                        <p:tgtEl>
                                          <p:spTgt spid="2058"/>
                                        </p:tgtEl>
                                        <p:attrNameLst>
                                          <p:attrName>ppt_y</p:attrName>
                                        </p:attrNameLst>
                                      </p:cBhvr>
                                      <p:tavLst>
                                        <p:tav tm="0" fmla="#ppt_y-sin(pi*$)/3">
                                          <p:val>
                                            <p:fltVal val="0.5"/>
                                          </p:val>
                                        </p:tav>
                                        <p:tav tm="100000">
                                          <p:val>
                                            <p:fltVal val="1"/>
                                          </p:val>
                                        </p:tav>
                                      </p:tavLst>
                                    </p:anim>
                                    <p:anim calcmode="lin" valueType="num">
                                      <p:cBhvr>
                                        <p:cTn id="122" dur="664" tmFilter="0, 0; 0.125,0.2665; 0.25,0.4; 0.375,0.465; 0.5,0.5;  0.625,0.535; 0.75,0.6; 0.875,0.7335; 1,1">
                                          <p:stCondLst>
                                            <p:cond delay="664"/>
                                          </p:stCondLst>
                                        </p:cTn>
                                        <p:tgtEl>
                                          <p:spTgt spid="2058"/>
                                        </p:tgtEl>
                                        <p:attrNameLst>
                                          <p:attrName>ppt_y</p:attrName>
                                        </p:attrNameLst>
                                      </p:cBhvr>
                                      <p:tavLst>
                                        <p:tav tm="0" fmla="#ppt_y-sin(pi*$)/9">
                                          <p:val>
                                            <p:fltVal val="0"/>
                                          </p:val>
                                        </p:tav>
                                        <p:tav tm="100000">
                                          <p:val>
                                            <p:fltVal val="1"/>
                                          </p:val>
                                        </p:tav>
                                      </p:tavLst>
                                    </p:anim>
                                    <p:anim calcmode="lin" valueType="num">
                                      <p:cBhvr>
                                        <p:cTn id="123" dur="332" tmFilter="0, 0; 0.125,0.2665; 0.25,0.4; 0.375,0.465; 0.5,0.5;  0.625,0.535; 0.75,0.6; 0.875,0.7335; 1,1">
                                          <p:stCondLst>
                                            <p:cond delay="1324"/>
                                          </p:stCondLst>
                                        </p:cTn>
                                        <p:tgtEl>
                                          <p:spTgt spid="2058"/>
                                        </p:tgtEl>
                                        <p:attrNameLst>
                                          <p:attrName>ppt_y</p:attrName>
                                        </p:attrNameLst>
                                      </p:cBhvr>
                                      <p:tavLst>
                                        <p:tav tm="0" fmla="#ppt_y-sin(pi*$)/27">
                                          <p:val>
                                            <p:fltVal val="0"/>
                                          </p:val>
                                        </p:tav>
                                        <p:tav tm="100000">
                                          <p:val>
                                            <p:fltVal val="1"/>
                                          </p:val>
                                        </p:tav>
                                      </p:tavLst>
                                    </p:anim>
                                    <p:anim calcmode="lin" valueType="num">
                                      <p:cBhvr>
                                        <p:cTn id="124" dur="164" tmFilter="0, 0; 0.125,0.2665; 0.25,0.4; 0.375,0.465; 0.5,0.5;  0.625,0.535; 0.75,0.6; 0.875,0.7335; 1,1">
                                          <p:stCondLst>
                                            <p:cond delay="1656"/>
                                          </p:stCondLst>
                                        </p:cTn>
                                        <p:tgtEl>
                                          <p:spTgt spid="2058"/>
                                        </p:tgtEl>
                                        <p:attrNameLst>
                                          <p:attrName>ppt_y</p:attrName>
                                        </p:attrNameLst>
                                      </p:cBhvr>
                                      <p:tavLst>
                                        <p:tav tm="0" fmla="#ppt_y-sin(pi*$)/81">
                                          <p:val>
                                            <p:fltVal val="0"/>
                                          </p:val>
                                        </p:tav>
                                        <p:tav tm="100000">
                                          <p:val>
                                            <p:fltVal val="1"/>
                                          </p:val>
                                        </p:tav>
                                      </p:tavLst>
                                    </p:anim>
                                    <p:animScale>
                                      <p:cBhvr>
                                        <p:cTn id="125" dur="26">
                                          <p:stCondLst>
                                            <p:cond delay="650"/>
                                          </p:stCondLst>
                                        </p:cTn>
                                        <p:tgtEl>
                                          <p:spTgt spid="2058"/>
                                        </p:tgtEl>
                                      </p:cBhvr>
                                      <p:to x="100000" y="60000"/>
                                    </p:animScale>
                                    <p:animScale>
                                      <p:cBhvr>
                                        <p:cTn id="126" dur="166" decel="50000">
                                          <p:stCondLst>
                                            <p:cond delay="676"/>
                                          </p:stCondLst>
                                        </p:cTn>
                                        <p:tgtEl>
                                          <p:spTgt spid="2058"/>
                                        </p:tgtEl>
                                      </p:cBhvr>
                                      <p:to x="100000" y="100000"/>
                                    </p:animScale>
                                    <p:animScale>
                                      <p:cBhvr>
                                        <p:cTn id="127" dur="26">
                                          <p:stCondLst>
                                            <p:cond delay="1312"/>
                                          </p:stCondLst>
                                        </p:cTn>
                                        <p:tgtEl>
                                          <p:spTgt spid="2058"/>
                                        </p:tgtEl>
                                      </p:cBhvr>
                                      <p:to x="100000" y="80000"/>
                                    </p:animScale>
                                    <p:animScale>
                                      <p:cBhvr>
                                        <p:cTn id="128" dur="166" decel="50000">
                                          <p:stCondLst>
                                            <p:cond delay="1338"/>
                                          </p:stCondLst>
                                        </p:cTn>
                                        <p:tgtEl>
                                          <p:spTgt spid="2058"/>
                                        </p:tgtEl>
                                      </p:cBhvr>
                                      <p:to x="100000" y="100000"/>
                                    </p:animScale>
                                    <p:animScale>
                                      <p:cBhvr>
                                        <p:cTn id="129" dur="26">
                                          <p:stCondLst>
                                            <p:cond delay="1642"/>
                                          </p:stCondLst>
                                        </p:cTn>
                                        <p:tgtEl>
                                          <p:spTgt spid="2058"/>
                                        </p:tgtEl>
                                      </p:cBhvr>
                                      <p:to x="100000" y="90000"/>
                                    </p:animScale>
                                    <p:animScale>
                                      <p:cBhvr>
                                        <p:cTn id="130" dur="166" decel="50000">
                                          <p:stCondLst>
                                            <p:cond delay="1668"/>
                                          </p:stCondLst>
                                        </p:cTn>
                                        <p:tgtEl>
                                          <p:spTgt spid="2058"/>
                                        </p:tgtEl>
                                      </p:cBhvr>
                                      <p:to x="100000" y="100000"/>
                                    </p:animScale>
                                    <p:animScale>
                                      <p:cBhvr>
                                        <p:cTn id="131" dur="26">
                                          <p:stCondLst>
                                            <p:cond delay="1808"/>
                                          </p:stCondLst>
                                        </p:cTn>
                                        <p:tgtEl>
                                          <p:spTgt spid="2058"/>
                                        </p:tgtEl>
                                      </p:cBhvr>
                                      <p:to x="100000" y="95000"/>
                                    </p:animScale>
                                    <p:animScale>
                                      <p:cBhvr>
                                        <p:cTn id="132" dur="166" decel="50000">
                                          <p:stCondLst>
                                            <p:cond delay="1834"/>
                                          </p:stCondLst>
                                        </p:cTn>
                                        <p:tgtEl>
                                          <p:spTgt spid="2058"/>
                                        </p:tgtEl>
                                      </p:cBhvr>
                                      <p:to x="100000" y="100000"/>
                                    </p:animScale>
                                  </p:childTnLst>
                                </p:cTn>
                              </p:par>
                              <p:par>
                                <p:cTn id="133" presetID="26" presetClass="entr" presetSubtype="0" fill="hold" grpId="0" nodeType="withEffect">
                                  <p:stCondLst>
                                    <p:cond delay="0"/>
                                  </p:stCondLst>
                                  <p:childTnLst>
                                    <p:set>
                                      <p:cBhvr>
                                        <p:cTn id="134" dur="1" fill="hold">
                                          <p:stCondLst>
                                            <p:cond delay="0"/>
                                          </p:stCondLst>
                                        </p:cTn>
                                        <p:tgtEl>
                                          <p:spTgt spid="39"/>
                                        </p:tgtEl>
                                        <p:attrNameLst>
                                          <p:attrName>style.visibility</p:attrName>
                                        </p:attrNameLst>
                                      </p:cBhvr>
                                      <p:to>
                                        <p:strVal val="visible"/>
                                      </p:to>
                                    </p:set>
                                    <p:animEffect transition="in" filter="wipe(down)">
                                      <p:cBhvr>
                                        <p:cTn id="135" dur="580">
                                          <p:stCondLst>
                                            <p:cond delay="0"/>
                                          </p:stCondLst>
                                        </p:cTn>
                                        <p:tgtEl>
                                          <p:spTgt spid="39"/>
                                        </p:tgtEl>
                                      </p:cBhvr>
                                    </p:animEffect>
                                    <p:anim calcmode="lin" valueType="num">
                                      <p:cBhvr>
                                        <p:cTn id="136" dur="1822" tmFilter="0,0; 0.14,0.36; 0.43,0.73; 0.71,0.91; 1.0,1.0">
                                          <p:stCondLst>
                                            <p:cond delay="0"/>
                                          </p:stCondLst>
                                        </p:cTn>
                                        <p:tgtEl>
                                          <p:spTgt spid="39"/>
                                        </p:tgtEl>
                                        <p:attrNameLst>
                                          <p:attrName>ppt_x</p:attrName>
                                        </p:attrNameLst>
                                      </p:cBhvr>
                                      <p:tavLst>
                                        <p:tav tm="0">
                                          <p:val>
                                            <p:strVal val="#ppt_x-0.25"/>
                                          </p:val>
                                        </p:tav>
                                        <p:tav tm="100000">
                                          <p:val>
                                            <p:strVal val="#ppt_x"/>
                                          </p:val>
                                        </p:tav>
                                      </p:tavLst>
                                    </p:anim>
                                    <p:anim calcmode="lin" valueType="num">
                                      <p:cBhvr>
                                        <p:cTn id="137" dur="664" tmFilter="0.0,0.0; 0.25,0.07; 0.50,0.2; 0.75,0.467; 1.0,1.0">
                                          <p:stCondLst>
                                            <p:cond delay="0"/>
                                          </p:stCondLst>
                                        </p:cTn>
                                        <p:tgtEl>
                                          <p:spTgt spid="39"/>
                                        </p:tgtEl>
                                        <p:attrNameLst>
                                          <p:attrName>ppt_y</p:attrName>
                                        </p:attrNameLst>
                                      </p:cBhvr>
                                      <p:tavLst>
                                        <p:tav tm="0" fmla="#ppt_y-sin(pi*$)/3">
                                          <p:val>
                                            <p:fltVal val="0.5"/>
                                          </p:val>
                                        </p:tav>
                                        <p:tav tm="100000">
                                          <p:val>
                                            <p:fltVal val="1"/>
                                          </p:val>
                                        </p:tav>
                                      </p:tavLst>
                                    </p:anim>
                                    <p:anim calcmode="lin" valueType="num">
                                      <p:cBhvr>
                                        <p:cTn id="138" dur="664" tmFilter="0, 0; 0.125,0.2665; 0.25,0.4; 0.375,0.465; 0.5,0.5;  0.625,0.535; 0.75,0.6; 0.875,0.7335; 1,1">
                                          <p:stCondLst>
                                            <p:cond delay="664"/>
                                          </p:stCondLst>
                                        </p:cTn>
                                        <p:tgtEl>
                                          <p:spTgt spid="39"/>
                                        </p:tgtEl>
                                        <p:attrNameLst>
                                          <p:attrName>ppt_y</p:attrName>
                                        </p:attrNameLst>
                                      </p:cBhvr>
                                      <p:tavLst>
                                        <p:tav tm="0" fmla="#ppt_y-sin(pi*$)/9">
                                          <p:val>
                                            <p:fltVal val="0"/>
                                          </p:val>
                                        </p:tav>
                                        <p:tav tm="100000">
                                          <p:val>
                                            <p:fltVal val="1"/>
                                          </p:val>
                                        </p:tav>
                                      </p:tavLst>
                                    </p:anim>
                                    <p:anim calcmode="lin" valueType="num">
                                      <p:cBhvr>
                                        <p:cTn id="139" dur="332" tmFilter="0, 0; 0.125,0.2665; 0.25,0.4; 0.375,0.465; 0.5,0.5;  0.625,0.535; 0.75,0.6; 0.875,0.7335; 1,1">
                                          <p:stCondLst>
                                            <p:cond delay="1324"/>
                                          </p:stCondLst>
                                        </p:cTn>
                                        <p:tgtEl>
                                          <p:spTgt spid="39"/>
                                        </p:tgtEl>
                                        <p:attrNameLst>
                                          <p:attrName>ppt_y</p:attrName>
                                        </p:attrNameLst>
                                      </p:cBhvr>
                                      <p:tavLst>
                                        <p:tav tm="0" fmla="#ppt_y-sin(pi*$)/27">
                                          <p:val>
                                            <p:fltVal val="0"/>
                                          </p:val>
                                        </p:tav>
                                        <p:tav tm="100000">
                                          <p:val>
                                            <p:fltVal val="1"/>
                                          </p:val>
                                        </p:tav>
                                      </p:tavLst>
                                    </p:anim>
                                    <p:anim calcmode="lin" valueType="num">
                                      <p:cBhvr>
                                        <p:cTn id="140" dur="164" tmFilter="0, 0; 0.125,0.2665; 0.25,0.4; 0.375,0.465; 0.5,0.5;  0.625,0.535; 0.75,0.6; 0.875,0.7335; 1,1">
                                          <p:stCondLst>
                                            <p:cond delay="1656"/>
                                          </p:stCondLst>
                                        </p:cTn>
                                        <p:tgtEl>
                                          <p:spTgt spid="39"/>
                                        </p:tgtEl>
                                        <p:attrNameLst>
                                          <p:attrName>ppt_y</p:attrName>
                                        </p:attrNameLst>
                                      </p:cBhvr>
                                      <p:tavLst>
                                        <p:tav tm="0" fmla="#ppt_y-sin(pi*$)/81">
                                          <p:val>
                                            <p:fltVal val="0"/>
                                          </p:val>
                                        </p:tav>
                                        <p:tav tm="100000">
                                          <p:val>
                                            <p:fltVal val="1"/>
                                          </p:val>
                                        </p:tav>
                                      </p:tavLst>
                                    </p:anim>
                                    <p:animScale>
                                      <p:cBhvr>
                                        <p:cTn id="141" dur="26">
                                          <p:stCondLst>
                                            <p:cond delay="650"/>
                                          </p:stCondLst>
                                        </p:cTn>
                                        <p:tgtEl>
                                          <p:spTgt spid="39"/>
                                        </p:tgtEl>
                                      </p:cBhvr>
                                      <p:to x="100000" y="60000"/>
                                    </p:animScale>
                                    <p:animScale>
                                      <p:cBhvr>
                                        <p:cTn id="142" dur="166" decel="50000">
                                          <p:stCondLst>
                                            <p:cond delay="676"/>
                                          </p:stCondLst>
                                        </p:cTn>
                                        <p:tgtEl>
                                          <p:spTgt spid="39"/>
                                        </p:tgtEl>
                                      </p:cBhvr>
                                      <p:to x="100000" y="100000"/>
                                    </p:animScale>
                                    <p:animScale>
                                      <p:cBhvr>
                                        <p:cTn id="143" dur="26">
                                          <p:stCondLst>
                                            <p:cond delay="1312"/>
                                          </p:stCondLst>
                                        </p:cTn>
                                        <p:tgtEl>
                                          <p:spTgt spid="39"/>
                                        </p:tgtEl>
                                      </p:cBhvr>
                                      <p:to x="100000" y="80000"/>
                                    </p:animScale>
                                    <p:animScale>
                                      <p:cBhvr>
                                        <p:cTn id="144" dur="166" decel="50000">
                                          <p:stCondLst>
                                            <p:cond delay="1338"/>
                                          </p:stCondLst>
                                        </p:cTn>
                                        <p:tgtEl>
                                          <p:spTgt spid="39"/>
                                        </p:tgtEl>
                                      </p:cBhvr>
                                      <p:to x="100000" y="100000"/>
                                    </p:animScale>
                                    <p:animScale>
                                      <p:cBhvr>
                                        <p:cTn id="145" dur="26">
                                          <p:stCondLst>
                                            <p:cond delay="1642"/>
                                          </p:stCondLst>
                                        </p:cTn>
                                        <p:tgtEl>
                                          <p:spTgt spid="39"/>
                                        </p:tgtEl>
                                      </p:cBhvr>
                                      <p:to x="100000" y="90000"/>
                                    </p:animScale>
                                    <p:animScale>
                                      <p:cBhvr>
                                        <p:cTn id="146" dur="166" decel="50000">
                                          <p:stCondLst>
                                            <p:cond delay="1668"/>
                                          </p:stCondLst>
                                        </p:cTn>
                                        <p:tgtEl>
                                          <p:spTgt spid="39"/>
                                        </p:tgtEl>
                                      </p:cBhvr>
                                      <p:to x="100000" y="100000"/>
                                    </p:animScale>
                                    <p:animScale>
                                      <p:cBhvr>
                                        <p:cTn id="147" dur="26">
                                          <p:stCondLst>
                                            <p:cond delay="1808"/>
                                          </p:stCondLst>
                                        </p:cTn>
                                        <p:tgtEl>
                                          <p:spTgt spid="39"/>
                                        </p:tgtEl>
                                      </p:cBhvr>
                                      <p:to x="100000" y="95000"/>
                                    </p:animScale>
                                    <p:animScale>
                                      <p:cBhvr>
                                        <p:cTn id="148" dur="166" decel="50000">
                                          <p:stCondLst>
                                            <p:cond delay="1834"/>
                                          </p:stCondLst>
                                        </p:cTn>
                                        <p:tgtEl>
                                          <p:spTgt spid="39"/>
                                        </p:tgtEl>
                                      </p:cBhvr>
                                      <p:to x="100000" y="100000"/>
                                    </p:animScale>
                                  </p:childTnLst>
                                </p:cTn>
                              </p:par>
                              <p:par>
                                <p:cTn id="149" presetID="26" presetClass="entr" presetSubtype="0" fill="hold" nodeType="withEffect">
                                  <p:stCondLst>
                                    <p:cond delay="0"/>
                                  </p:stCondLst>
                                  <p:childTnLst>
                                    <p:set>
                                      <p:cBhvr>
                                        <p:cTn id="150" dur="1" fill="hold">
                                          <p:stCondLst>
                                            <p:cond delay="0"/>
                                          </p:stCondLst>
                                        </p:cTn>
                                        <p:tgtEl>
                                          <p:spTgt spid="27"/>
                                        </p:tgtEl>
                                        <p:attrNameLst>
                                          <p:attrName>style.visibility</p:attrName>
                                        </p:attrNameLst>
                                      </p:cBhvr>
                                      <p:to>
                                        <p:strVal val="visible"/>
                                      </p:to>
                                    </p:set>
                                    <p:animEffect transition="in" filter="wipe(down)">
                                      <p:cBhvr>
                                        <p:cTn id="151" dur="580">
                                          <p:stCondLst>
                                            <p:cond delay="0"/>
                                          </p:stCondLst>
                                        </p:cTn>
                                        <p:tgtEl>
                                          <p:spTgt spid="27"/>
                                        </p:tgtEl>
                                      </p:cBhvr>
                                    </p:animEffect>
                                    <p:anim calcmode="lin" valueType="num">
                                      <p:cBhvr>
                                        <p:cTn id="152" dur="1822" tmFilter="0,0; 0.14,0.36; 0.43,0.73; 0.71,0.91; 1.0,1.0">
                                          <p:stCondLst>
                                            <p:cond delay="0"/>
                                          </p:stCondLst>
                                        </p:cTn>
                                        <p:tgtEl>
                                          <p:spTgt spid="27"/>
                                        </p:tgtEl>
                                        <p:attrNameLst>
                                          <p:attrName>ppt_x</p:attrName>
                                        </p:attrNameLst>
                                      </p:cBhvr>
                                      <p:tavLst>
                                        <p:tav tm="0">
                                          <p:val>
                                            <p:strVal val="#ppt_x-0.25"/>
                                          </p:val>
                                        </p:tav>
                                        <p:tav tm="100000">
                                          <p:val>
                                            <p:strVal val="#ppt_x"/>
                                          </p:val>
                                        </p:tav>
                                      </p:tavLst>
                                    </p:anim>
                                    <p:anim calcmode="lin" valueType="num">
                                      <p:cBhvr>
                                        <p:cTn id="153" dur="664" tmFilter="0.0,0.0; 0.25,0.07; 0.50,0.2; 0.75,0.467; 1.0,1.0">
                                          <p:stCondLst>
                                            <p:cond delay="0"/>
                                          </p:stCondLst>
                                        </p:cTn>
                                        <p:tgtEl>
                                          <p:spTgt spid="27"/>
                                        </p:tgtEl>
                                        <p:attrNameLst>
                                          <p:attrName>ppt_y</p:attrName>
                                        </p:attrNameLst>
                                      </p:cBhvr>
                                      <p:tavLst>
                                        <p:tav tm="0" fmla="#ppt_y-sin(pi*$)/3">
                                          <p:val>
                                            <p:fltVal val="0.5"/>
                                          </p:val>
                                        </p:tav>
                                        <p:tav tm="100000">
                                          <p:val>
                                            <p:fltVal val="1"/>
                                          </p:val>
                                        </p:tav>
                                      </p:tavLst>
                                    </p:anim>
                                    <p:anim calcmode="lin" valueType="num">
                                      <p:cBhvr>
                                        <p:cTn id="154" dur="664" tmFilter="0, 0; 0.125,0.2665; 0.25,0.4; 0.375,0.465; 0.5,0.5;  0.625,0.535; 0.75,0.6; 0.875,0.7335; 1,1">
                                          <p:stCondLst>
                                            <p:cond delay="664"/>
                                          </p:stCondLst>
                                        </p:cTn>
                                        <p:tgtEl>
                                          <p:spTgt spid="27"/>
                                        </p:tgtEl>
                                        <p:attrNameLst>
                                          <p:attrName>ppt_y</p:attrName>
                                        </p:attrNameLst>
                                      </p:cBhvr>
                                      <p:tavLst>
                                        <p:tav tm="0" fmla="#ppt_y-sin(pi*$)/9">
                                          <p:val>
                                            <p:fltVal val="0"/>
                                          </p:val>
                                        </p:tav>
                                        <p:tav tm="100000">
                                          <p:val>
                                            <p:fltVal val="1"/>
                                          </p:val>
                                        </p:tav>
                                      </p:tavLst>
                                    </p:anim>
                                    <p:anim calcmode="lin" valueType="num">
                                      <p:cBhvr>
                                        <p:cTn id="155" dur="332" tmFilter="0, 0; 0.125,0.2665; 0.25,0.4; 0.375,0.465; 0.5,0.5;  0.625,0.535; 0.75,0.6; 0.875,0.7335; 1,1">
                                          <p:stCondLst>
                                            <p:cond delay="1324"/>
                                          </p:stCondLst>
                                        </p:cTn>
                                        <p:tgtEl>
                                          <p:spTgt spid="27"/>
                                        </p:tgtEl>
                                        <p:attrNameLst>
                                          <p:attrName>ppt_y</p:attrName>
                                        </p:attrNameLst>
                                      </p:cBhvr>
                                      <p:tavLst>
                                        <p:tav tm="0" fmla="#ppt_y-sin(pi*$)/27">
                                          <p:val>
                                            <p:fltVal val="0"/>
                                          </p:val>
                                        </p:tav>
                                        <p:tav tm="100000">
                                          <p:val>
                                            <p:fltVal val="1"/>
                                          </p:val>
                                        </p:tav>
                                      </p:tavLst>
                                    </p:anim>
                                    <p:anim calcmode="lin" valueType="num">
                                      <p:cBhvr>
                                        <p:cTn id="156" dur="164" tmFilter="0, 0; 0.125,0.2665; 0.25,0.4; 0.375,0.465; 0.5,0.5;  0.625,0.535; 0.75,0.6; 0.875,0.7335; 1,1">
                                          <p:stCondLst>
                                            <p:cond delay="1656"/>
                                          </p:stCondLst>
                                        </p:cTn>
                                        <p:tgtEl>
                                          <p:spTgt spid="27"/>
                                        </p:tgtEl>
                                        <p:attrNameLst>
                                          <p:attrName>ppt_y</p:attrName>
                                        </p:attrNameLst>
                                      </p:cBhvr>
                                      <p:tavLst>
                                        <p:tav tm="0" fmla="#ppt_y-sin(pi*$)/81">
                                          <p:val>
                                            <p:fltVal val="0"/>
                                          </p:val>
                                        </p:tav>
                                        <p:tav tm="100000">
                                          <p:val>
                                            <p:fltVal val="1"/>
                                          </p:val>
                                        </p:tav>
                                      </p:tavLst>
                                    </p:anim>
                                    <p:animScale>
                                      <p:cBhvr>
                                        <p:cTn id="157" dur="26">
                                          <p:stCondLst>
                                            <p:cond delay="650"/>
                                          </p:stCondLst>
                                        </p:cTn>
                                        <p:tgtEl>
                                          <p:spTgt spid="27"/>
                                        </p:tgtEl>
                                      </p:cBhvr>
                                      <p:to x="100000" y="60000"/>
                                    </p:animScale>
                                    <p:animScale>
                                      <p:cBhvr>
                                        <p:cTn id="158" dur="166" decel="50000">
                                          <p:stCondLst>
                                            <p:cond delay="676"/>
                                          </p:stCondLst>
                                        </p:cTn>
                                        <p:tgtEl>
                                          <p:spTgt spid="27"/>
                                        </p:tgtEl>
                                      </p:cBhvr>
                                      <p:to x="100000" y="100000"/>
                                    </p:animScale>
                                    <p:animScale>
                                      <p:cBhvr>
                                        <p:cTn id="159" dur="26">
                                          <p:stCondLst>
                                            <p:cond delay="1312"/>
                                          </p:stCondLst>
                                        </p:cTn>
                                        <p:tgtEl>
                                          <p:spTgt spid="27"/>
                                        </p:tgtEl>
                                      </p:cBhvr>
                                      <p:to x="100000" y="80000"/>
                                    </p:animScale>
                                    <p:animScale>
                                      <p:cBhvr>
                                        <p:cTn id="160" dur="166" decel="50000">
                                          <p:stCondLst>
                                            <p:cond delay="1338"/>
                                          </p:stCondLst>
                                        </p:cTn>
                                        <p:tgtEl>
                                          <p:spTgt spid="27"/>
                                        </p:tgtEl>
                                      </p:cBhvr>
                                      <p:to x="100000" y="100000"/>
                                    </p:animScale>
                                    <p:animScale>
                                      <p:cBhvr>
                                        <p:cTn id="161" dur="26">
                                          <p:stCondLst>
                                            <p:cond delay="1642"/>
                                          </p:stCondLst>
                                        </p:cTn>
                                        <p:tgtEl>
                                          <p:spTgt spid="27"/>
                                        </p:tgtEl>
                                      </p:cBhvr>
                                      <p:to x="100000" y="90000"/>
                                    </p:animScale>
                                    <p:animScale>
                                      <p:cBhvr>
                                        <p:cTn id="162" dur="166" decel="50000">
                                          <p:stCondLst>
                                            <p:cond delay="1668"/>
                                          </p:stCondLst>
                                        </p:cTn>
                                        <p:tgtEl>
                                          <p:spTgt spid="27"/>
                                        </p:tgtEl>
                                      </p:cBhvr>
                                      <p:to x="100000" y="100000"/>
                                    </p:animScale>
                                    <p:animScale>
                                      <p:cBhvr>
                                        <p:cTn id="163" dur="26">
                                          <p:stCondLst>
                                            <p:cond delay="1808"/>
                                          </p:stCondLst>
                                        </p:cTn>
                                        <p:tgtEl>
                                          <p:spTgt spid="27"/>
                                        </p:tgtEl>
                                      </p:cBhvr>
                                      <p:to x="100000" y="95000"/>
                                    </p:animScale>
                                    <p:animScale>
                                      <p:cBhvr>
                                        <p:cTn id="164" dur="166" decel="50000">
                                          <p:stCondLst>
                                            <p:cond delay="1834"/>
                                          </p:stCondLst>
                                        </p:cTn>
                                        <p:tgtEl>
                                          <p:spTgt spid="27"/>
                                        </p:tgtEl>
                                      </p:cBhvr>
                                      <p:to x="100000" y="100000"/>
                                    </p:animScale>
                                  </p:childTnLst>
                                </p:cTn>
                              </p:par>
                              <p:par>
                                <p:cTn id="165" presetID="26" presetClass="entr" presetSubtype="0" fill="hold" nodeType="withEffect">
                                  <p:stCondLst>
                                    <p:cond delay="0"/>
                                  </p:stCondLst>
                                  <p:childTnLst>
                                    <p:set>
                                      <p:cBhvr>
                                        <p:cTn id="166" dur="1" fill="hold">
                                          <p:stCondLst>
                                            <p:cond delay="0"/>
                                          </p:stCondLst>
                                        </p:cTn>
                                        <p:tgtEl>
                                          <p:spTgt spid="28"/>
                                        </p:tgtEl>
                                        <p:attrNameLst>
                                          <p:attrName>style.visibility</p:attrName>
                                        </p:attrNameLst>
                                      </p:cBhvr>
                                      <p:to>
                                        <p:strVal val="visible"/>
                                      </p:to>
                                    </p:set>
                                    <p:animEffect transition="in" filter="wipe(down)">
                                      <p:cBhvr>
                                        <p:cTn id="167" dur="580">
                                          <p:stCondLst>
                                            <p:cond delay="0"/>
                                          </p:stCondLst>
                                        </p:cTn>
                                        <p:tgtEl>
                                          <p:spTgt spid="28"/>
                                        </p:tgtEl>
                                      </p:cBhvr>
                                    </p:animEffect>
                                    <p:anim calcmode="lin" valueType="num">
                                      <p:cBhvr>
                                        <p:cTn id="168" dur="1822" tmFilter="0,0; 0.14,0.36; 0.43,0.73; 0.71,0.91; 1.0,1.0">
                                          <p:stCondLst>
                                            <p:cond delay="0"/>
                                          </p:stCondLst>
                                        </p:cTn>
                                        <p:tgtEl>
                                          <p:spTgt spid="28"/>
                                        </p:tgtEl>
                                        <p:attrNameLst>
                                          <p:attrName>ppt_x</p:attrName>
                                        </p:attrNameLst>
                                      </p:cBhvr>
                                      <p:tavLst>
                                        <p:tav tm="0">
                                          <p:val>
                                            <p:strVal val="#ppt_x-0.25"/>
                                          </p:val>
                                        </p:tav>
                                        <p:tav tm="100000">
                                          <p:val>
                                            <p:strVal val="#ppt_x"/>
                                          </p:val>
                                        </p:tav>
                                      </p:tavLst>
                                    </p:anim>
                                    <p:anim calcmode="lin" valueType="num">
                                      <p:cBhvr>
                                        <p:cTn id="169" dur="664" tmFilter="0.0,0.0; 0.25,0.07; 0.50,0.2; 0.75,0.467; 1.0,1.0">
                                          <p:stCondLst>
                                            <p:cond delay="0"/>
                                          </p:stCondLst>
                                        </p:cTn>
                                        <p:tgtEl>
                                          <p:spTgt spid="28"/>
                                        </p:tgtEl>
                                        <p:attrNameLst>
                                          <p:attrName>ppt_y</p:attrName>
                                        </p:attrNameLst>
                                      </p:cBhvr>
                                      <p:tavLst>
                                        <p:tav tm="0" fmla="#ppt_y-sin(pi*$)/3">
                                          <p:val>
                                            <p:fltVal val="0.5"/>
                                          </p:val>
                                        </p:tav>
                                        <p:tav tm="100000">
                                          <p:val>
                                            <p:fltVal val="1"/>
                                          </p:val>
                                        </p:tav>
                                      </p:tavLst>
                                    </p:anim>
                                    <p:anim calcmode="lin" valueType="num">
                                      <p:cBhvr>
                                        <p:cTn id="170" dur="664" tmFilter="0, 0; 0.125,0.2665; 0.25,0.4; 0.375,0.465; 0.5,0.5;  0.625,0.535; 0.75,0.6; 0.875,0.7335; 1,1">
                                          <p:stCondLst>
                                            <p:cond delay="664"/>
                                          </p:stCondLst>
                                        </p:cTn>
                                        <p:tgtEl>
                                          <p:spTgt spid="28"/>
                                        </p:tgtEl>
                                        <p:attrNameLst>
                                          <p:attrName>ppt_y</p:attrName>
                                        </p:attrNameLst>
                                      </p:cBhvr>
                                      <p:tavLst>
                                        <p:tav tm="0" fmla="#ppt_y-sin(pi*$)/9">
                                          <p:val>
                                            <p:fltVal val="0"/>
                                          </p:val>
                                        </p:tav>
                                        <p:tav tm="100000">
                                          <p:val>
                                            <p:fltVal val="1"/>
                                          </p:val>
                                        </p:tav>
                                      </p:tavLst>
                                    </p:anim>
                                    <p:anim calcmode="lin" valueType="num">
                                      <p:cBhvr>
                                        <p:cTn id="171" dur="332" tmFilter="0, 0; 0.125,0.2665; 0.25,0.4; 0.375,0.465; 0.5,0.5;  0.625,0.535; 0.75,0.6; 0.875,0.7335; 1,1">
                                          <p:stCondLst>
                                            <p:cond delay="1324"/>
                                          </p:stCondLst>
                                        </p:cTn>
                                        <p:tgtEl>
                                          <p:spTgt spid="28"/>
                                        </p:tgtEl>
                                        <p:attrNameLst>
                                          <p:attrName>ppt_y</p:attrName>
                                        </p:attrNameLst>
                                      </p:cBhvr>
                                      <p:tavLst>
                                        <p:tav tm="0" fmla="#ppt_y-sin(pi*$)/27">
                                          <p:val>
                                            <p:fltVal val="0"/>
                                          </p:val>
                                        </p:tav>
                                        <p:tav tm="100000">
                                          <p:val>
                                            <p:fltVal val="1"/>
                                          </p:val>
                                        </p:tav>
                                      </p:tavLst>
                                    </p:anim>
                                    <p:anim calcmode="lin" valueType="num">
                                      <p:cBhvr>
                                        <p:cTn id="172" dur="164" tmFilter="0, 0; 0.125,0.2665; 0.25,0.4; 0.375,0.465; 0.5,0.5;  0.625,0.535; 0.75,0.6; 0.875,0.7335; 1,1">
                                          <p:stCondLst>
                                            <p:cond delay="1656"/>
                                          </p:stCondLst>
                                        </p:cTn>
                                        <p:tgtEl>
                                          <p:spTgt spid="28"/>
                                        </p:tgtEl>
                                        <p:attrNameLst>
                                          <p:attrName>ppt_y</p:attrName>
                                        </p:attrNameLst>
                                      </p:cBhvr>
                                      <p:tavLst>
                                        <p:tav tm="0" fmla="#ppt_y-sin(pi*$)/81">
                                          <p:val>
                                            <p:fltVal val="0"/>
                                          </p:val>
                                        </p:tav>
                                        <p:tav tm="100000">
                                          <p:val>
                                            <p:fltVal val="1"/>
                                          </p:val>
                                        </p:tav>
                                      </p:tavLst>
                                    </p:anim>
                                    <p:animScale>
                                      <p:cBhvr>
                                        <p:cTn id="173" dur="26">
                                          <p:stCondLst>
                                            <p:cond delay="650"/>
                                          </p:stCondLst>
                                        </p:cTn>
                                        <p:tgtEl>
                                          <p:spTgt spid="28"/>
                                        </p:tgtEl>
                                      </p:cBhvr>
                                      <p:to x="100000" y="60000"/>
                                    </p:animScale>
                                    <p:animScale>
                                      <p:cBhvr>
                                        <p:cTn id="174" dur="166" decel="50000">
                                          <p:stCondLst>
                                            <p:cond delay="676"/>
                                          </p:stCondLst>
                                        </p:cTn>
                                        <p:tgtEl>
                                          <p:spTgt spid="28"/>
                                        </p:tgtEl>
                                      </p:cBhvr>
                                      <p:to x="100000" y="100000"/>
                                    </p:animScale>
                                    <p:animScale>
                                      <p:cBhvr>
                                        <p:cTn id="175" dur="26">
                                          <p:stCondLst>
                                            <p:cond delay="1312"/>
                                          </p:stCondLst>
                                        </p:cTn>
                                        <p:tgtEl>
                                          <p:spTgt spid="28"/>
                                        </p:tgtEl>
                                      </p:cBhvr>
                                      <p:to x="100000" y="80000"/>
                                    </p:animScale>
                                    <p:animScale>
                                      <p:cBhvr>
                                        <p:cTn id="176" dur="166" decel="50000">
                                          <p:stCondLst>
                                            <p:cond delay="1338"/>
                                          </p:stCondLst>
                                        </p:cTn>
                                        <p:tgtEl>
                                          <p:spTgt spid="28"/>
                                        </p:tgtEl>
                                      </p:cBhvr>
                                      <p:to x="100000" y="100000"/>
                                    </p:animScale>
                                    <p:animScale>
                                      <p:cBhvr>
                                        <p:cTn id="177" dur="26">
                                          <p:stCondLst>
                                            <p:cond delay="1642"/>
                                          </p:stCondLst>
                                        </p:cTn>
                                        <p:tgtEl>
                                          <p:spTgt spid="28"/>
                                        </p:tgtEl>
                                      </p:cBhvr>
                                      <p:to x="100000" y="90000"/>
                                    </p:animScale>
                                    <p:animScale>
                                      <p:cBhvr>
                                        <p:cTn id="178" dur="166" decel="50000">
                                          <p:stCondLst>
                                            <p:cond delay="1668"/>
                                          </p:stCondLst>
                                        </p:cTn>
                                        <p:tgtEl>
                                          <p:spTgt spid="28"/>
                                        </p:tgtEl>
                                      </p:cBhvr>
                                      <p:to x="100000" y="100000"/>
                                    </p:animScale>
                                    <p:animScale>
                                      <p:cBhvr>
                                        <p:cTn id="179" dur="26">
                                          <p:stCondLst>
                                            <p:cond delay="1808"/>
                                          </p:stCondLst>
                                        </p:cTn>
                                        <p:tgtEl>
                                          <p:spTgt spid="28"/>
                                        </p:tgtEl>
                                      </p:cBhvr>
                                      <p:to x="100000" y="95000"/>
                                    </p:animScale>
                                    <p:animScale>
                                      <p:cBhvr>
                                        <p:cTn id="180" dur="166" decel="50000">
                                          <p:stCondLst>
                                            <p:cond delay="1834"/>
                                          </p:stCondLst>
                                        </p:cTn>
                                        <p:tgtEl>
                                          <p:spTgt spid="28"/>
                                        </p:tgtEl>
                                      </p:cBhvr>
                                      <p:to x="100000" y="100000"/>
                                    </p:animScale>
                                  </p:childTnLst>
                                </p:cTn>
                              </p:par>
                              <p:par>
                                <p:cTn id="181" presetID="26" presetClass="entr" presetSubtype="0" fill="hold" grpId="0" nodeType="withEffect">
                                  <p:stCondLst>
                                    <p:cond delay="0"/>
                                  </p:stCondLst>
                                  <p:childTnLst>
                                    <p:set>
                                      <p:cBhvr>
                                        <p:cTn id="182" dur="1" fill="hold">
                                          <p:stCondLst>
                                            <p:cond delay="0"/>
                                          </p:stCondLst>
                                        </p:cTn>
                                        <p:tgtEl>
                                          <p:spTgt spid="19"/>
                                        </p:tgtEl>
                                        <p:attrNameLst>
                                          <p:attrName>style.visibility</p:attrName>
                                        </p:attrNameLst>
                                      </p:cBhvr>
                                      <p:to>
                                        <p:strVal val="visible"/>
                                      </p:to>
                                    </p:set>
                                    <p:animEffect transition="in" filter="wipe(down)">
                                      <p:cBhvr>
                                        <p:cTn id="183" dur="580">
                                          <p:stCondLst>
                                            <p:cond delay="0"/>
                                          </p:stCondLst>
                                        </p:cTn>
                                        <p:tgtEl>
                                          <p:spTgt spid="19"/>
                                        </p:tgtEl>
                                      </p:cBhvr>
                                    </p:animEffect>
                                    <p:anim calcmode="lin" valueType="num">
                                      <p:cBhvr>
                                        <p:cTn id="184" dur="1822" tmFilter="0,0; 0.14,0.36; 0.43,0.73; 0.71,0.91; 1.0,1.0">
                                          <p:stCondLst>
                                            <p:cond delay="0"/>
                                          </p:stCondLst>
                                        </p:cTn>
                                        <p:tgtEl>
                                          <p:spTgt spid="19"/>
                                        </p:tgtEl>
                                        <p:attrNameLst>
                                          <p:attrName>ppt_x</p:attrName>
                                        </p:attrNameLst>
                                      </p:cBhvr>
                                      <p:tavLst>
                                        <p:tav tm="0">
                                          <p:val>
                                            <p:strVal val="#ppt_x-0.25"/>
                                          </p:val>
                                        </p:tav>
                                        <p:tav tm="100000">
                                          <p:val>
                                            <p:strVal val="#ppt_x"/>
                                          </p:val>
                                        </p:tav>
                                      </p:tavLst>
                                    </p:anim>
                                    <p:anim calcmode="lin" valueType="num">
                                      <p:cBhvr>
                                        <p:cTn id="185" dur="664" tmFilter="0.0,0.0; 0.25,0.07; 0.50,0.2; 0.75,0.467; 1.0,1.0">
                                          <p:stCondLst>
                                            <p:cond delay="0"/>
                                          </p:stCondLst>
                                        </p:cTn>
                                        <p:tgtEl>
                                          <p:spTgt spid="19"/>
                                        </p:tgtEl>
                                        <p:attrNameLst>
                                          <p:attrName>ppt_y</p:attrName>
                                        </p:attrNameLst>
                                      </p:cBhvr>
                                      <p:tavLst>
                                        <p:tav tm="0" fmla="#ppt_y-sin(pi*$)/3">
                                          <p:val>
                                            <p:fltVal val="0.5"/>
                                          </p:val>
                                        </p:tav>
                                        <p:tav tm="100000">
                                          <p:val>
                                            <p:fltVal val="1"/>
                                          </p:val>
                                        </p:tav>
                                      </p:tavLst>
                                    </p:anim>
                                    <p:anim calcmode="lin" valueType="num">
                                      <p:cBhvr>
                                        <p:cTn id="186" dur="664" tmFilter="0, 0; 0.125,0.2665; 0.25,0.4; 0.375,0.465; 0.5,0.5;  0.625,0.535; 0.75,0.6; 0.875,0.7335; 1,1">
                                          <p:stCondLst>
                                            <p:cond delay="664"/>
                                          </p:stCondLst>
                                        </p:cTn>
                                        <p:tgtEl>
                                          <p:spTgt spid="19"/>
                                        </p:tgtEl>
                                        <p:attrNameLst>
                                          <p:attrName>ppt_y</p:attrName>
                                        </p:attrNameLst>
                                      </p:cBhvr>
                                      <p:tavLst>
                                        <p:tav tm="0" fmla="#ppt_y-sin(pi*$)/9">
                                          <p:val>
                                            <p:fltVal val="0"/>
                                          </p:val>
                                        </p:tav>
                                        <p:tav tm="100000">
                                          <p:val>
                                            <p:fltVal val="1"/>
                                          </p:val>
                                        </p:tav>
                                      </p:tavLst>
                                    </p:anim>
                                    <p:anim calcmode="lin" valueType="num">
                                      <p:cBhvr>
                                        <p:cTn id="187" dur="332" tmFilter="0, 0; 0.125,0.2665; 0.25,0.4; 0.375,0.465; 0.5,0.5;  0.625,0.535; 0.75,0.6; 0.875,0.7335; 1,1">
                                          <p:stCondLst>
                                            <p:cond delay="1324"/>
                                          </p:stCondLst>
                                        </p:cTn>
                                        <p:tgtEl>
                                          <p:spTgt spid="19"/>
                                        </p:tgtEl>
                                        <p:attrNameLst>
                                          <p:attrName>ppt_y</p:attrName>
                                        </p:attrNameLst>
                                      </p:cBhvr>
                                      <p:tavLst>
                                        <p:tav tm="0" fmla="#ppt_y-sin(pi*$)/27">
                                          <p:val>
                                            <p:fltVal val="0"/>
                                          </p:val>
                                        </p:tav>
                                        <p:tav tm="100000">
                                          <p:val>
                                            <p:fltVal val="1"/>
                                          </p:val>
                                        </p:tav>
                                      </p:tavLst>
                                    </p:anim>
                                    <p:anim calcmode="lin" valueType="num">
                                      <p:cBhvr>
                                        <p:cTn id="188" dur="164" tmFilter="0, 0; 0.125,0.2665; 0.25,0.4; 0.375,0.465; 0.5,0.5;  0.625,0.535; 0.75,0.6; 0.875,0.7335; 1,1">
                                          <p:stCondLst>
                                            <p:cond delay="1656"/>
                                          </p:stCondLst>
                                        </p:cTn>
                                        <p:tgtEl>
                                          <p:spTgt spid="19"/>
                                        </p:tgtEl>
                                        <p:attrNameLst>
                                          <p:attrName>ppt_y</p:attrName>
                                        </p:attrNameLst>
                                      </p:cBhvr>
                                      <p:tavLst>
                                        <p:tav tm="0" fmla="#ppt_y-sin(pi*$)/81">
                                          <p:val>
                                            <p:fltVal val="0"/>
                                          </p:val>
                                        </p:tav>
                                        <p:tav tm="100000">
                                          <p:val>
                                            <p:fltVal val="1"/>
                                          </p:val>
                                        </p:tav>
                                      </p:tavLst>
                                    </p:anim>
                                    <p:animScale>
                                      <p:cBhvr>
                                        <p:cTn id="189" dur="26">
                                          <p:stCondLst>
                                            <p:cond delay="650"/>
                                          </p:stCondLst>
                                        </p:cTn>
                                        <p:tgtEl>
                                          <p:spTgt spid="19"/>
                                        </p:tgtEl>
                                      </p:cBhvr>
                                      <p:to x="100000" y="60000"/>
                                    </p:animScale>
                                    <p:animScale>
                                      <p:cBhvr>
                                        <p:cTn id="190" dur="166" decel="50000">
                                          <p:stCondLst>
                                            <p:cond delay="676"/>
                                          </p:stCondLst>
                                        </p:cTn>
                                        <p:tgtEl>
                                          <p:spTgt spid="19"/>
                                        </p:tgtEl>
                                      </p:cBhvr>
                                      <p:to x="100000" y="100000"/>
                                    </p:animScale>
                                    <p:animScale>
                                      <p:cBhvr>
                                        <p:cTn id="191" dur="26">
                                          <p:stCondLst>
                                            <p:cond delay="1312"/>
                                          </p:stCondLst>
                                        </p:cTn>
                                        <p:tgtEl>
                                          <p:spTgt spid="19"/>
                                        </p:tgtEl>
                                      </p:cBhvr>
                                      <p:to x="100000" y="80000"/>
                                    </p:animScale>
                                    <p:animScale>
                                      <p:cBhvr>
                                        <p:cTn id="192" dur="166" decel="50000">
                                          <p:stCondLst>
                                            <p:cond delay="1338"/>
                                          </p:stCondLst>
                                        </p:cTn>
                                        <p:tgtEl>
                                          <p:spTgt spid="19"/>
                                        </p:tgtEl>
                                      </p:cBhvr>
                                      <p:to x="100000" y="100000"/>
                                    </p:animScale>
                                    <p:animScale>
                                      <p:cBhvr>
                                        <p:cTn id="193" dur="26">
                                          <p:stCondLst>
                                            <p:cond delay="1642"/>
                                          </p:stCondLst>
                                        </p:cTn>
                                        <p:tgtEl>
                                          <p:spTgt spid="19"/>
                                        </p:tgtEl>
                                      </p:cBhvr>
                                      <p:to x="100000" y="90000"/>
                                    </p:animScale>
                                    <p:animScale>
                                      <p:cBhvr>
                                        <p:cTn id="194" dur="166" decel="50000">
                                          <p:stCondLst>
                                            <p:cond delay="1668"/>
                                          </p:stCondLst>
                                        </p:cTn>
                                        <p:tgtEl>
                                          <p:spTgt spid="19"/>
                                        </p:tgtEl>
                                      </p:cBhvr>
                                      <p:to x="100000" y="100000"/>
                                    </p:animScale>
                                    <p:animScale>
                                      <p:cBhvr>
                                        <p:cTn id="195" dur="26">
                                          <p:stCondLst>
                                            <p:cond delay="1808"/>
                                          </p:stCondLst>
                                        </p:cTn>
                                        <p:tgtEl>
                                          <p:spTgt spid="19"/>
                                        </p:tgtEl>
                                      </p:cBhvr>
                                      <p:to x="100000" y="95000"/>
                                    </p:animScale>
                                    <p:animScale>
                                      <p:cBhvr>
                                        <p:cTn id="196" dur="166" decel="50000">
                                          <p:stCondLst>
                                            <p:cond delay="1834"/>
                                          </p:stCondLst>
                                        </p:cTn>
                                        <p:tgtEl>
                                          <p:spTgt spid="19"/>
                                        </p:tgtEl>
                                      </p:cBhvr>
                                      <p:to x="100000" y="100000"/>
                                    </p:animScale>
                                  </p:childTnLst>
                                </p:cTn>
                              </p:par>
                              <p:par>
                                <p:cTn id="197" presetID="26" presetClass="entr" presetSubtype="0" fill="hold" grpId="0" nodeType="withEffect">
                                  <p:stCondLst>
                                    <p:cond delay="0"/>
                                  </p:stCondLst>
                                  <p:childTnLst>
                                    <p:set>
                                      <p:cBhvr>
                                        <p:cTn id="198" dur="1" fill="hold">
                                          <p:stCondLst>
                                            <p:cond delay="0"/>
                                          </p:stCondLst>
                                        </p:cTn>
                                        <p:tgtEl>
                                          <p:spTgt spid="20"/>
                                        </p:tgtEl>
                                        <p:attrNameLst>
                                          <p:attrName>style.visibility</p:attrName>
                                        </p:attrNameLst>
                                      </p:cBhvr>
                                      <p:to>
                                        <p:strVal val="visible"/>
                                      </p:to>
                                    </p:set>
                                    <p:animEffect transition="in" filter="wipe(down)">
                                      <p:cBhvr>
                                        <p:cTn id="199" dur="580">
                                          <p:stCondLst>
                                            <p:cond delay="0"/>
                                          </p:stCondLst>
                                        </p:cTn>
                                        <p:tgtEl>
                                          <p:spTgt spid="20"/>
                                        </p:tgtEl>
                                      </p:cBhvr>
                                    </p:animEffect>
                                    <p:anim calcmode="lin" valueType="num">
                                      <p:cBhvr>
                                        <p:cTn id="200" dur="1822" tmFilter="0,0; 0.14,0.36; 0.43,0.73; 0.71,0.91; 1.0,1.0">
                                          <p:stCondLst>
                                            <p:cond delay="0"/>
                                          </p:stCondLst>
                                        </p:cTn>
                                        <p:tgtEl>
                                          <p:spTgt spid="20"/>
                                        </p:tgtEl>
                                        <p:attrNameLst>
                                          <p:attrName>ppt_x</p:attrName>
                                        </p:attrNameLst>
                                      </p:cBhvr>
                                      <p:tavLst>
                                        <p:tav tm="0">
                                          <p:val>
                                            <p:strVal val="#ppt_x-0.25"/>
                                          </p:val>
                                        </p:tav>
                                        <p:tav tm="100000">
                                          <p:val>
                                            <p:strVal val="#ppt_x"/>
                                          </p:val>
                                        </p:tav>
                                      </p:tavLst>
                                    </p:anim>
                                    <p:anim calcmode="lin" valueType="num">
                                      <p:cBhvr>
                                        <p:cTn id="201" dur="664" tmFilter="0.0,0.0; 0.25,0.07; 0.50,0.2; 0.75,0.467; 1.0,1.0">
                                          <p:stCondLst>
                                            <p:cond delay="0"/>
                                          </p:stCondLst>
                                        </p:cTn>
                                        <p:tgtEl>
                                          <p:spTgt spid="20"/>
                                        </p:tgtEl>
                                        <p:attrNameLst>
                                          <p:attrName>ppt_y</p:attrName>
                                        </p:attrNameLst>
                                      </p:cBhvr>
                                      <p:tavLst>
                                        <p:tav tm="0" fmla="#ppt_y-sin(pi*$)/3">
                                          <p:val>
                                            <p:fltVal val="0.5"/>
                                          </p:val>
                                        </p:tav>
                                        <p:tav tm="100000">
                                          <p:val>
                                            <p:fltVal val="1"/>
                                          </p:val>
                                        </p:tav>
                                      </p:tavLst>
                                    </p:anim>
                                    <p:anim calcmode="lin" valueType="num">
                                      <p:cBhvr>
                                        <p:cTn id="202" dur="664" tmFilter="0, 0; 0.125,0.2665; 0.25,0.4; 0.375,0.465; 0.5,0.5;  0.625,0.535; 0.75,0.6; 0.875,0.7335; 1,1">
                                          <p:stCondLst>
                                            <p:cond delay="664"/>
                                          </p:stCondLst>
                                        </p:cTn>
                                        <p:tgtEl>
                                          <p:spTgt spid="20"/>
                                        </p:tgtEl>
                                        <p:attrNameLst>
                                          <p:attrName>ppt_y</p:attrName>
                                        </p:attrNameLst>
                                      </p:cBhvr>
                                      <p:tavLst>
                                        <p:tav tm="0" fmla="#ppt_y-sin(pi*$)/9">
                                          <p:val>
                                            <p:fltVal val="0"/>
                                          </p:val>
                                        </p:tav>
                                        <p:tav tm="100000">
                                          <p:val>
                                            <p:fltVal val="1"/>
                                          </p:val>
                                        </p:tav>
                                      </p:tavLst>
                                    </p:anim>
                                    <p:anim calcmode="lin" valueType="num">
                                      <p:cBhvr>
                                        <p:cTn id="203" dur="332" tmFilter="0, 0; 0.125,0.2665; 0.25,0.4; 0.375,0.465; 0.5,0.5;  0.625,0.535; 0.75,0.6; 0.875,0.7335; 1,1">
                                          <p:stCondLst>
                                            <p:cond delay="1324"/>
                                          </p:stCondLst>
                                        </p:cTn>
                                        <p:tgtEl>
                                          <p:spTgt spid="20"/>
                                        </p:tgtEl>
                                        <p:attrNameLst>
                                          <p:attrName>ppt_y</p:attrName>
                                        </p:attrNameLst>
                                      </p:cBhvr>
                                      <p:tavLst>
                                        <p:tav tm="0" fmla="#ppt_y-sin(pi*$)/27">
                                          <p:val>
                                            <p:fltVal val="0"/>
                                          </p:val>
                                        </p:tav>
                                        <p:tav tm="100000">
                                          <p:val>
                                            <p:fltVal val="1"/>
                                          </p:val>
                                        </p:tav>
                                      </p:tavLst>
                                    </p:anim>
                                    <p:anim calcmode="lin" valueType="num">
                                      <p:cBhvr>
                                        <p:cTn id="204" dur="164" tmFilter="0, 0; 0.125,0.2665; 0.25,0.4; 0.375,0.465; 0.5,0.5;  0.625,0.535; 0.75,0.6; 0.875,0.7335; 1,1">
                                          <p:stCondLst>
                                            <p:cond delay="1656"/>
                                          </p:stCondLst>
                                        </p:cTn>
                                        <p:tgtEl>
                                          <p:spTgt spid="20"/>
                                        </p:tgtEl>
                                        <p:attrNameLst>
                                          <p:attrName>ppt_y</p:attrName>
                                        </p:attrNameLst>
                                      </p:cBhvr>
                                      <p:tavLst>
                                        <p:tav tm="0" fmla="#ppt_y-sin(pi*$)/81">
                                          <p:val>
                                            <p:fltVal val="0"/>
                                          </p:val>
                                        </p:tav>
                                        <p:tav tm="100000">
                                          <p:val>
                                            <p:fltVal val="1"/>
                                          </p:val>
                                        </p:tav>
                                      </p:tavLst>
                                    </p:anim>
                                    <p:animScale>
                                      <p:cBhvr>
                                        <p:cTn id="205" dur="26">
                                          <p:stCondLst>
                                            <p:cond delay="650"/>
                                          </p:stCondLst>
                                        </p:cTn>
                                        <p:tgtEl>
                                          <p:spTgt spid="20"/>
                                        </p:tgtEl>
                                      </p:cBhvr>
                                      <p:to x="100000" y="60000"/>
                                    </p:animScale>
                                    <p:animScale>
                                      <p:cBhvr>
                                        <p:cTn id="206" dur="166" decel="50000">
                                          <p:stCondLst>
                                            <p:cond delay="676"/>
                                          </p:stCondLst>
                                        </p:cTn>
                                        <p:tgtEl>
                                          <p:spTgt spid="20"/>
                                        </p:tgtEl>
                                      </p:cBhvr>
                                      <p:to x="100000" y="100000"/>
                                    </p:animScale>
                                    <p:animScale>
                                      <p:cBhvr>
                                        <p:cTn id="207" dur="26">
                                          <p:stCondLst>
                                            <p:cond delay="1312"/>
                                          </p:stCondLst>
                                        </p:cTn>
                                        <p:tgtEl>
                                          <p:spTgt spid="20"/>
                                        </p:tgtEl>
                                      </p:cBhvr>
                                      <p:to x="100000" y="80000"/>
                                    </p:animScale>
                                    <p:animScale>
                                      <p:cBhvr>
                                        <p:cTn id="208" dur="166" decel="50000">
                                          <p:stCondLst>
                                            <p:cond delay="1338"/>
                                          </p:stCondLst>
                                        </p:cTn>
                                        <p:tgtEl>
                                          <p:spTgt spid="20"/>
                                        </p:tgtEl>
                                      </p:cBhvr>
                                      <p:to x="100000" y="100000"/>
                                    </p:animScale>
                                    <p:animScale>
                                      <p:cBhvr>
                                        <p:cTn id="209" dur="26">
                                          <p:stCondLst>
                                            <p:cond delay="1642"/>
                                          </p:stCondLst>
                                        </p:cTn>
                                        <p:tgtEl>
                                          <p:spTgt spid="20"/>
                                        </p:tgtEl>
                                      </p:cBhvr>
                                      <p:to x="100000" y="90000"/>
                                    </p:animScale>
                                    <p:animScale>
                                      <p:cBhvr>
                                        <p:cTn id="210" dur="166" decel="50000">
                                          <p:stCondLst>
                                            <p:cond delay="1668"/>
                                          </p:stCondLst>
                                        </p:cTn>
                                        <p:tgtEl>
                                          <p:spTgt spid="20"/>
                                        </p:tgtEl>
                                      </p:cBhvr>
                                      <p:to x="100000" y="100000"/>
                                    </p:animScale>
                                    <p:animScale>
                                      <p:cBhvr>
                                        <p:cTn id="211" dur="26">
                                          <p:stCondLst>
                                            <p:cond delay="1808"/>
                                          </p:stCondLst>
                                        </p:cTn>
                                        <p:tgtEl>
                                          <p:spTgt spid="20"/>
                                        </p:tgtEl>
                                      </p:cBhvr>
                                      <p:to x="100000" y="95000"/>
                                    </p:animScale>
                                    <p:animScale>
                                      <p:cBhvr>
                                        <p:cTn id="212" dur="166" decel="50000">
                                          <p:stCondLst>
                                            <p:cond delay="1834"/>
                                          </p:stCondLst>
                                        </p:cTn>
                                        <p:tgtEl>
                                          <p:spTgt spid="20"/>
                                        </p:tgtEl>
                                      </p:cBhvr>
                                      <p:to x="100000" y="100000"/>
                                    </p:animScale>
                                  </p:childTnLst>
                                </p:cTn>
                              </p:par>
                              <p:par>
                                <p:cTn id="213" presetID="26" presetClass="entr" presetSubtype="0" fill="hold" grpId="0" nodeType="withEffect">
                                  <p:stCondLst>
                                    <p:cond delay="0"/>
                                  </p:stCondLst>
                                  <p:childTnLst>
                                    <p:set>
                                      <p:cBhvr>
                                        <p:cTn id="214" dur="1" fill="hold">
                                          <p:stCondLst>
                                            <p:cond delay="0"/>
                                          </p:stCondLst>
                                        </p:cTn>
                                        <p:tgtEl>
                                          <p:spTgt spid="21"/>
                                        </p:tgtEl>
                                        <p:attrNameLst>
                                          <p:attrName>style.visibility</p:attrName>
                                        </p:attrNameLst>
                                      </p:cBhvr>
                                      <p:to>
                                        <p:strVal val="visible"/>
                                      </p:to>
                                    </p:set>
                                    <p:animEffect transition="in" filter="wipe(down)">
                                      <p:cBhvr>
                                        <p:cTn id="215" dur="580">
                                          <p:stCondLst>
                                            <p:cond delay="0"/>
                                          </p:stCondLst>
                                        </p:cTn>
                                        <p:tgtEl>
                                          <p:spTgt spid="21"/>
                                        </p:tgtEl>
                                      </p:cBhvr>
                                    </p:animEffect>
                                    <p:anim calcmode="lin" valueType="num">
                                      <p:cBhvr>
                                        <p:cTn id="216" dur="1822" tmFilter="0,0; 0.14,0.36; 0.43,0.73; 0.71,0.91; 1.0,1.0">
                                          <p:stCondLst>
                                            <p:cond delay="0"/>
                                          </p:stCondLst>
                                        </p:cTn>
                                        <p:tgtEl>
                                          <p:spTgt spid="21"/>
                                        </p:tgtEl>
                                        <p:attrNameLst>
                                          <p:attrName>ppt_x</p:attrName>
                                        </p:attrNameLst>
                                      </p:cBhvr>
                                      <p:tavLst>
                                        <p:tav tm="0">
                                          <p:val>
                                            <p:strVal val="#ppt_x-0.25"/>
                                          </p:val>
                                        </p:tav>
                                        <p:tav tm="100000">
                                          <p:val>
                                            <p:strVal val="#ppt_x"/>
                                          </p:val>
                                        </p:tav>
                                      </p:tavLst>
                                    </p:anim>
                                    <p:anim calcmode="lin" valueType="num">
                                      <p:cBhvr>
                                        <p:cTn id="217" dur="664" tmFilter="0.0,0.0; 0.25,0.07; 0.50,0.2; 0.75,0.467; 1.0,1.0">
                                          <p:stCondLst>
                                            <p:cond delay="0"/>
                                          </p:stCondLst>
                                        </p:cTn>
                                        <p:tgtEl>
                                          <p:spTgt spid="21"/>
                                        </p:tgtEl>
                                        <p:attrNameLst>
                                          <p:attrName>ppt_y</p:attrName>
                                        </p:attrNameLst>
                                      </p:cBhvr>
                                      <p:tavLst>
                                        <p:tav tm="0" fmla="#ppt_y-sin(pi*$)/3">
                                          <p:val>
                                            <p:fltVal val="0.5"/>
                                          </p:val>
                                        </p:tav>
                                        <p:tav tm="100000">
                                          <p:val>
                                            <p:fltVal val="1"/>
                                          </p:val>
                                        </p:tav>
                                      </p:tavLst>
                                    </p:anim>
                                    <p:anim calcmode="lin" valueType="num">
                                      <p:cBhvr>
                                        <p:cTn id="218" dur="664" tmFilter="0, 0; 0.125,0.2665; 0.25,0.4; 0.375,0.465; 0.5,0.5;  0.625,0.535; 0.75,0.6; 0.875,0.7335; 1,1">
                                          <p:stCondLst>
                                            <p:cond delay="664"/>
                                          </p:stCondLst>
                                        </p:cTn>
                                        <p:tgtEl>
                                          <p:spTgt spid="21"/>
                                        </p:tgtEl>
                                        <p:attrNameLst>
                                          <p:attrName>ppt_y</p:attrName>
                                        </p:attrNameLst>
                                      </p:cBhvr>
                                      <p:tavLst>
                                        <p:tav tm="0" fmla="#ppt_y-sin(pi*$)/9">
                                          <p:val>
                                            <p:fltVal val="0"/>
                                          </p:val>
                                        </p:tav>
                                        <p:tav tm="100000">
                                          <p:val>
                                            <p:fltVal val="1"/>
                                          </p:val>
                                        </p:tav>
                                      </p:tavLst>
                                    </p:anim>
                                    <p:anim calcmode="lin" valueType="num">
                                      <p:cBhvr>
                                        <p:cTn id="219" dur="332" tmFilter="0, 0; 0.125,0.2665; 0.25,0.4; 0.375,0.465; 0.5,0.5;  0.625,0.535; 0.75,0.6; 0.875,0.7335; 1,1">
                                          <p:stCondLst>
                                            <p:cond delay="1324"/>
                                          </p:stCondLst>
                                        </p:cTn>
                                        <p:tgtEl>
                                          <p:spTgt spid="21"/>
                                        </p:tgtEl>
                                        <p:attrNameLst>
                                          <p:attrName>ppt_y</p:attrName>
                                        </p:attrNameLst>
                                      </p:cBhvr>
                                      <p:tavLst>
                                        <p:tav tm="0" fmla="#ppt_y-sin(pi*$)/27">
                                          <p:val>
                                            <p:fltVal val="0"/>
                                          </p:val>
                                        </p:tav>
                                        <p:tav tm="100000">
                                          <p:val>
                                            <p:fltVal val="1"/>
                                          </p:val>
                                        </p:tav>
                                      </p:tavLst>
                                    </p:anim>
                                    <p:anim calcmode="lin" valueType="num">
                                      <p:cBhvr>
                                        <p:cTn id="220" dur="164" tmFilter="0, 0; 0.125,0.2665; 0.25,0.4; 0.375,0.465; 0.5,0.5;  0.625,0.535; 0.75,0.6; 0.875,0.7335; 1,1">
                                          <p:stCondLst>
                                            <p:cond delay="1656"/>
                                          </p:stCondLst>
                                        </p:cTn>
                                        <p:tgtEl>
                                          <p:spTgt spid="21"/>
                                        </p:tgtEl>
                                        <p:attrNameLst>
                                          <p:attrName>ppt_y</p:attrName>
                                        </p:attrNameLst>
                                      </p:cBhvr>
                                      <p:tavLst>
                                        <p:tav tm="0" fmla="#ppt_y-sin(pi*$)/81">
                                          <p:val>
                                            <p:fltVal val="0"/>
                                          </p:val>
                                        </p:tav>
                                        <p:tav tm="100000">
                                          <p:val>
                                            <p:fltVal val="1"/>
                                          </p:val>
                                        </p:tav>
                                      </p:tavLst>
                                    </p:anim>
                                    <p:animScale>
                                      <p:cBhvr>
                                        <p:cTn id="221" dur="26">
                                          <p:stCondLst>
                                            <p:cond delay="650"/>
                                          </p:stCondLst>
                                        </p:cTn>
                                        <p:tgtEl>
                                          <p:spTgt spid="21"/>
                                        </p:tgtEl>
                                      </p:cBhvr>
                                      <p:to x="100000" y="60000"/>
                                    </p:animScale>
                                    <p:animScale>
                                      <p:cBhvr>
                                        <p:cTn id="222" dur="166" decel="50000">
                                          <p:stCondLst>
                                            <p:cond delay="676"/>
                                          </p:stCondLst>
                                        </p:cTn>
                                        <p:tgtEl>
                                          <p:spTgt spid="21"/>
                                        </p:tgtEl>
                                      </p:cBhvr>
                                      <p:to x="100000" y="100000"/>
                                    </p:animScale>
                                    <p:animScale>
                                      <p:cBhvr>
                                        <p:cTn id="223" dur="26">
                                          <p:stCondLst>
                                            <p:cond delay="1312"/>
                                          </p:stCondLst>
                                        </p:cTn>
                                        <p:tgtEl>
                                          <p:spTgt spid="21"/>
                                        </p:tgtEl>
                                      </p:cBhvr>
                                      <p:to x="100000" y="80000"/>
                                    </p:animScale>
                                    <p:animScale>
                                      <p:cBhvr>
                                        <p:cTn id="224" dur="166" decel="50000">
                                          <p:stCondLst>
                                            <p:cond delay="1338"/>
                                          </p:stCondLst>
                                        </p:cTn>
                                        <p:tgtEl>
                                          <p:spTgt spid="21"/>
                                        </p:tgtEl>
                                      </p:cBhvr>
                                      <p:to x="100000" y="100000"/>
                                    </p:animScale>
                                    <p:animScale>
                                      <p:cBhvr>
                                        <p:cTn id="225" dur="26">
                                          <p:stCondLst>
                                            <p:cond delay="1642"/>
                                          </p:stCondLst>
                                        </p:cTn>
                                        <p:tgtEl>
                                          <p:spTgt spid="21"/>
                                        </p:tgtEl>
                                      </p:cBhvr>
                                      <p:to x="100000" y="90000"/>
                                    </p:animScale>
                                    <p:animScale>
                                      <p:cBhvr>
                                        <p:cTn id="226" dur="166" decel="50000">
                                          <p:stCondLst>
                                            <p:cond delay="1668"/>
                                          </p:stCondLst>
                                        </p:cTn>
                                        <p:tgtEl>
                                          <p:spTgt spid="21"/>
                                        </p:tgtEl>
                                      </p:cBhvr>
                                      <p:to x="100000" y="100000"/>
                                    </p:animScale>
                                    <p:animScale>
                                      <p:cBhvr>
                                        <p:cTn id="227" dur="26">
                                          <p:stCondLst>
                                            <p:cond delay="1808"/>
                                          </p:stCondLst>
                                        </p:cTn>
                                        <p:tgtEl>
                                          <p:spTgt spid="21"/>
                                        </p:tgtEl>
                                      </p:cBhvr>
                                      <p:to x="100000" y="95000"/>
                                    </p:animScale>
                                    <p:animScale>
                                      <p:cBhvr>
                                        <p:cTn id="228" dur="166" decel="50000">
                                          <p:stCondLst>
                                            <p:cond delay="1834"/>
                                          </p:stCondLst>
                                        </p:cTn>
                                        <p:tgtEl>
                                          <p:spTgt spid="21"/>
                                        </p:tgtEl>
                                      </p:cBhvr>
                                      <p:to x="100000" y="100000"/>
                                    </p:animScale>
                                  </p:childTnLst>
                                </p:cTn>
                              </p:par>
                              <p:par>
                                <p:cTn id="229" presetID="26" presetClass="entr" presetSubtype="0" fill="hold" grpId="0" nodeType="withEffect">
                                  <p:stCondLst>
                                    <p:cond delay="0"/>
                                  </p:stCondLst>
                                  <p:childTnLst>
                                    <p:set>
                                      <p:cBhvr>
                                        <p:cTn id="230" dur="1" fill="hold">
                                          <p:stCondLst>
                                            <p:cond delay="0"/>
                                          </p:stCondLst>
                                        </p:cTn>
                                        <p:tgtEl>
                                          <p:spTgt spid="22"/>
                                        </p:tgtEl>
                                        <p:attrNameLst>
                                          <p:attrName>style.visibility</p:attrName>
                                        </p:attrNameLst>
                                      </p:cBhvr>
                                      <p:to>
                                        <p:strVal val="visible"/>
                                      </p:to>
                                    </p:set>
                                    <p:animEffect transition="in" filter="wipe(down)">
                                      <p:cBhvr>
                                        <p:cTn id="231" dur="580">
                                          <p:stCondLst>
                                            <p:cond delay="0"/>
                                          </p:stCondLst>
                                        </p:cTn>
                                        <p:tgtEl>
                                          <p:spTgt spid="22"/>
                                        </p:tgtEl>
                                      </p:cBhvr>
                                    </p:animEffect>
                                    <p:anim calcmode="lin" valueType="num">
                                      <p:cBhvr>
                                        <p:cTn id="232" dur="1822" tmFilter="0,0; 0.14,0.36; 0.43,0.73; 0.71,0.91; 1.0,1.0">
                                          <p:stCondLst>
                                            <p:cond delay="0"/>
                                          </p:stCondLst>
                                        </p:cTn>
                                        <p:tgtEl>
                                          <p:spTgt spid="22"/>
                                        </p:tgtEl>
                                        <p:attrNameLst>
                                          <p:attrName>ppt_x</p:attrName>
                                        </p:attrNameLst>
                                      </p:cBhvr>
                                      <p:tavLst>
                                        <p:tav tm="0">
                                          <p:val>
                                            <p:strVal val="#ppt_x-0.25"/>
                                          </p:val>
                                        </p:tav>
                                        <p:tav tm="100000">
                                          <p:val>
                                            <p:strVal val="#ppt_x"/>
                                          </p:val>
                                        </p:tav>
                                      </p:tavLst>
                                    </p:anim>
                                    <p:anim calcmode="lin" valueType="num">
                                      <p:cBhvr>
                                        <p:cTn id="233" dur="664" tmFilter="0.0,0.0; 0.25,0.07; 0.50,0.2; 0.75,0.467; 1.0,1.0">
                                          <p:stCondLst>
                                            <p:cond delay="0"/>
                                          </p:stCondLst>
                                        </p:cTn>
                                        <p:tgtEl>
                                          <p:spTgt spid="22"/>
                                        </p:tgtEl>
                                        <p:attrNameLst>
                                          <p:attrName>ppt_y</p:attrName>
                                        </p:attrNameLst>
                                      </p:cBhvr>
                                      <p:tavLst>
                                        <p:tav tm="0" fmla="#ppt_y-sin(pi*$)/3">
                                          <p:val>
                                            <p:fltVal val="0.5"/>
                                          </p:val>
                                        </p:tav>
                                        <p:tav tm="100000">
                                          <p:val>
                                            <p:fltVal val="1"/>
                                          </p:val>
                                        </p:tav>
                                      </p:tavLst>
                                    </p:anim>
                                    <p:anim calcmode="lin" valueType="num">
                                      <p:cBhvr>
                                        <p:cTn id="234" dur="664" tmFilter="0, 0; 0.125,0.2665; 0.25,0.4; 0.375,0.465; 0.5,0.5;  0.625,0.535; 0.75,0.6; 0.875,0.7335; 1,1">
                                          <p:stCondLst>
                                            <p:cond delay="664"/>
                                          </p:stCondLst>
                                        </p:cTn>
                                        <p:tgtEl>
                                          <p:spTgt spid="22"/>
                                        </p:tgtEl>
                                        <p:attrNameLst>
                                          <p:attrName>ppt_y</p:attrName>
                                        </p:attrNameLst>
                                      </p:cBhvr>
                                      <p:tavLst>
                                        <p:tav tm="0" fmla="#ppt_y-sin(pi*$)/9">
                                          <p:val>
                                            <p:fltVal val="0"/>
                                          </p:val>
                                        </p:tav>
                                        <p:tav tm="100000">
                                          <p:val>
                                            <p:fltVal val="1"/>
                                          </p:val>
                                        </p:tav>
                                      </p:tavLst>
                                    </p:anim>
                                    <p:anim calcmode="lin" valueType="num">
                                      <p:cBhvr>
                                        <p:cTn id="235" dur="332" tmFilter="0, 0; 0.125,0.2665; 0.25,0.4; 0.375,0.465; 0.5,0.5;  0.625,0.535; 0.75,0.6; 0.875,0.7335; 1,1">
                                          <p:stCondLst>
                                            <p:cond delay="1324"/>
                                          </p:stCondLst>
                                        </p:cTn>
                                        <p:tgtEl>
                                          <p:spTgt spid="22"/>
                                        </p:tgtEl>
                                        <p:attrNameLst>
                                          <p:attrName>ppt_y</p:attrName>
                                        </p:attrNameLst>
                                      </p:cBhvr>
                                      <p:tavLst>
                                        <p:tav tm="0" fmla="#ppt_y-sin(pi*$)/27">
                                          <p:val>
                                            <p:fltVal val="0"/>
                                          </p:val>
                                        </p:tav>
                                        <p:tav tm="100000">
                                          <p:val>
                                            <p:fltVal val="1"/>
                                          </p:val>
                                        </p:tav>
                                      </p:tavLst>
                                    </p:anim>
                                    <p:anim calcmode="lin" valueType="num">
                                      <p:cBhvr>
                                        <p:cTn id="236" dur="164" tmFilter="0, 0; 0.125,0.2665; 0.25,0.4; 0.375,0.465; 0.5,0.5;  0.625,0.535; 0.75,0.6; 0.875,0.7335; 1,1">
                                          <p:stCondLst>
                                            <p:cond delay="1656"/>
                                          </p:stCondLst>
                                        </p:cTn>
                                        <p:tgtEl>
                                          <p:spTgt spid="22"/>
                                        </p:tgtEl>
                                        <p:attrNameLst>
                                          <p:attrName>ppt_y</p:attrName>
                                        </p:attrNameLst>
                                      </p:cBhvr>
                                      <p:tavLst>
                                        <p:tav tm="0" fmla="#ppt_y-sin(pi*$)/81">
                                          <p:val>
                                            <p:fltVal val="0"/>
                                          </p:val>
                                        </p:tav>
                                        <p:tav tm="100000">
                                          <p:val>
                                            <p:fltVal val="1"/>
                                          </p:val>
                                        </p:tav>
                                      </p:tavLst>
                                    </p:anim>
                                    <p:animScale>
                                      <p:cBhvr>
                                        <p:cTn id="237" dur="26">
                                          <p:stCondLst>
                                            <p:cond delay="650"/>
                                          </p:stCondLst>
                                        </p:cTn>
                                        <p:tgtEl>
                                          <p:spTgt spid="22"/>
                                        </p:tgtEl>
                                      </p:cBhvr>
                                      <p:to x="100000" y="60000"/>
                                    </p:animScale>
                                    <p:animScale>
                                      <p:cBhvr>
                                        <p:cTn id="238" dur="166" decel="50000">
                                          <p:stCondLst>
                                            <p:cond delay="676"/>
                                          </p:stCondLst>
                                        </p:cTn>
                                        <p:tgtEl>
                                          <p:spTgt spid="22"/>
                                        </p:tgtEl>
                                      </p:cBhvr>
                                      <p:to x="100000" y="100000"/>
                                    </p:animScale>
                                    <p:animScale>
                                      <p:cBhvr>
                                        <p:cTn id="239" dur="26">
                                          <p:stCondLst>
                                            <p:cond delay="1312"/>
                                          </p:stCondLst>
                                        </p:cTn>
                                        <p:tgtEl>
                                          <p:spTgt spid="22"/>
                                        </p:tgtEl>
                                      </p:cBhvr>
                                      <p:to x="100000" y="80000"/>
                                    </p:animScale>
                                    <p:animScale>
                                      <p:cBhvr>
                                        <p:cTn id="240" dur="166" decel="50000">
                                          <p:stCondLst>
                                            <p:cond delay="1338"/>
                                          </p:stCondLst>
                                        </p:cTn>
                                        <p:tgtEl>
                                          <p:spTgt spid="22"/>
                                        </p:tgtEl>
                                      </p:cBhvr>
                                      <p:to x="100000" y="100000"/>
                                    </p:animScale>
                                    <p:animScale>
                                      <p:cBhvr>
                                        <p:cTn id="241" dur="26">
                                          <p:stCondLst>
                                            <p:cond delay="1642"/>
                                          </p:stCondLst>
                                        </p:cTn>
                                        <p:tgtEl>
                                          <p:spTgt spid="22"/>
                                        </p:tgtEl>
                                      </p:cBhvr>
                                      <p:to x="100000" y="90000"/>
                                    </p:animScale>
                                    <p:animScale>
                                      <p:cBhvr>
                                        <p:cTn id="242" dur="166" decel="50000">
                                          <p:stCondLst>
                                            <p:cond delay="1668"/>
                                          </p:stCondLst>
                                        </p:cTn>
                                        <p:tgtEl>
                                          <p:spTgt spid="22"/>
                                        </p:tgtEl>
                                      </p:cBhvr>
                                      <p:to x="100000" y="100000"/>
                                    </p:animScale>
                                    <p:animScale>
                                      <p:cBhvr>
                                        <p:cTn id="243" dur="26">
                                          <p:stCondLst>
                                            <p:cond delay="1808"/>
                                          </p:stCondLst>
                                        </p:cTn>
                                        <p:tgtEl>
                                          <p:spTgt spid="22"/>
                                        </p:tgtEl>
                                      </p:cBhvr>
                                      <p:to x="100000" y="95000"/>
                                    </p:animScale>
                                    <p:animScale>
                                      <p:cBhvr>
                                        <p:cTn id="244" dur="166" decel="50000">
                                          <p:stCondLst>
                                            <p:cond delay="1834"/>
                                          </p:stCondLst>
                                        </p:cTn>
                                        <p:tgtEl>
                                          <p:spTgt spid="22"/>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2" grpId="0"/>
      <p:bldP spid="36" grpId="0" animBg="1"/>
      <p:bldP spid="2054" grpId="0"/>
      <p:bldP spid="37" grpId="0" animBg="1"/>
      <p:bldP spid="2056" grpId="0"/>
      <p:bldP spid="38" grpId="0" animBg="1"/>
      <p:bldP spid="2058" grpId="0"/>
      <p:bldP spid="39" grpId="0" animBg="1"/>
      <p:bldP spid="19" grpId="0"/>
      <p:bldP spid="20" grpId="0"/>
      <p:bldP spid="21" grpId="0"/>
      <p:bldP spid="22"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14344"/>
          <p:cNvSpPr/>
          <p:nvPr/>
        </p:nvSpPr>
        <p:spPr>
          <a:xfrm flipH="1">
            <a:off x="6926961" y="2235334"/>
            <a:ext cx="1358012" cy="1"/>
          </a:xfrm>
          <a:prstGeom prst="line">
            <a:avLst/>
          </a:prstGeom>
          <a:ln w="6350">
            <a:solidFill>
              <a:sysClr val="windowText" lastClr="000000">
                <a:lumMod val="75000"/>
                <a:lumOff val="25000"/>
              </a:sysClr>
            </a:solidFill>
            <a:prstDash val="dash"/>
            <a:round/>
            <a:headEnd type="oval"/>
          </a:ln>
        </p:spPr>
        <p:txBody>
          <a:bodyPr lIns="0" tIns="0" rIns="0" bIns="0"/>
          <a:lstStyle/>
          <a:p>
            <a:pPr defTabSz="1219170">
              <a:defRPr sz="1200">
                <a:uFillTx/>
                <a:latin typeface="+mj-lt"/>
                <a:ea typeface="+mj-ea"/>
                <a:cs typeface="+mj-cs"/>
                <a:sym typeface="Helvetica"/>
              </a:defRPr>
            </a:pPr>
            <a:endParaRPr sz="1600" kern="0">
              <a:solidFill>
                <a:prstClr val="black">
                  <a:lumMod val="75000"/>
                  <a:lumOff val="25000"/>
                </a:prstClr>
              </a:solidFill>
              <a:cs typeface="+mn-ea"/>
              <a:sym typeface="+mn-lt"/>
            </a:endParaRPr>
          </a:p>
        </p:txBody>
      </p:sp>
      <p:sp>
        <p:nvSpPr>
          <p:cNvPr id="6" name="Shape 14345"/>
          <p:cNvSpPr/>
          <p:nvPr/>
        </p:nvSpPr>
        <p:spPr>
          <a:xfrm>
            <a:off x="8525161" y="1943679"/>
            <a:ext cx="2187687" cy="369330"/>
          </a:xfrm>
          <a:prstGeom prst="rect">
            <a:avLst/>
          </a:prstGeom>
          <a:noFill/>
          <a:ln w="12700" cap="flat">
            <a:noFill/>
            <a:miter lim="400000"/>
          </a:ln>
          <a:effectLst/>
        </p:spPr>
        <p:txBody>
          <a:bodyPr wrap="square" lIns="60959" tIns="60959" rIns="60959" bIns="60959" numCol="1" anchor="t">
            <a:spAutoFit/>
          </a:bodyPr>
          <a:lstStyle>
            <a:lvl1pPr>
              <a:spcBef>
                <a:spcPts val="200"/>
              </a:spcBef>
              <a:defRPr sz="1200">
                <a:solidFill>
                  <a:srgbClr val="3A5063"/>
                </a:solidFill>
                <a:uFill>
                  <a:solidFill>
                    <a:srgbClr val="3A5063"/>
                  </a:solidFill>
                </a:uFill>
                <a:latin typeface="Roboto condensed"/>
                <a:ea typeface="Roboto condensed"/>
                <a:cs typeface="Roboto condensed"/>
                <a:sym typeface="Roboto condensed"/>
              </a:defRPr>
            </a:lvl1pPr>
          </a:lstStyle>
          <a:p>
            <a:r>
              <a:rPr lang="zh-CN" altLang="en-US" sz="1600" dirty="0">
                <a:solidFill>
                  <a:schemeClr val="tx1">
                    <a:lumMod val="75000"/>
                    <a:lumOff val="25000"/>
                  </a:schemeClr>
                </a:solidFill>
                <a:latin typeface="+mn-lt"/>
                <a:ea typeface="+mn-ea"/>
                <a:cs typeface="+mn-ea"/>
                <a:sym typeface="+mn-lt"/>
              </a:rPr>
              <a:t>单击添加标题</a:t>
            </a:r>
            <a:endParaRPr lang="en-US" altLang="zh-CN" sz="1600" dirty="0">
              <a:solidFill>
                <a:schemeClr val="tx1">
                  <a:lumMod val="75000"/>
                  <a:lumOff val="25000"/>
                </a:schemeClr>
              </a:solidFill>
              <a:latin typeface="+mn-lt"/>
              <a:ea typeface="+mn-ea"/>
              <a:cs typeface="+mn-ea"/>
              <a:sym typeface="+mn-lt"/>
            </a:endParaRPr>
          </a:p>
        </p:txBody>
      </p:sp>
      <p:sp>
        <p:nvSpPr>
          <p:cNvPr id="7" name="Shape 14346"/>
          <p:cNvSpPr/>
          <p:nvPr/>
        </p:nvSpPr>
        <p:spPr>
          <a:xfrm>
            <a:off x="8409881" y="2325766"/>
            <a:ext cx="2656739" cy="954105"/>
          </a:xfrm>
          <a:prstGeom prst="rect">
            <a:avLst/>
          </a:prstGeom>
          <a:noFill/>
          <a:ln w="12700" cap="flat">
            <a:noFill/>
            <a:miter lim="400000"/>
          </a:ln>
          <a:effectLst/>
        </p:spPr>
        <p:txBody>
          <a:bodyPr wrap="square" lIns="60959" tIns="60959" rIns="60959" bIns="60959" numCol="1" anchor="t">
            <a:spAutoFit/>
          </a:bodyPr>
          <a:lstStyle>
            <a:lvl1pPr>
              <a:lnSpc>
                <a:spcPct val="120000"/>
              </a:lnSpc>
              <a:spcBef>
                <a:spcPts val="100"/>
              </a:spcBef>
              <a:defRPr sz="700">
                <a:solidFill>
                  <a:srgbClr val="808080"/>
                </a:solidFill>
                <a:uFill>
                  <a:solidFill>
                    <a:srgbClr val="808080"/>
                  </a:solidFill>
                </a:uFill>
                <a:latin typeface="Roboto condensed"/>
                <a:ea typeface="Roboto condensed"/>
                <a:cs typeface="Roboto condensed"/>
                <a:sym typeface="Roboto condensed"/>
              </a:defRPr>
            </a:lvl1pPr>
          </a:lstStyle>
          <a:p>
            <a:pPr>
              <a:lnSpc>
                <a:spcPct val="150000"/>
              </a:lnSpc>
              <a:defRPr sz="1800">
                <a:solidFill>
                  <a:srgbClr val="000000"/>
                </a:solidFill>
                <a:uFillTx/>
              </a:defRPr>
            </a:pPr>
            <a:r>
              <a:rPr lang="zh-CN" altLang="en-US" sz="1200" dirty="0">
                <a:solidFill>
                  <a:schemeClr val="tx1">
                    <a:lumMod val="50000"/>
                    <a:lumOff val="50000"/>
                  </a:schemeClr>
                </a:solidFill>
                <a:uFillTx/>
                <a:latin typeface="+mn-lt"/>
                <a:ea typeface="+mn-ea"/>
                <a:cs typeface="+mn-ea"/>
                <a:sym typeface="+mn-lt"/>
              </a:rPr>
              <a:t>此处添加详细文本描述，建议与标题相关并符合整体语言风格，语言描述尽量简洁生动。</a:t>
            </a:r>
            <a:endParaRPr sz="1200" dirty="0">
              <a:solidFill>
                <a:schemeClr val="tx1">
                  <a:lumMod val="50000"/>
                  <a:lumOff val="50000"/>
                </a:schemeClr>
              </a:solidFill>
              <a:uFillTx/>
              <a:latin typeface="+mn-lt"/>
              <a:ea typeface="+mn-ea"/>
              <a:cs typeface="+mn-ea"/>
              <a:sym typeface="+mn-lt"/>
            </a:endParaRPr>
          </a:p>
        </p:txBody>
      </p:sp>
      <p:sp>
        <p:nvSpPr>
          <p:cNvPr id="8" name="Shape 14348"/>
          <p:cNvSpPr/>
          <p:nvPr/>
        </p:nvSpPr>
        <p:spPr>
          <a:xfrm>
            <a:off x="8990149" y="3696775"/>
            <a:ext cx="1906384" cy="369330"/>
          </a:xfrm>
          <a:prstGeom prst="rect">
            <a:avLst/>
          </a:prstGeom>
          <a:noFill/>
          <a:ln w="12700" cap="flat">
            <a:noFill/>
            <a:miter lim="400000"/>
          </a:ln>
          <a:effectLst/>
        </p:spPr>
        <p:txBody>
          <a:bodyPr wrap="square" lIns="60959" tIns="60959" rIns="60959" bIns="60959" numCol="1" anchor="t">
            <a:spAutoFit/>
          </a:bodyPr>
          <a:lstStyle>
            <a:lvl1pPr>
              <a:spcBef>
                <a:spcPts val="200"/>
              </a:spcBef>
              <a:defRPr sz="1200">
                <a:solidFill>
                  <a:srgbClr val="3A5063"/>
                </a:solidFill>
                <a:uFill>
                  <a:solidFill>
                    <a:srgbClr val="3A5063"/>
                  </a:solidFill>
                </a:uFill>
                <a:latin typeface="Roboto condensed"/>
                <a:ea typeface="Roboto condensed"/>
                <a:cs typeface="Roboto condensed"/>
                <a:sym typeface="Roboto condensed"/>
              </a:defRPr>
            </a:lvl1pPr>
          </a:lstStyle>
          <a:p>
            <a:r>
              <a:rPr lang="zh-CN" altLang="en-US" sz="1600" dirty="0">
                <a:solidFill>
                  <a:schemeClr val="tx1">
                    <a:lumMod val="75000"/>
                    <a:lumOff val="25000"/>
                  </a:schemeClr>
                </a:solidFill>
                <a:latin typeface="+mn-lt"/>
                <a:ea typeface="+mn-ea"/>
                <a:cs typeface="+mn-ea"/>
                <a:sym typeface="+mn-lt"/>
              </a:rPr>
              <a:t>单击添加标题</a:t>
            </a:r>
            <a:endParaRPr lang="en-US" altLang="zh-CN" sz="1600" dirty="0">
              <a:solidFill>
                <a:schemeClr val="tx1">
                  <a:lumMod val="75000"/>
                  <a:lumOff val="25000"/>
                </a:schemeClr>
              </a:solidFill>
              <a:latin typeface="+mn-lt"/>
              <a:ea typeface="+mn-ea"/>
              <a:cs typeface="+mn-ea"/>
              <a:sym typeface="+mn-lt"/>
            </a:endParaRPr>
          </a:p>
        </p:txBody>
      </p:sp>
      <p:sp>
        <p:nvSpPr>
          <p:cNvPr id="9" name="Shape 14349"/>
          <p:cNvSpPr/>
          <p:nvPr/>
        </p:nvSpPr>
        <p:spPr>
          <a:xfrm>
            <a:off x="8885807" y="4089411"/>
            <a:ext cx="2533160" cy="954105"/>
          </a:xfrm>
          <a:prstGeom prst="rect">
            <a:avLst/>
          </a:prstGeom>
          <a:noFill/>
          <a:ln w="12700" cap="flat">
            <a:noFill/>
            <a:miter lim="400000"/>
          </a:ln>
          <a:effectLst/>
        </p:spPr>
        <p:txBody>
          <a:bodyPr wrap="square" lIns="60959" tIns="60959" rIns="60959" bIns="60959" numCol="1" anchor="t">
            <a:spAutoFit/>
          </a:bodyPr>
          <a:lstStyle>
            <a:lvl1pPr>
              <a:lnSpc>
                <a:spcPct val="120000"/>
              </a:lnSpc>
              <a:spcBef>
                <a:spcPts val="100"/>
              </a:spcBef>
              <a:defRPr sz="700">
                <a:solidFill>
                  <a:srgbClr val="808080"/>
                </a:solidFill>
                <a:uFill>
                  <a:solidFill>
                    <a:srgbClr val="808080"/>
                  </a:solidFill>
                </a:uFill>
                <a:latin typeface="Roboto condensed"/>
                <a:ea typeface="Roboto condensed"/>
                <a:cs typeface="Roboto condensed"/>
                <a:sym typeface="Roboto condensed"/>
              </a:defRPr>
            </a:lvl1pPr>
          </a:lstStyle>
          <a:p>
            <a:pPr>
              <a:lnSpc>
                <a:spcPct val="150000"/>
              </a:lnSpc>
              <a:defRPr sz="1800">
                <a:solidFill>
                  <a:srgbClr val="000000"/>
                </a:solidFill>
                <a:uFillTx/>
              </a:defRPr>
            </a:pPr>
            <a:r>
              <a:rPr lang="zh-CN" altLang="en-US" sz="1200" dirty="0">
                <a:solidFill>
                  <a:schemeClr val="tx1">
                    <a:lumMod val="50000"/>
                    <a:lumOff val="50000"/>
                  </a:schemeClr>
                </a:solidFill>
                <a:uFillTx/>
                <a:latin typeface="+mn-lt"/>
                <a:ea typeface="+mn-ea"/>
                <a:cs typeface="+mn-ea"/>
                <a:sym typeface="+mn-lt"/>
              </a:rPr>
              <a:t>此处添加详细文本描述，建议与标题相关并符合整体语言风格，语言描述尽量简洁生动。</a:t>
            </a:r>
            <a:endParaRPr sz="1200" dirty="0">
              <a:solidFill>
                <a:schemeClr val="tx1">
                  <a:lumMod val="50000"/>
                  <a:lumOff val="50000"/>
                </a:schemeClr>
              </a:solidFill>
              <a:uFillTx/>
              <a:latin typeface="+mn-lt"/>
              <a:ea typeface="+mn-ea"/>
              <a:cs typeface="+mn-ea"/>
              <a:sym typeface="+mn-lt"/>
            </a:endParaRPr>
          </a:p>
        </p:txBody>
      </p:sp>
      <p:sp>
        <p:nvSpPr>
          <p:cNvPr id="10" name="Shape 14351"/>
          <p:cNvSpPr/>
          <p:nvPr/>
        </p:nvSpPr>
        <p:spPr>
          <a:xfrm flipH="1">
            <a:off x="8182122" y="3910810"/>
            <a:ext cx="645949" cy="1"/>
          </a:xfrm>
          <a:prstGeom prst="line">
            <a:avLst/>
          </a:prstGeom>
          <a:ln w="6350">
            <a:solidFill>
              <a:sysClr val="windowText" lastClr="000000">
                <a:lumMod val="75000"/>
                <a:lumOff val="25000"/>
              </a:sysClr>
            </a:solidFill>
            <a:prstDash val="dash"/>
            <a:round/>
            <a:headEnd type="oval"/>
          </a:ln>
        </p:spPr>
        <p:txBody>
          <a:bodyPr lIns="0" tIns="0" rIns="0" bIns="0"/>
          <a:lstStyle/>
          <a:p>
            <a:pPr defTabSz="1219170">
              <a:defRPr sz="1200">
                <a:uFillTx/>
                <a:latin typeface="+mj-lt"/>
                <a:ea typeface="+mj-ea"/>
                <a:cs typeface="+mj-cs"/>
                <a:sym typeface="Helvetica"/>
              </a:defRPr>
            </a:pPr>
            <a:endParaRPr sz="1600" kern="0">
              <a:solidFill>
                <a:prstClr val="black">
                  <a:lumMod val="75000"/>
                  <a:lumOff val="25000"/>
                </a:prstClr>
              </a:solidFill>
              <a:cs typeface="+mn-ea"/>
              <a:sym typeface="+mn-lt"/>
            </a:endParaRPr>
          </a:p>
        </p:txBody>
      </p:sp>
      <p:sp>
        <p:nvSpPr>
          <p:cNvPr id="11" name="Shape 14352"/>
          <p:cNvSpPr/>
          <p:nvPr/>
        </p:nvSpPr>
        <p:spPr>
          <a:xfrm>
            <a:off x="3565549" y="4793708"/>
            <a:ext cx="1906383" cy="369330"/>
          </a:xfrm>
          <a:prstGeom prst="rect">
            <a:avLst/>
          </a:prstGeom>
          <a:noFill/>
          <a:ln w="12700" cap="flat">
            <a:noFill/>
            <a:miter lim="400000"/>
          </a:ln>
          <a:effectLst/>
        </p:spPr>
        <p:txBody>
          <a:bodyPr wrap="square" lIns="60959" tIns="60959" rIns="60959" bIns="60959" numCol="1" anchor="t">
            <a:spAutoFit/>
          </a:bodyPr>
          <a:lstStyle>
            <a:lvl1pPr algn="r">
              <a:spcBef>
                <a:spcPts val="200"/>
              </a:spcBef>
              <a:defRPr sz="1200">
                <a:solidFill>
                  <a:srgbClr val="3A5063"/>
                </a:solidFill>
                <a:uFill>
                  <a:solidFill>
                    <a:srgbClr val="3A5063"/>
                  </a:solidFill>
                </a:uFill>
                <a:latin typeface="Roboto condensed"/>
                <a:ea typeface="Roboto condensed"/>
                <a:cs typeface="Roboto condensed"/>
                <a:sym typeface="Roboto condensed"/>
              </a:defRPr>
            </a:lvl1pPr>
          </a:lstStyle>
          <a:p>
            <a:pPr algn="l"/>
            <a:r>
              <a:rPr lang="zh-CN" altLang="en-US" sz="1600" dirty="0">
                <a:solidFill>
                  <a:schemeClr val="tx1">
                    <a:lumMod val="75000"/>
                    <a:lumOff val="25000"/>
                  </a:schemeClr>
                </a:solidFill>
                <a:latin typeface="+mn-lt"/>
                <a:ea typeface="+mn-ea"/>
                <a:cs typeface="+mn-ea"/>
                <a:sym typeface="+mn-lt"/>
              </a:rPr>
              <a:t>单击添加标题</a:t>
            </a:r>
            <a:endParaRPr lang="en-US" altLang="zh-CN" sz="1600" dirty="0">
              <a:solidFill>
                <a:schemeClr val="tx1">
                  <a:lumMod val="75000"/>
                  <a:lumOff val="25000"/>
                </a:schemeClr>
              </a:solidFill>
              <a:latin typeface="+mn-lt"/>
              <a:ea typeface="+mn-ea"/>
              <a:cs typeface="+mn-ea"/>
              <a:sym typeface="+mn-lt"/>
            </a:endParaRPr>
          </a:p>
        </p:txBody>
      </p:sp>
      <p:sp>
        <p:nvSpPr>
          <p:cNvPr id="12" name="Shape 14353"/>
          <p:cNvSpPr/>
          <p:nvPr/>
        </p:nvSpPr>
        <p:spPr>
          <a:xfrm>
            <a:off x="3479934" y="5193407"/>
            <a:ext cx="2831935" cy="1353958"/>
          </a:xfrm>
          <a:prstGeom prst="rect">
            <a:avLst/>
          </a:prstGeom>
          <a:noFill/>
          <a:ln w="12700" cap="flat">
            <a:noFill/>
            <a:miter lim="400000"/>
          </a:ln>
          <a:effectLst/>
        </p:spPr>
        <p:txBody>
          <a:bodyPr wrap="square" lIns="60959" tIns="60959" rIns="60959" bIns="60959" numCol="1" anchor="t">
            <a:spAutoFit/>
          </a:bodyPr>
          <a:lstStyle>
            <a:lvl1pPr algn="r">
              <a:lnSpc>
                <a:spcPct val="120000"/>
              </a:lnSpc>
              <a:spcBef>
                <a:spcPts val="100"/>
              </a:spcBef>
              <a:defRPr sz="700">
                <a:solidFill>
                  <a:srgbClr val="808080"/>
                </a:solidFill>
                <a:uFill>
                  <a:solidFill>
                    <a:srgbClr val="808080"/>
                  </a:solidFill>
                </a:uFill>
                <a:latin typeface="Roboto condensed"/>
                <a:ea typeface="Roboto condensed"/>
                <a:cs typeface="Roboto condensed"/>
                <a:sym typeface="Roboto condensed"/>
              </a:defRPr>
            </a:lvl1pPr>
          </a:lstStyle>
          <a:p>
            <a:pPr algn="l">
              <a:lnSpc>
                <a:spcPct val="150000"/>
              </a:lnSpc>
              <a:defRPr sz="1800">
                <a:solidFill>
                  <a:srgbClr val="000000"/>
                </a:solidFill>
                <a:uFillTx/>
              </a:defRPr>
            </a:pPr>
            <a:r>
              <a:rPr lang="zh-CN" altLang="en-US" sz="1333" dirty="0">
                <a:solidFill>
                  <a:prstClr val="black">
                    <a:lumMod val="75000"/>
                    <a:lumOff val="25000"/>
                  </a:prstClr>
                </a:solidFill>
                <a:uFillTx/>
                <a:latin typeface="+mn-lt"/>
                <a:ea typeface="+mn-ea"/>
                <a:cs typeface="+mn-ea"/>
                <a:sym typeface="+mn-lt"/>
              </a:rPr>
              <a:t>此处添加详细文本描述，建议与标题相关并符合整体语言风格，语言描述尽量简洁生动。</a:t>
            </a:r>
            <a:r>
              <a:rPr sz="1333" dirty="0">
                <a:solidFill>
                  <a:prstClr val="black">
                    <a:lumMod val="75000"/>
                    <a:lumOff val="25000"/>
                  </a:prstClr>
                </a:solidFill>
                <a:uFillTx/>
                <a:latin typeface="+mn-lt"/>
                <a:ea typeface="+mn-ea"/>
                <a:cs typeface="+mn-ea"/>
                <a:sym typeface="+mn-lt"/>
              </a:rPr>
              <a:t> </a:t>
            </a:r>
            <a:r>
              <a:rPr lang="zh-CN" altLang="en-US" sz="1333" dirty="0">
                <a:solidFill>
                  <a:prstClr val="black">
                    <a:lumMod val="75000"/>
                    <a:lumOff val="25000"/>
                  </a:prstClr>
                </a:solidFill>
                <a:uFillTx/>
                <a:latin typeface="+mn-lt"/>
                <a:ea typeface="+mn-ea"/>
                <a:cs typeface="+mn-ea"/>
                <a:sym typeface="+mn-lt"/>
              </a:rPr>
              <a:t>单击此处添加标题</a:t>
            </a:r>
            <a:endParaRPr sz="1333" dirty="0">
              <a:solidFill>
                <a:prstClr val="black">
                  <a:lumMod val="75000"/>
                  <a:lumOff val="25000"/>
                </a:prstClr>
              </a:solidFill>
              <a:uFillTx/>
              <a:latin typeface="+mn-lt"/>
              <a:ea typeface="+mn-ea"/>
              <a:cs typeface="+mn-ea"/>
              <a:sym typeface="+mn-lt"/>
            </a:endParaRPr>
          </a:p>
        </p:txBody>
      </p:sp>
      <p:sp>
        <p:nvSpPr>
          <p:cNvPr id="13" name="Shape 14355"/>
          <p:cNvSpPr/>
          <p:nvPr/>
        </p:nvSpPr>
        <p:spPr>
          <a:xfrm>
            <a:off x="4980715" y="4613965"/>
            <a:ext cx="645949" cy="1"/>
          </a:xfrm>
          <a:prstGeom prst="line">
            <a:avLst/>
          </a:prstGeom>
          <a:ln w="6350">
            <a:solidFill>
              <a:sysClr val="windowText" lastClr="000000">
                <a:lumMod val="75000"/>
                <a:lumOff val="25000"/>
              </a:sysClr>
            </a:solidFill>
            <a:prstDash val="dash"/>
            <a:round/>
            <a:headEnd type="oval"/>
          </a:ln>
        </p:spPr>
        <p:txBody>
          <a:bodyPr lIns="0" tIns="0" rIns="0" bIns="0"/>
          <a:lstStyle/>
          <a:p>
            <a:pPr defTabSz="1219170">
              <a:defRPr sz="1200">
                <a:uFillTx/>
                <a:latin typeface="+mj-lt"/>
                <a:ea typeface="+mj-ea"/>
                <a:cs typeface="+mj-cs"/>
                <a:sym typeface="Helvetica"/>
              </a:defRPr>
            </a:pPr>
            <a:endParaRPr sz="1600" kern="0">
              <a:solidFill>
                <a:prstClr val="black">
                  <a:lumMod val="75000"/>
                  <a:lumOff val="25000"/>
                </a:prstClr>
              </a:solidFill>
              <a:cs typeface="+mn-ea"/>
              <a:sym typeface="+mn-lt"/>
            </a:endParaRPr>
          </a:p>
        </p:txBody>
      </p:sp>
      <p:grpSp>
        <p:nvGrpSpPr>
          <p:cNvPr id="25" name="组合 24"/>
          <p:cNvGrpSpPr/>
          <p:nvPr/>
        </p:nvGrpSpPr>
        <p:grpSpPr>
          <a:xfrm>
            <a:off x="4116713" y="2609476"/>
            <a:ext cx="1662915" cy="1662915"/>
            <a:chOff x="3087535" y="2200113"/>
            <a:chExt cx="1247186" cy="1247186"/>
          </a:xfrm>
          <a:solidFill>
            <a:schemeClr val="accent1"/>
          </a:solidFill>
        </p:grpSpPr>
        <p:sp>
          <p:nvSpPr>
            <p:cNvPr id="26" name="Shape 14341"/>
            <p:cNvSpPr/>
            <p:nvPr/>
          </p:nvSpPr>
          <p:spPr>
            <a:xfrm rot="18900000">
              <a:off x="3087535" y="2200113"/>
              <a:ext cx="1247186" cy="1247186"/>
            </a:xfrm>
            <a:custGeom>
              <a:avLst/>
              <a:gdLst/>
              <a:ahLst/>
              <a:cxnLst>
                <a:cxn ang="0">
                  <a:pos x="wd2" y="hd2"/>
                </a:cxn>
                <a:cxn ang="5400000">
                  <a:pos x="wd2" y="hd2"/>
                </a:cxn>
                <a:cxn ang="10800000">
                  <a:pos x="wd2" y="hd2"/>
                </a:cxn>
                <a:cxn ang="16200000">
                  <a:pos x="wd2" y="hd2"/>
                </a:cxn>
              </a:cxnLst>
              <a:rect l="0" t="0" r="r" b="b"/>
              <a:pathLst>
                <a:path w="21600" h="21600" extrusionOk="0">
                  <a:moveTo>
                    <a:pt x="21600" y="13590"/>
                  </a:moveTo>
                  <a:cubicBezTo>
                    <a:pt x="21600" y="14730"/>
                    <a:pt x="20700" y="15660"/>
                    <a:pt x="19560" y="15660"/>
                  </a:cubicBezTo>
                  <a:cubicBezTo>
                    <a:pt x="19560" y="15660"/>
                    <a:pt x="19560" y="15660"/>
                    <a:pt x="19560" y="15660"/>
                  </a:cubicBezTo>
                  <a:cubicBezTo>
                    <a:pt x="19500" y="15660"/>
                    <a:pt x="19350" y="15660"/>
                    <a:pt x="19170" y="15600"/>
                  </a:cubicBezTo>
                  <a:cubicBezTo>
                    <a:pt x="18990" y="15540"/>
                    <a:pt x="18750" y="15420"/>
                    <a:pt x="18510" y="15210"/>
                  </a:cubicBezTo>
                  <a:cubicBezTo>
                    <a:pt x="18450" y="15150"/>
                    <a:pt x="18360" y="15090"/>
                    <a:pt x="18300" y="15030"/>
                  </a:cubicBezTo>
                  <a:cubicBezTo>
                    <a:pt x="18000" y="14760"/>
                    <a:pt x="17700" y="14460"/>
                    <a:pt x="17340" y="14460"/>
                  </a:cubicBezTo>
                  <a:cubicBezTo>
                    <a:pt x="16710" y="14460"/>
                    <a:pt x="16470" y="15270"/>
                    <a:pt x="16290" y="15960"/>
                  </a:cubicBezTo>
                  <a:cubicBezTo>
                    <a:pt x="16260" y="16080"/>
                    <a:pt x="16260" y="16170"/>
                    <a:pt x="16260" y="16290"/>
                  </a:cubicBezTo>
                  <a:cubicBezTo>
                    <a:pt x="16260" y="21600"/>
                    <a:pt x="16260" y="21600"/>
                    <a:pt x="16260" y="21600"/>
                  </a:cubicBezTo>
                  <a:cubicBezTo>
                    <a:pt x="16260" y="21600"/>
                    <a:pt x="16260" y="21600"/>
                    <a:pt x="16260" y="21600"/>
                  </a:cubicBezTo>
                  <a:cubicBezTo>
                    <a:pt x="16260" y="21600"/>
                    <a:pt x="16260" y="21600"/>
                    <a:pt x="16260" y="21600"/>
                  </a:cubicBezTo>
                  <a:cubicBezTo>
                    <a:pt x="10950" y="21600"/>
                    <a:pt x="10950" y="21600"/>
                    <a:pt x="10950" y="21600"/>
                  </a:cubicBezTo>
                  <a:cubicBezTo>
                    <a:pt x="10860" y="21600"/>
                    <a:pt x="10800" y="21600"/>
                    <a:pt x="10740" y="21570"/>
                  </a:cubicBezTo>
                  <a:cubicBezTo>
                    <a:pt x="9780" y="21360"/>
                    <a:pt x="9660" y="21120"/>
                    <a:pt x="9630" y="21060"/>
                  </a:cubicBezTo>
                  <a:cubicBezTo>
                    <a:pt x="9570" y="20910"/>
                    <a:pt x="9840" y="20610"/>
                    <a:pt x="10050" y="20400"/>
                  </a:cubicBezTo>
                  <a:cubicBezTo>
                    <a:pt x="10110" y="20340"/>
                    <a:pt x="10200" y="20250"/>
                    <a:pt x="10260" y="20190"/>
                  </a:cubicBezTo>
                  <a:cubicBezTo>
                    <a:pt x="10800" y="19560"/>
                    <a:pt x="10800" y="18900"/>
                    <a:pt x="10800" y="18810"/>
                  </a:cubicBezTo>
                  <a:cubicBezTo>
                    <a:pt x="10800" y="17400"/>
                    <a:pt x="9660" y="16260"/>
                    <a:pt x="8250" y="16260"/>
                  </a:cubicBezTo>
                  <a:cubicBezTo>
                    <a:pt x="6840" y="16260"/>
                    <a:pt x="5700" y="17400"/>
                    <a:pt x="5700" y="18810"/>
                  </a:cubicBezTo>
                  <a:cubicBezTo>
                    <a:pt x="5700" y="18900"/>
                    <a:pt x="5700" y="19560"/>
                    <a:pt x="6240" y="20190"/>
                  </a:cubicBezTo>
                  <a:cubicBezTo>
                    <a:pt x="6300" y="20250"/>
                    <a:pt x="6390" y="20340"/>
                    <a:pt x="6450" y="20400"/>
                  </a:cubicBezTo>
                  <a:cubicBezTo>
                    <a:pt x="6660" y="20610"/>
                    <a:pt x="6930" y="20910"/>
                    <a:pt x="6870" y="21060"/>
                  </a:cubicBezTo>
                  <a:cubicBezTo>
                    <a:pt x="6870" y="21120"/>
                    <a:pt x="6720" y="21360"/>
                    <a:pt x="5760" y="21570"/>
                  </a:cubicBezTo>
                  <a:cubicBezTo>
                    <a:pt x="5700" y="21600"/>
                    <a:pt x="5640" y="21600"/>
                    <a:pt x="5550" y="21600"/>
                  </a:cubicBezTo>
                  <a:cubicBezTo>
                    <a:pt x="0" y="21600"/>
                    <a:pt x="0" y="21600"/>
                    <a:pt x="0" y="21600"/>
                  </a:cubicBezTo>
                  <a:cubicBezTo>
                    <a:pt x="0" y="16290"/>
                    <a:pt x="0" y="16290"/>
                    <a:pt x="0" y="16290"/>
                  </a:cubicBezTo>
                  <a:cubicBezTo>
                    <a:pt x="0" y="16200"/>
                    <a:pt x="0" y="16110"/>
                    <a:pt x="30" y="16020"/>
                  </a:cubicBezTo>
                  <a:cubicBezTo>
                    <a:pt x="270" y="15030"/>
                    <a:pt x="540" y="14730"/>
                    <a:pt x="840" y="14730"/>
                  </a:cubicBezTo>
                  <a:cubicBezTo>
                    <a:pt x="1170" y="14730"/>
                    <a:pt x="1530" y="15150"/>
                    <a:pt x="1830" y="15420"/>
                  </a:cubicBezTo>
                  <a:cubicBezTo>
                    <a:pt x="2370" y="15870"/>
                    <a:pt x="2910" y="15900"/>
                    <a:pt x="3030" y="15900"/>
                  </a:cubicBezTo>
                  <a:cubicBezTo>
                    <a:pt x="3030" y="15900"/>
                    <a:pt x="3060" y="15900"/>
                    <a:pt x="3060" y="15900"/>
                  </a:cubicBezTo>
                  <a:cubicBezTo>
                    <a:pt x="4320" y="15900"/>
                    <a:pt x="5340" y="14880"/>
                    <a:pt x="5340" y="13590"/>
                  </a:cubicBezTo>
                  <a:cubicBezTo>
                    <a:pt x="5340" y="12330"/>
                    <a:pt x="4320" y="11310"/>
                    <a:pt x="3060" y="11310"/>
                  </a:cubicBezTo>
                  <a:cubicBezTo>
                    <a:pt x="3060" y="11310"/>
                    <a:pt x="3030" y="11310"/>
                    <a:pt x="3030" y="11310"/>
                  </a:cubicBezTo>
                  <a:cubicBezTo>
                    <a:pt x="2910" y="11310"/>
                    <a:pt x="2370" y="11340"/>
                    <a:pt x="1830" y="11790"/>
                  </a:cubicBezTo>
                  <a:cubicBezTo>
                    <a:pt x="1530" y="12060"/>
                    <a:pt x="1170" y="12480"/>
                    <a:pt x="840" y="12480"/>
                  </a:cubicBezTo>
                  <a:cubicBezTo>
                    <a:pt x="540" y="12480"/>
                    <a:pt x="270" y="12180"/>
                    <a:pt x="30" y="11190"/>
                  </a:cubicBezTo>
                  <a:cubicBezTo>
                    <a:pt x="0" y="11100"/>
                    <a:pt x="0" y="11010"/>
                    <a:pt x="0" y="10920"/>
                  </a:cubicBezTo>
                  <a:cubicBezTo>
                    <a:pt x="0" y="5340"/>
                    <a:pt x="0" y="5340"/>
                    <a:pt x="0" y="5340"/>
                  </a:cubicBezTo>
                  <a:cubicBezTo>
                    <a:pt x="5550" y="5340"/>
                    <a:pt x="5550" y="5340"/>
                    <a:pt x="5550" y="5340"/>
                  </a:cubicBezTo>
                  <a:cubicBezTo>
                    <a:pt x="5640" y="5340"/>
                    <a:pt x="5730" y="5340"/>
                    <a:pt x="5820" y="5310"/>
                  </a:cubicBezTo>
                  <a:cubicBezTo>
                    <a:pt x="7980" y="4830"/>
                    <a:pt x="6960" y="4110"/>
                    <a:pt x="6450" y="3510"/>
                  </a:cubicBezTo>
                  <a:cubicBezTo>
                    <a:pt x="5910" y="2910"/>
                    <a:pt x="5940" y="2310"/>
                    <a:pt x="5940" y="2310"/>
                  </a:cubicBezTo>
                  <a:cubicBezTo>
                    <a:pt x="5940" y="1020"/>
                    <a:pt x="6990" y="0"/>
                    <a:pt x="8250" y="0"/>
                  </a:cubicBezTo>
                  <a:cubicBezTo>
                    <a:pt x="9510" y="0"/>
                    <a:pt x="10560" y="1020"/>
                    <a:pt x="10560" y="2310"/>
                  </a:cubicBezTo>
                  <a:cubicBezTo>
                    <a:pt x="10560" y="2310"/>
                    <a:pt x="10590" y="2910"/>
                    <a:pt x="10050" y="3510"/>
                  </a:cubicBezTo>
                  <a:cubicBezTo>
                    <a:pt x="9540" y="4110"/>
                    <a:pt x="8550" y="4830"/>
                    <a:pt x="10680" y="5310"/>
                  </a:cubicBezTo>
                  <a:cubicBezTo>
                    <a:pt x="10770" y="5340"/>
                    <a:pt x="10860" y="5340"/>
                    <a:pt x="10950" y="5340"/>
                  </a:cubicBezTo>
                  <a:cubicBezTo>
                    <a:pt x="16260" y="5340"/>
                    <a:pt x="16260" y="5340"/>
                    <a:pt x="16260" y="5340"/>
                  </a:cubicBezTo>
                  <a:cubicBezTo>
                    <a:pt x="16260" y="10920"/>
                    <a:pt x="16260" y="10920"/>
                    <a:pt x="16260" y="10920"/>
                  </a:cubicBezTo>
                  <a:cubicBezTo>
                    <a:pt x="16260" y="11010"/>
                    <a:pt x="16260" y="11130"/>
                    <a:pt x="16290" y="11220"/>
                  </a:cubicBezTo>
                  <a:cubicBezTo>
                    <a:pt x="16470" y="11940"/>
                    <a:pt x="16710" y="12720"/>
                    <a:pt x="17340" y="12720"/>
                  </a:cubicBezTo>
                  <a:cubicBezTo>
                    <a:pt x="17700" y="12720"/>
                    <a:pt x="18000" y="12450"/>
                    <a:pt x="18300" y="12180"/>
                  </a:cubicBezTo>
                  <a:cubicBezTo>
                    <a:pt x="18360" y="12090"/>
                    <a:pt x="18450" y="12030"/>
                    <a:pt x="18510" y="11970"/>
                  </a:cubicBezTo>
                  <a:cubicBezTo>
                    <a:pt x="18990" y="11580"/>
                    <a:pt x="19440" y="11550"/>
                    <a:pt x="19530" y="11550"/>
                  </a:cubicBezTo>
                  <a:cubicBezTo>
                    <a:pt x="19560" y="11550"/>
                    <a:pt x="19560" y="11550"/>
                    <a:pt x="19560" y="11550"/>
                  </a:cubicBezTo>
                  <a:cubicBezTo>
                    <a:pt x="20700" y="11550"/>
                    <a:pt x="21600" y="12480"/>
                    <a:pt x="21600" y="13590"/>
                  </a:cubicBezTo>
                  <a:close/>
                </a:path>
              </a:pathLst>
            </a:custGeom>
            <a:grpFill/>
            <a:ln w="12700" cap="flat">
              <a:noFill/>
              <a:miter lim="400000"/>
            </a:ln>
            <a:effectLst/>
          </p:spPr>
          <p:txBody>
            <a:bodyPr wrap="square" lIns="0" tIns="0" rIns="0" bIns="0" numCol="1" anchor="t">
              <a:noAutofit/>
            </a:bodyPr>
            <a:lstStyle/>
            <a:p>
              <a:pPr defTabSz="1219170">
                <a:defRPr>
                  <a:latin typeface="Roboto condensed"/>
                  <a:ea typeface="Roboto condensed"/>
                  <a:cs typeface="Roboto condensed"/>
                  <a:sym typeface="Roboto condensed"/>
                </a:defRPr>
              </a:pPr>
              <a:endParaRPr sz="1867" kern="0">
                <a:solidFill>
                  <a:prstClr val="black">
                    <a:lumMod val="75000"/>
                    <a:lumOff val="25000"/>
                  </a:prstClr>
                </a:solidFill>
                <a:cs typeface="+mn-ea"/>
                <a:sym typeface="+mn-lt"/>
              </a:endParaRPr>
            </a:p>
          </p:txBody>
        </p:sp>
        <p:sp>
          <p:nvSpPr>
            <p:cNvPr id="27" name="文本框 24"/>
            <p:cNvSpPr txBox="1"/>
            <p:nvPr/>
          </p:nvSpPr>
          <p:spPr>
            <a:xfrm rot="908242">
              <a:off x="3495009" y="2577449"/>
              <a:ext cx="412613" cy="561741"/>
            </a:xfrm>
            <a:prstGeom prst="rect">
              <a:avLst/>
            </a:prstGeom>
            <a:noFill/>
          </p:spPr>
          <p:txBody>
            <a:bodyPr wrap="none" rtlCol="0">
              <a:spAutoFit/>
            </a:bodyPr>
            <a:lstStyle/>
            <a:p>
              <a:pPr defTabSz="1219170">
                <a:defRPr/>
              </a:pPr>
              <a:r>
                <a:rPr lang="en-US" altLang="zh-CN" sz="4267" kern="0" dirty="0">
                  <a:solidFill>
                    <a:prstClr val="white"/>
                  </a:solidFill>
                  <a:effectLst>
                    <a:outerShdw blurRad="38100" dist="38100" dir="2700000" algn="tl">
                      <a:srgbClr val="000000">
                        <a:alpha val="43137"/>
                      </a:srgbClr>
                    </a:outerShdw>
                  </a:effectLst>
                  <a:cs typeface="+mn-ea"/>
                  <a:sym typeface="+mn-lt"/>
                </a:rPr>
                <a:t>A</a:t>
              </a:r>
              <a:endParaRPr lang="zh-CN" altLang="en-US" sz="4267" kern="0" dirty="0">
                <a:solidFill>
                  <a:prstClr val="white"/>
                </a:solidFill>
                <a:effectLst>
                  <a:outerShdw blurRad="38100" dist="38100" dir="2700000" algn="tl">
                    <a:srgbClr val="000000">
                      <a:alpha val="43137"/>
                    </a:srgbClr>
                  </a:outerShdw>
                </a:effectLst>
                <a:cs typeface="+mn-ea"/>
                <a:sym typeface="+mn-lt"/>
              </a:endParaRPr>
            </a:p>
          </p:txBody>
        </p:sp>
      </p:grpSp>
      <p:grpSp>
        <p:nvGrpSpPr>
          <p:cNvPr id="28" name="组合 27"/>
          <p:cNvGrpSpPr/>
          <p:nvPr/>
        </p:nvGrpSpPr>
        <p:grpSpPr>
          <a:xfrm>
            <a:off x="5725471" y="1630196"/>
            <a:ext cx="1662915" cy="1662915"/>
            <a:chOff x="4294103" y="1465653"/>
            <a:chExt cx="1247186" cy="1247186"/>
          </a:xfrm>
          <a:solidFill>
            <a:schemeClr val="accent2"/>
          </a:solidFill>
        </p:grpSpPr>
        <p:sp>
          <p:nvSpPr>
            <p:cNvPr id="29" name="Shape 14331"/>
            <p:cNvSpPr/>
            <p:nvPr/>
          </p:nvSpPr>
          <p:spPr>
            <a:xfrm rot="18900000">
              <a:off x="4294103" y="1465653"/>
              <a:ext cx="1247186" cy="1247186"/>
            </a:xfrm>
            <a:custGeom>
              <a:avLst/>
              <a:gdLst/>
              <a:ahLst/>
              <a:cxnLst>
                <a:cxn ang="0">
                  <a:pos x="wd2" y="hd2"/>
                </a:cxn>
                <a:cxn ang="5400000">
                  <a:pos x="wd2" y="hd2"/>
                </a:cxn>
                <a:cxn ang="10800000">
                  <a:pos x="wd2" y="hd2"/>
                </a:cxn>
                <a:cxn ang="16200000">
                  <a:pos x="wd2" y="hd2"/>
                </a:cxn>
              </a:cxnLst>
              <a:rect l="0" t="0" r="r" b="b"/>
              <a:pathLst>
                <a:path w="21600" h="21600" extrusionOk="0">
                  <a:moveTo>
                    <a:pt x="21600" y="8250"/>
                  </a:moveTo>
                  <a:cubicBezTo>
                    <a:pt x="21600" y="9540"/>
                    <a:pt x="20580" y="10560"/>
                    <a:pt x="19290" y="10560"/>
                  </a:cubicBezTo>
                  <a:cubicBezTo>
                    <a:pt x="19290" y="10560"/>
                    <a:pt x="19290" y="10560"/>
                    <a:pt x="19290" y="10560"/>
                  </a:cubicBezTo>
                  <a:cubicBezTo>
                    <a:pt x="19170" y="10560"/>
                    <a:pt x="18630" y="10530"/>
                    <a:pt x="18090" y="10080"/>
                  </a:cubicBezTo>
                  <a:cubicBezTo>
                    <a:pt x="17760" y="9810"/>
                    <a:pt x="17400" y="9390"/>
                    <a:pt x="17070" y="9390"/>
                  </a:cubicBezTo>
                  <a:cubicBezTo>
                    <a:pt x="16770" y="9390"/>
                    <a:pt x="16500" y="9690"/>
                    <a:pt x="16290" y="10680"/>
                  </a:cubicBezTo>
                  <a:cubicBezTo>
                    <a:pt x="16260" y="10770"/>
                    <a:pt x="16260" y="10860"/>
                    <a:pt x="16260" y="10950"/>
                  </a:cubicBezTo>
                  <a:cubicBezTo>
                    <a:pt x="16260" y="16260"/>
                    <a:pt x="16260" y="16260"/>
                    <a:pt x="16260" y="16260"/>
                  </a:cubicBezTo>
                  <a:cubicBezTo>
                    <a:pt x="16260" y="16260"/>
                    <a:pt x="16260" y="16260"/>
                    <a:pt x="16260" y="16260"/>
                  </a:cubicBezTo>
                  <a:cubicBezTo>
                    <a:pt x="10680" y="16260"/>
                    <a:pt x="10680" y="16260"/>
                    <a:pt x="10680" y="16260"/>
                  </a:cubicBezTo>
                  <a:cubicBezTo>
                    <a:pt x="10560" y="16260"/>
                    <a:pt x="10470" y="16290"/>
                    <a:pt x="10350" y="16290"/>
                  </a:cubicBezTo>
                  <a:cubicBezTo>
                    <a:pt x="9450" y="16500"/>
                    <a:pt x="9000" y="16770"/>
                    <a:pt x="8880" y="17160"/>
                  </a:cubicBezTo>
                  <a:cubicBezTo>
                    <a:pt x="8760" y="17580"/>
                    <a:pt x="9120" y="17970"/>
                    <a:pt x="9420" y="18300"/>
                  </a:cubicBezTo>
                  <a:cubicBezTo>
                    <a:pt x="9480" y="18390"/>
                    <a:pt x="9540" y="18450"/>
                    <a:pt x="9600" y="18510"/>
                  </a:cubicBezTo>
                  <a:cubicBezTo>
                    <a:pt x="10050" y="19020"/>
                    <a:pt x="10050" y="19530"/>
                    <a:pt x="10050" y="19560"/>
                  </a:cubicBezTo>
                  <a:cubicBezTo>
                    <a:pt x="10050" y="20700"/>
                    <a:pt x="9120" y="21600"/>
                    <a:pt x="7980" y="21600"/>
                  </a:cubicBezTo>
                  <a:cubicBezTo>
                    <a:pt x="6870" y="21600"/>
                    <a:pt x="5940" y="20700"/>
                    <a:pt x="5940" y="19560"/>
                  </a:cubicBezTo>
                  <a:cubicBezTo>
                    <a:pt x="5940" y="19560"/>
                    <a:pt x="5940" y="19560"/>
                    <a:pt x="5940" y="19560"/>
                  </a:cubicBezTo>
                  <a:cubicBezTo>
                    <a:pt x="5940" y="19530"/>
                    <a:pt x="5910" y="19020"/>
                    <a:pt x="6360" y="18510"/>
                  </a:cubicBezTo>
                  <a:cubicBezTo>
                    <a:pt x="6420" y="18450"/>
                    <a:pt x="6480" y="18390"/>
                    <a:pt x="6570" y="18300"/>
                  </a:cubicBezTo>
                  <a:cubicBezTo>
                    <a:pt x="6870" y="17970"/>
                    <a:pt x="7230" y="17580"/>
                    <a:pt x="7110" y="17160"/>
                  </a:cubicBezTo>
                  <a:cubicBezTo>
                    <a:pt x="6990" y="16770"/>
                    <a:pt x="6510" y="16500"/>
                    <a:pt x="5610" y="16290"/>
                  </a:cubicBezTo>
                  <a:cubicBezTo>
                    <a:pt x="5520" y="16290"/>
                    <a:pt x="5400" y="16260"/>
                    <a:pt x="5310" y="16260"/>
                  </a:cubicBezTo>
                  <a:cubicBezTo>
                    <a:pt x="0" y="16260"/>
                    <a:pt x="0" y="16260"/>
                    <a:pt x="0" y="16260"/>
                  </a:cubicBezTo>
                  <a:cubicBezTo>
                    <a:pt x="0" y="10950"/>
                    <a:pt x="0" y="10950"/>
                    <a:pt x="0" y="10950"/>
                  </a:cubicBezTo>
                  <a:cubicBezTo>
                    <a:pt x="0" y="10890"/>
                    <a:pt x="0" y="10800"/>
                    <a:pt x="30" y="10740"/>
                  </a:cubicBezTo>
                  <a:cubicBezTo>
                    <a:pt x="240" y="9720"/>
                    <a:pt x="510" y="9630"/>
                    <a:pt x="570" y="9630"/>
                  </a:cubicBezTo>
                  <a:cubicBezTo>
                    <a:pt x="720" y="9630"/>
                    <a:pt x="990" y="9870"/>
                    <a:pt x="1200" y="10050"/>
                  </a:cubicBezTo>
                  <a:cubicBezTo>
                    <a:pt x="1260" y="10140"/>
                    <a:pt x="1350" y="10200"/>
                    <a:pt x="1410" y="10260"/>
                  </a:cubicBezTo>
                  <a:cubicBezTo>
                    <a:pt x="2010" y="10770"/>
                    <a:pt x="2610" y="10800"/>
                    <a:pt x="2760" y="10800"/>
                  </a:cubicBezTo>
                  <a:cubicBezTo>
                    <a:pt x="2790" y="10800"/>
                    <a:pt x="2790" y="10800"/>
                    <a:pt x="2790" y="10800"/>
                  </a:cubicBezTo>
                  <a:cubicBezTo>
                    <a:pt x="4200" y="10800"/>
                    <a:pt x="5340" y="9660"/>
                    <a:pt x="5340" y="8250"/>
                  </a:cubicBezTo>
                  <a:cubicBezTo>
                    <a:pt x="5340" y="6870"/>
                    <a:pt x="4200" y="5700"/>
                    <a:pt x="2790" y="5700"/>
                  </a:cubicBezTo>
                  <a:cubicBezTo>
                    <a:pt x="2760" y="5700"/>
                    <a:pt x="2760" y="5700"/>
                    <a:pt x="2760" y="5700"/>
                  </a:cubicBezTo>
                  <a:cubicBezTo>
                    <a:pt x="2610" y="5700"/>
                    <a:pt x="2010" y="5760"/>
                    <a:pt x="1410" y="6270"/>
                  </a:cubicBezTo>
                  <a:cubicBezTo>
                    <a:pt x="1350" y="6330"/>
                    <a:pt x="1260" y="6390"/>
                    <a:pt x="1200" y="6450"/>
                  </a:cubicBezTo>
                  <a:cubicBezTo>
                    <a:pt x="990" y="6660"/>
                    <a:pt x="720" y="6900"/>
                    <a:pt x="570" y="6900"/>
                  </a:cubicBezTo>
                  <a:cubicBezTo>
                    <a:pt x="510" y="6900"/>
                    <a:pt x="240" y="6810"/>
                    <a:pt x="30" y="5790"/>
                  </a:cubicBezTo>
                  <a:cubicBezTo>
                    <a:pt x="0" y="5700"/>
                    <a:pt x="0" y="5640"/>
                    <a:pt x="0" y="5580"/>
                  </a:cubicBezTo>
                  <a:cubicBezTo>
                    <a:pt x="0" y="0"/>
                    <a:pt x="0" y="0"/>
                    <a:pt x="0" y="0"/>
                  </a:cubicBezTo>
                  <a:cubicBezTo>
                    <a:pt x="5310" y="0"/>
                    <a:pt x="5310" y="0"/>
                    <a:pt x="5310" y="0"/>
                  </a:cubicBezTo>
                  <a:cubicBezTo>
                    <a:pt x="5400" y="0"/>
                    <a:pt x="5490" y="30"/>
                    <a:pt x="5580" y="30"/>
                  </a:cubicBezTo>
                  <a:cubicBezTo>
                    <a:pt x="7710" y="540"/>
                    <a:pt x="6690" y="1260"/>
                    <a:pt x="6180" y="1830"/>
                  </a:cubicBezTo>
                  <a:cubicBezTo>
                    <a:pt x="5670" y="2460"/>
                    <a:pt x="5700" y="3060"/>
                    <a:pt x="5700" y="3060"/>
                  </a:cubicBezTo>
                  <a:cubicBezTo>
                    <a:pt x="5700" y="4320"/>
                    <a:pt x="6720" y="5370"/>
                    <a:pt x="7980" y="5370"/>
                  </a:cubicBezTo>
                  <a:cubicBezTo>
                    <a:pt x="9270" y="5370"/>
                    <a:pt x="10290" y="4320"/>
                    <a:pt x="10290" y="3060"/>
                  </a:cubicBezTo>
                  <a:cubicBezTo>
                    <a:pt x="10290" y="3060"/>
                    <a:pt x="10320" y="2460"/>
                    <a:pt x="9810" y="1830"/>
                  </a:cubicBezTo>
                  <a:cubicBezTo>
                    <a:pt x="9300" y="1260"/>
                    <a:pt x="8280" y="540"/>
                    <a:pt x="10410" y="30"/>
                  </a:cubicBezTo>
                  <a:cubicBezTo>
                    <a:pt x="10500" y="30"/>
                    <a:pt x="10590" y="0"/>
                    <a:pt x="10680" y="0"/>
                  </a:cubicBezTo>
                  <a:cubicBezTo>
                    <a:pt x="16260" y="0"/>
                    <a:pt x="16260" y="0"/>
                    <a:pt x="16260" y="0"/>
                  </a:cubicBezTo>
                  <a:cubicBezTo>
                    <a:pt x="16260" y="5580"/>
                    <a:pt x="16260" y="5580"/>
                    <a:pt x="16260" y="5580"/>
                  </a:cubicBezTo>
                  <a:cubicBezTo>
                    <a:pt x="16260" y="5670"/>
                    <a:pt x="16260" y="5760"/>
                    <a:pt x="16290" y="5820"/>
                  </a:cubicBezTo>
                  <a:cubicBezTo>
                    <a:pt x="16500" y="6840"/>
                    <a:pt x="16770" y="7140"/>
                    <a:pt x="17070" y="7140"/>
                  </a:cubicBezTo>
                  <a:cubicBezTo>
                    <a:pt x="17400" y="7140"/>
                    <a:pt x="17760" y="6720"/>
                    <a:pt x="18090" y="6450"/>
                  </a:cubicBezTo>
                  <a:cubicBezTo>
                    <a:pt x="18600" y="6000"/>
                    <a:pt x="19140" y="5970"/>
                    <a:pt x="19260" y="5970"/>
                  </a:cubicBezTo>
                  <a:cubicBezTo>
                    <a:pt x="19290" y="5970"/>
                    <a:pt x="19290" y="5970"/>
                    <a:pt x="19290" y="5970"/>
                  </a:cubicBezTo>
                  <a:cubicBezTo>
                    <a:pt x="20580" y="5970"/>
                    <a:pt x="21600" y="6990"/>
                    <a:pt x="21600" y="8250"/>
                  </a:cubicBezTo>
                  <a:close/>
                </a:path>
              </a:pathLst>
            </a:custGeom>
            <a:grpFill/>
            <a:ln w="12700" cap="flat">
              <a:noFill/>
              <a:miter lim="400000"/>
            </a:ln>
            <a:effectLst/>
          </p:spPr>
          <p:txBody>
            <a:bodyPr wrap="square" lIns="0" tIns="0" rIns="0" bIns="0" numCol="1" anchor="t">
              <a:noAutofit/>
            </a:bodyPr>
            <a:lstStyle/>
            <a:p>
              <a:pPr defTabSz="1219170">
                <a:defRPr>
                  <a:latin typeface="Roboto condensed"/>
                  <a:ea typeface="Roboto condensed"/>
                  <a:cs typeface="Roboto condensed"/>
                  <a:sym typeface="Roboto condensed"/>
                </a:defRPr>
              </a:pPr>
              <a:endParaRPr sz="1867" kern="0">
                <a:solidFill>
                  <a:prstClr val="black">
                    <a:lumMod val="75000"/>
                    <a:lumOff val="25000"/>
                  </a:prstClr>
                </a:solidFill>
                <a:cs typeface="+mn-ea"/>
                <a:sym typeface="+mn-lt"/>
              </a:endParaRPr>
            </a:p>
          </p:txBody>
        </p:sp>
        <p:sp>
          <p:nvSpPr>
            <p:cNvPr id="30" name="文本框 24"/>
            <p:cNvSpPr txBox="1"/>
            <p:nvPr/>
          </p:nvSpPr>
          <p:spPr>
            <a:xfrm rot="908242">
              <a:off x="4635099" y="1749435"/>
              <a:ext cx="412613" cy="561741"/>
            </a:xfrm>
            <a:prstGeom prst="rect">
              <a:avLst/>
            </a:prstGeom>
            <a:grpFill/>
          </p:spPr>
          <p:txBody>
            <a:bodyPr wrap="none" rtlCol="0">
              <a:spAutoFit/>
            </a:bodyPr>
            <a:lstStyle/>
            <a:p>
              <a:pPr defTabSz="1219170">
                <a:defRPr/>
              </a:pPr>
              <a:r>
                <a:rPr lang="en-US" altLang="zh-CN" sz="4267" kern="0" dirty="0">
                  <a:solidFill>
                    <a:prstClr val="white"/>
                  </a:solidFill>
                  <a:effectLst>
                    <a:outerShdw blurRad="38100" dist="38100" dir="2700000" algn="tl">
                      <a:srgbClr val="000000">
                        <a:alpha val="43137"/>
                      </a:srgbClr>
                    </a:outerShdw>
                  </a:effectLst>
                  <a:cs typeface="+mn-ea"/>
                  <a:sym typeface="+mn-lt"/>
                </a:rPr>
                <a:t>B</a:t>
              </a:r>
              <a:endParaRPr lang="zh-CN" altLang="en-US" sz="4267" kern="0" dirty="0">
                <a:solidFill>
                  <a:prstClr val="white"/>
                </a:solidFill>
                <a:effectLst>
                  <a:outerShdw blurRad="38100" dist="38100" dir="2700000" algn="tl">
                    <a:srgbClr val="000000">
                      <a:alpha val="43137"/>
                    </a:srgbClr>
                  </a:outerShdw>
                </a:effectLst>
                <a:cs typeface="+mn-ea"/>
                <a:sym typeface="+mn-lt"/>
              </a:endParaRPr>
            </a:p>
          </p:txBody>
        </p:sp>
      </p:grpSp>
      <p:grpSp>
        <p:nvGrpSpPr>
          <p:cNvPr id="31" name="组合 30"/>
          <p:cNvGrpSpPr/>
          <p:nvPr/>
        </p:nvGrpSpPr>
        <p:grpSpPr>
          <a:xfrm>
            <a:off x="6765901" y="3257673"/>
            <a:ext cx="1665879" cy="1662915"/>
            <a:chOff x="5074422" y="2686262"/>
            <a:chExt cx="1249409" cy="1247186"/>
          </a:xfrm>
        </p:grpSpPr>
        <p:sp>
          <p:nvSpPr>
            <p:cNvPr id="32" name="Shape 14336"/>
            <p:cNvSpPr/>
            <p:nvPr/>
          </p:nvSpPr>
          <p:spPr>
            <a:xfrm rot="18900000">
              <a:off x="5074422" y="2686262"/>
              <a:ext cx="1249409" cy="1247186"/>
            </a:xfrm>
            <a:custGeom>
              <a:avLst/>
              <a:gdLst/>
              <a:ahLst/>
              <a:cxnLst>
                <a:cxn ang="0">
                  <a:pos x="wd2" y="hd2"/>
                </a:cxn>
                <a:cxn ang="5400000">
                  <a:pos x="wd2" y="hd2"/>
                </a:cxn>
                <a:cxn ang="10800000">
                  <a:pos x="wd2" y="hd2"/>
                </a:cxn>
                <a:cxn ang="16200000">
                  <a:pos x="wd2" y="hd2"/>
                </a:cxn>
              </a:cxnLst>
              <a:rect l="0" t="0" r="r" b="b"/>
              <a:pathLst>
                <a:path w="21600" h="21600" extrusionOk="0">
                  <a:moveTo>
                    <a:pt x="21570" y="10680"/>
                  </a:moveTo>
                  <a:cubicBezTo>
                    <a:pt x="21600" y="16260"/>
                    <a:pt x="21600" y="16260"/>
                    <a:pt x="21600" y="16260"/>
                  </a:cubicBezTo>
                  <a:cubicBezTo>
                    <a:pt x="16028" y="16260"/>
                    <a:pt x="16028" y="16260"/>
                    <a:pt x="16028" y="16260"/>
                  </a:cubicBezTo>
                  <a:cubicBezTo>
                    <a:pt x="15938" y="16260"/>
                    <a:pt x="15848" y="16260"/>
                    <a:pt x="15758" y="16290"/>
                  </a:cubicBezTo>
                  <a:cubicBezTo>
                    <a:pt x="13631" y="16770"/>
                    <a:pt x="14650" y="17490"/>
                    <a:pt x="15159" y="18090"/>
                  </a:cubicBezTo>
                  <a:cubicBezTo>
                    <a:pt x="15668" y="18690"/>
                    <a:pt x="15638" y="19290"/>
                    <a:pt x="15638" y="19290"/>
                  </a:cubicBezTo>
                  <a:cubicBezTo>
                    <a:pt x="15638" y="20580"/>
                    <a:pt x="14620" y="21600"/>
                    <a:pt x="13331" y="21600"/>
                  </a:cubicBezTo>
                  <a:cubicBezTo>
                    <a:pt x="12073" y="21600"/>
                    <a:pt x="11055" y="20580"/>
                    <a:pt x="11055" y="19290"/>
                  </a:cubicBezTo>
                  <a:cubicBezTo>
                    <a:pt x="11055" y="19290"/>
                    <a:pt x="11025" y="18690"/>
                    <a:pt x="11534" y="18090"/>
                  </a:cubicBezTo>
                  <a:cubicBezTo>
                    <a:pt x="12043" y="17490"/>
                    <a:pt x="13062" y="16770"/>
                    <a:pt x="10935" y="16290"/>
                  </a:cubicBezTo>
                  <a:cubicBezTo>
                    <a:pt x="10845" y="16260"/>
                    <a:pt x="10755" y="16260"/>
                    <a:pt x="10665" y="16260"/>
                  </a:cubicBezTo>
                  <a:cubicBezTo>
                    <a:pt x="5363" y="16260"/>
                    <a:pt x="5363" y="16260"/>
                    <a:pt x="5363" y="16260"/>
                  </a:cubicBezTo>
                  <a:cubicBezTo>
                    <a:pt x="5363" y="10680"/>
                    <a:pt x="5363" y="10680"/>
                    <a:pt x="5363" y="10680"/>
                  </a:cubicBezTo>
                  <a:cubicBezTo>
                    <a:pt x="5363" y="10590"/>
                    <a:pt x="5333" y="10470"/>
                    <a:pt x="5303" y="10380"/>
                  </a:cubicBezTo>
                  <a:cubicBezTo>
                    <a:pt x="5153" y="9660"/>
                    <a:pt x="4883" y="8880"/>
                    <a:pt x="4284" y="8880"/>
                  </a:cubicBezTo>
                  <a:cubicBezTo>
                    <a:pt x="3925" y="8880"/>
                    <a:pt x="3595" y="9150"/>
                    <a:pt x="3295" y="9420"/>
                  </a:cubicBezTo>
                  <a:cubicBezTo>
                    <a:pt x="3236" y="9510"/>
                    <a:pt x="3176" y="9570"/>
                    <a:pt x="3116" y="9630"/>
                  </a:cubicBezTo>
                  <a:cubicBezTo>
                    <a:pt x="2636" y="10020"/>
                    <a:pt x="2157" y="10050"/>
                    <a:pt x="2067" y="10050"/>
                  </a:cubicBezTo>
                  <a:cubicBezTo>
                    <a:pt x="2037" y="10050"/>
                    <a:pt x="2037" y="10050"/>
                    <a:pt x="2037" y="10050"/>
                  </a:cubicBezTo>
                  <a:cubicBezTo>
                    <a:pt x="929" y="10050"/>
                    <a:pt x="0" y="9120"/>
                    <a:pt x="0" y="8010"/>
                  </a:cubicBezTo>
                  <a:cubicBezTo>
                    <a:pt x="0" y="6870"/>
                    <a:pt x="929" y="5940"/>
                    <a:pt x="2037" y="5940"/>
                  </a:cubicBezTo>
                  <a:cubicBezTo>
                    <a:pt x="2067" y="5940"/>
                    <a:pt x="2067" y="5940"/>
                    <a:pt x="2067" y="5940"/>
                  </a:cubicBezTo>
                  <a:cubicBezTo>
                    <a:pt x="2127" y="5940"/>
                    <a:pt x="2247" y="5970"/>
                    <a:pt x="2457" y="6000"/>
                  </a:cubicBezTo>
                  <a:cubicBezTo>
                    <a:pt x="2636" y="6060"/>
                    <a:pt x="2876" y="6180"/>
                    <a:pt x="3116" y="6390"/>
                  </a:cubicBezTo>
                  <a:cubicBezTo>
                    <a:pt x="3176" y="6450"/>
                    <a:pt x="3236" y="6510"/>
                    <a:pt x="3295" y="6570"/>
                  </a:cubicBezTo>
                  <a:cubicBezTo>
                    <a:pt x="3595" y="6840"/>
                    <a:pt x="3925" y="7140"/>
                    <a:pt x="4284" y="7140"/>
                  </a:cubicBezTo>
                  <a:cubicBezTo>
                    <a:pt x="4883" y="7140"/>
                    <a:pt x="5153" y="6330"/>
                    <a:pt x="5303" y="5640"/>
                  </a:cubicBezTo>
                  <a:cubicBezTo>
                    <a:pt x="5333" y="5520"/>
                    <a:pt x="5363" y="5430"/>
                    <a:pt x="5363" y="5310"/>
                  </a:cubicBezTo>
                  <a:cubicBezTo>
                    <a:pt x="5363" y="0"/>
                    <a:pt x="5363" y="0"/>
                    <a:pt x="5363" y="0"/>
                  </a:cubicBezTo>
                  <a:cubicBezTo>
                    <a:pt x="5363" y="0"/>
                    <a:pt x="5363" y="0"/>
                    <a:pt x="5363" y="0"/>
                  </a:cubicBezTo>
                  <a:cubicBezTo>
                    <a:pt x="5363" y="0"/>
                    <a:pt x="5363" y="0"/>
                    <a:pt x="5363" y="0"/>
                  </a:cubicBezTo>
                  <a:cubicBezTo>
                    <a:pt x="10665" y="0"/>
                    <a:pt x="10665" y="0"/>
                    <a:pt x="10665" y="0"/>
                  </a:cubicBezTo>
                  <a:cubicBezTo>
                    <a:pt x="10725" y="0"/>
                    <a:pt x="10785" y="0"/>
                    <a:pt x="10875" y="30"/>
                  </a:cubicBezTo>
                  <a:cubicBezTo>
                    <a:pt x="11804" y="240"/>
                    <a:pt x="11953" y="480"/>
                    <a:pt x="11983" y="540"/>
                  </a:cubicBezTo>
                  <a:cubicBezTo>
                    <a:pt x="12013" y="690"/>
                    <a:pt x="11744" y="990"/>
                    <a:pt x="11564" y="1200"/>
                  </a:cubicBezTo>
                  <a:cubicBezTo>
                    <a:pt x="11474" y="1260"/>
                    <a:pt x="11414" y="1350"/>
                    <a:pt x="11354" y="1410"/>
                  </a:cubicBezTo>
                  <a:cubicBezTo>
                    <a:pt x="10785" y="2070"/>
                    <a:pt x="10785" y="2700"/>
                    <a:pt x="10785" y="2790"/>
                  </a:cubicBezTo>
                  <a:cubicBezTo>
                    <a:pt x="10785" y="4200"/>
                    <a:pt x="11953" y="5340"/>
                    <a:pt x="13331" y="5340"/>
                  </a:cubicBezTo>
                  <a:cubicBezTo>
                    <a:pt x="14740" y="5340"/>
                    <a:pt x="15878" y="4200"/>
                    <a:pt x="15878" y="2790"/>
                  </a:cubicBezTo>
                  <a:cubicBezTo>
                    <a:pt x="15878" y="2700"/>
                    <a:pt x="15908" y="2040"/>
                    <a:pt x="15339" y="1410"/>
                  </a:cubicBezTo>
                  <a:cubicBezTo>
                    <a:pt x="15279" y="1350"/>
                    <a:pt x="15219" y="1260"/>
                    <a:pt x="15129" y="1200"/>
                  </a:cubicBezTo>
                  <a:cubicBezTo>
                    <a:pt x="14949" y="990"/>
                    <a:pt x="14680" y="690"/>
                    <a:pt x="14710" y="540"/>
                  </a:cubicBezTo>
                  <a:cubicBezTo>
                    <a:pt x="14740" y="480"/>
                    <a:pt x="14889" y="240"/>
                    <a:pt x="15818" y="30"/>
                  </a:cubicBezTo>
                  <a:cubicBezTo>
                    <a:pt x="15878" y="0"/>
                    <a:pt x="15968" y="0"/>
                    <a:pt x="16028" y="0"/>
                  </a:cubicBezTo>
                  <a:cubicBezTo>
                    <a:pt x="21600" y="0"/>
                    <a:pt x="21600" y="0"/>
                    <a:pt x="21600" y="0"/>
                  </a:cubicBezTo>
                  <a:cubicBezTo>
                    <a:pt x="21570" y="5310"/>
                    <a:pt x="21570" y="5310"/>
                    <a:pt x="21570" y="5310"/>
                  </a:cubicBezTo>
                  <a:cubicBezTo>
                    <a:pt x="21570" y="5400"/>
                    <a:pt x="21570" y="5490"/>
                    <a:pt x="21540" y="5580"/>
                  </a:cubicBezTo>
                  <a:cubicBezTo>
                    <a:pt x="21330" y="6570"/>
                    <a:pt x="21061" y="6870"/>
                    <a:pt x="20761" y="6870"/>
                  </a:cubicBezTo>
                  <a:cubicBezTo>
                    <a:pt x="20432" y="6870"/>
                    <a:pt x="20072" y="6450"/>
                    <a:pt x="19743" y="6180"/>
                  </a:cubicBezTo>
                  <a:cubicBezTo>
                    <a:pt x="19233" y="5730"/>
                    <a:pt x="18694" y="5700"/>
                    <a:pt x="18574" y="5700"/>
                  </a:cubicBezTo>
                  <a:cubicBezTo>
                    <a:pt x="18544" y="5700"/>
                    <a:pt x="18544" y="5700"/>
                    <a:pt x="18544" y="5700"/>
                  </a:cubicBezTo>
                  <a:cubicBezTo>
                    <a:pt x="17256" y="5700"/>
                    <a:pt x="16237" y="6720"/>
                    <a:pt x="16237" y="8010"/>
                  </a:cubicBezTo>
                  <a:cubicBezTo>
                    <a:pt x="16237" y="9270"/>
                    <a:pt x="17256" y="10290"/>
                    <a:pt x="18544" y="10290"/>
                  </a:cubicBezTo>
                  <a:cubicBezTo>
                    <a:pt x="18544" y="10290"/>
                    <a:pt x="18544" y="10290"/>
                    <a:pt x="18574" y="10290"/>
                  </a:cubicBezTo>
                  <a:cubicBezTo>
                    <a:pt x="18664" y="10290"/>
                    <a:pt x="19203" y="10260"/>
                    <a:pt x="19743" y="9810"/>
                  </a:cubicBezTo>
                  <a:cubicBezTo>
                    <a:pt x="20072" y="9540"/>
                    <a:pt x="20432" y="9120"/>
                    <a:pt x="20761" y="9120"/>
                  </a:cubicBezTo>
                  <a:cubicBezTo>
                    <a:pt x="21061" y="9120"/>
                    <a:pt x="21330" y="9420"/>
                    <a:pt x="21540" y="10440"/>
                  </a:cubicBezTo>
                  <a:cubicBezTo>
                    <a:pt x="21570" y="10500"/>
                    <a:pt x="21570" y="10590"/>
                    <a:pt x="21570" y="10680"/>
                  </a:cubicBezTo>
                  <a:close/>
                </a:path>
              </a:pathLst>
            </a:custGeom>
            <a:solidFill>
              <a:schemeClr val="accent3"/>
            </a:solidFill>
            <a:ln w="12700" cap="flat">
              <a:noFill/>
              <a:miter lim="400000"/>
            </a:ln>
            <a:effectLst/>
          </p:spPr>
          <p:txBody>
            <a:bodyPr wrap="square" lIns="0" tIns="0" rIns="0" bIns="0" numCol="1" anchor="t">
              <a:noAutofit/>
            </a:bodyPr>
            <a:lstStyle/>
            <a:p>
              <a:pPr defTabSz="1219170">
                <a:defRPr>
                  <a:latin typeface="Roboto condensed"/>
                  <a:ea typeface="Roboto condensed"/>
                  <a:cs typeface="Roboto condensed"/>
                  <a:sym typeface="Roboto condensed"/>
                </a:defRPr>
              </a:pPr>
              <a:endParaRPr sz="1867" kern="0">
                <a:solidFill>
                  <a:prstClr val="black">
                    <a:lumMod val="75000"/>
                    <a:lumOff val="25000"/>
                  </a:prstClr>
                </a:solidFill>
                <a:cs typeface="+mn-ea"/>
                <a:sym typeface="+mn-lt"/>
              </a:endParaRPr>
            </a:p>
          </p:txBody>
        </p:sp>
        <p:sp>
          <p:nvSpPr>
            <p:cNvPr id="33" name="文本框 24"/>
            <p:cNvSpPr txBox="1"/>
            <p:nvPr/>
          </p:nvSpPr>
          <p:spPr>
            <a:xfrm rot="908242">
              <a:off x="5481398" y="2953511"/>
              <a:ext cx="435456" cy="561741"/>
            </a:xfrm>
            <a:prstGeom prst="rect">
              <a:avLst/>
            </a:prstGeom>
            <a:noFill/>
          </p:spPr>
          <p:txBody>
            <a:bodyPr wrap="none" rtlCol="0">
              <a:spAutoFit/>
            </a:bodyPr>
            <a:lstStyle/>
            <a:p>
              <a:pPr defTabSz="1219170">
                <a:defRPr/>
              </a:pPr>
              <a:r>
                <a:rPr lang="en-US" altLang="zh-CN" sz="4267" kern="0" dirty="0">
                  <a:solidFill>
                    <a:prstClr val="white"/>
                  </a:solidFill>
                  <a:effectLst>
                    <a:outerShdw blurRad="38100" dist="38100" dir="2700000" algn="tl">
                      <a:srgbClr val="000000">
                        <a:alpha val="43137"/>
                      </a:srgbClr>
                    </a:outerShdw>
                  </a:effectLst>
                  <a:cs typeface="+mn-ea"/>
                  <a:sym typeface="+mn-lt"/>
                </a:rPr>
                <a:t>C</a:t>
              </a:r>
              <a:endParaRPr lang="zh-CN" altLang="en-US" sz="4267" kern="0" dirty="0">
                <a:solidFill>
                  <a:prstClr val="white"/>
                </a:solidFill>
                <a:effectLst>
                  <a:outerShdw blurRad="38100" dist="38100" dir="2700000" algn="tl">
                    <a:srgbClr val="000000">
                      <a:alpha val="43137"/>
                    </a:srgbClr>
                  </a:outerShdw>
                </a:effectLst>
                <a:cs typeface="+mn-ea"/>
                <a:sym typeface="+mn-lt"/>
              </a:endParaRPr>
            </a:p>
          </p:txBody>
        </p:sp>
      </p:grpSp>
      <p:pic>
        <p:nvPicPr>
          <p:cNvPr id="34" name="图片 33" descr="资源 1711"/>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298633" y="2861379"/>
            <a:ext cx="1400175" cy="2600325"/>
          </a:xfrm>
          <a:prstGeom prst="rect">
            <a:avLst/>
          </a:prstGeom>
        </p:spPr>
      </p:pic>
    </p:spTree>
    <p:extLst>
      <p:ext uri="{BB962C8B-B14F-4D97-AF65-F5344CB8AC3E}">
        <p14:creationId xmlns:p14="http://schemas.microsoft.com/office/powerpoint/2010/main" val="665276110"/>
      </p:ext>
    </p:extLst>
  </p:cSld>
  <p:clrMapOvr>
    <a:masterClrMapping/>
  </p:clrMapOvr>
  <mc:AlternateContent xmlns:mc="http://schemas.openxmlformats.org/markup-compatibility/2006" xmlns:p14="http://schemas.microsoft.com/office/powerpoint/2010/main">
    <mc:Choice Requires="p14">
      <p:transition p14:dur="0" advClick="0" advTm="3000"/>
    </mc:Choice>
    <mc:Fallback xmlns="">
      <p:transition advClick="0" advTm="3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2000"/>
                                        <p:tgtEl>
                                          <p:spTgt spid="25"/>
                                        </p:tgtEl>
                                      </p:cBhvr>
                                    </p:animEffect>
                                    <p:anim calcmode="lin" valueType="num">
                                      <p:cBhvr>
                                        <p:cTn id="8" dur="2000" fill="hold"/>
                                        <p:tgtEl>
                                          <p:spTgt spid="25"/>
                                        </p:tgtEl>
                                        <p:attrNameLst>
                                          <p:attrName>ppt_w</p:attrName>
                                        </p:attrNameLst>
                                      </p:cBhvr>
                                      <p:tavLst>
                                        <p:tav tm="0" fmla="#ppt_w*sin(2.5*pi*$)">
                                          <p:val>
                                            <p:fltVal val="0"/>
                                          </p:val>
                                        </p:tav>
                                        <p:tav tm="100000">
                                          <p:val>
                                            <p:fltVal val="1"/>
                                          </p:val>
                                        </p:tav>
                                      </p:tavLst>
                                    </p:anim>
                                    <p:anim calcmode="lin" valueType="num">
                                      <p:cBhvr>
                                        <p:cTn id="9" dur="2000" fill="hold"/>
                                        <p:tgtEl>
                                          <p:spTgt spid="25"/>
                                        </p:tgtEl>
                                        <p:attrNameLst>
                                          <p:attrName>ppt_h</p:attrName>
                                        </p:attrNameLst>
                                      </p:cBhvr>
                                      <p:tavLst>
                                        <p:tav tm="0">
                                          <p:val>
                                            <p:strVal val="#ppt_h"/>
                                          </p:val>
                                        </p:tav>
                                        <p:tav tm="100000">
                                          <p:val>
                                            <p:strVal val="#ppt_h"/>
                                          </p:val>
                                        </p:tav>
                                      </p:tavLst>
                                    </p:anim>
                                  </p:childTnLst>
                                </p:cTn>
                              </p:par>
                              <p:par>
                                <p:cTn id="10" presetID="45" presetClass="entr" presetSubtype="0" fill="hold" nodeType="with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2000"/>
                                        <p:tgtEl>
                                          <p:spTgt spid="28"/>
                                        </p:tgtEl>
                                      </p:cBhvr>
                                    </p:animEffect>
                                    <p:anim calcmode="lin" valueType="num">
                                      <p:cBhvr>
                                        <p:cTn id="13" dur="2000" fill="hold"/>
                                        <p:tgtEl>
                                          <p:spTgt spid="28"/>
                                        </p:tgtEl>
                                        <p:attrNameLst>
                                          <p:attrName>ppt_w</p:attrName>
                                        </p:attrNameLst>
                                      </p:cBhvr>
                                      <p:tavLst>
                                        <p:tav tm="0" fmla="#ppt_w*sin(2.5*pi*$)">
                                          <p:val>
                                            <p:fltVal val="0"/>
                                          </p:val>
                                        </p:tav>
                                        <p:tav tm="100000">
                                          <p:val>
                                            <p:fltVal val="1"/>
                                          </p:val>
                                        </p:tav>
                                      </p:tavLst>
                                    </p:anim>
                                    <p:anim calcmode="lin" valueType="num">
                                      <p:cBhvr>
                                        <p:cTn id="14" dur="2000" fill="hold"/>
                                        <p:tgtEl>
                                          <p:spTgt spid="28"/>
                                        </p:tgtEl>
                                        <p:attrNameLst>
                                          <p:attrName>ppt_h</p:attrName>
                                        </p:attrNameLst>
                                      </p:cBhvr>
                                      <p:tavLst>
                                        <p:tav tm="0">
                                          <p:val>
                                            <p:strVal val="#ppt_h"/>
                                          </p:val>
                                        </p:tav>
                                        <p:tav tm="100000">
                                          <p:val>
                                            <p:strVal val="#ppt_h"/>
                                          </p:val>
                                        </p:tav>
                                      </p:tavLst>
                                    </p:anim>
                                  </p:childTnLst>
                                </p:cTn>
                              </p:par>
                              <p:par>
                                <p:cTn id="15" presetID="45" presetClass="entr" presetSubtype="0" fill="hold" nodeType="with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fade">
                                      <p:cBhvr>
                                        <p:cTn id="17" dur="2000"/>
                                        <p:tgtEl>
                                          <p:spTgt spid="31"/>
                                        </p:tgtEl>
                                      </p:cBhvr>
                                    </p:animEffect>
                                    <p:anim calcmode="lin" valueType="num">
                                      <p:cBhvr>
                                        <p:cTn id="18" dur="2000" fill="hold"/>
                                        <p:tgtEl>
                                          <p:spTgt spid="31"/>
                                        </p:tgtEl>
                                        <p:attrNameLst>
                                          <p:attrName>ppt_w</p:attrName>
                                        </p:attrNameLst>
                                      </p:cBhvr>
                                      <p:tavLst>
                                        <p:tav tm="0" fmla="#ppt_w*sin(2.5*pi*$)">
                                          <p:val>
                                            <p:fltVal val="0"/>
                                          </p:val>
                                        </p:tav>
                                        <p:tav tm="100000">
                                          <p:val>
                                            <p:fltVal val="1"/>
                                          </p:val>
                                        </p:tav>
                                      </p:tavLst>
                                    </p:anim>
                                    <p:anim calcmode="lin" valueType="num">
                                      <p:cBhvr>
                                        <p:cTn id="19" dur="2000" fill="hold"/>
                                        <p:tgtEl>
                                          <p:spTgt spid="31"/>
                                        </p:tgtEl>
                                        <p:attrNameLst>
                                          <p:attrName>ppt_h</p:attrName>
                                        </p:attrNameLst>
                                      </p:cBhvr>
                                      <p:tavLst>
                                        <p:tav tm="0">
                                          <p:val>
                                            <p:strVal val="#ppt_h"/>
                                          </p:val>
                                        </p:tav>
                                        <p:tav tm="100000">
                                          <p:val>
                                            <p:strVal val="#ppt_h"/>
                                          </p:val>
                                        </p:tav>
                                      </p:tavLst>
                                    </p:anim>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fade">
                                      <p:cBhvr>
                                        <p:cTn id="29" dur="500"/>
                                        <p:tgtEl>
                                          <p:spTgt spid="11"/>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fade">
                                      <p:cBhvr>
                                        <p:cTn id="37" dur="500"/>
                                        <p:tgtEl>
                                          <p:spTgt spid="5"/>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6"/>
                                        </p:tgtEl>
                                        <p:attrNameLst>
                                          <p:attrName>style.visibility</p:attrName>
                                        </p:attrNameLst>
                                      </p:cBhvr>
                                      <p:to>
                                        <p:strVal val="visible"/>
                                      </p:to>
                                    </p:set>
                                    <p:animEffect transition="in" filter="fade">
                                      <p:cBhvr>
                                        <p:cTn id="40" dur="500"/>
                                        <p:tgtEl>
                                          <p:spTgt spid="6"/>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7"/>
                                        </p:tgtEl>
                                        <p:attrNameLst>
                                          <p:attrName>style.visibility</p:attrName>
                                        </p:attrNameLst>
                                      </p:cBhvr>
                                      <p:to>
                                        <p:strVal val="visible"/>
                                      </p:to>
                                    </p:set>
                                    <p:animEffect transition="in" filter="fade">
                                      <p:cBhvr>
                                        <p:cTn id="43" dur="500"/>
                                        <p:tgtEl>
                                          <p:spTgt spid="7"/>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8"/>
                                        </p:tgtEl>
                                        <p:attrNameLst>
                                          <p:attrName>style.visibility</p:attrName>
                                        </p:attrNameLst>
                                      </p:cBhvr>
                                      <p:to>
                                        <p:strVal val="visible"/>
                                      </p:to>
                                    </p:set>
                                    <p:animEffect transition="in" filter="fade">
                                      <p:cBhvr>
                                        <p:cTn id="48" dur="500"/>
                                        <p:tgtEl>
                                          <p:spTgt spid="8"/>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9"/>
                                        </p:tgtEl>
                                        <p:attrNameLst>
                                          <p:attrName>style.visibility</p:attrName>
                                        </p:attrNameLst>
                                      </p:cBhvr>
                                      <p:to>
                                        <p:strVal val="visible"/>
                                      </p:to>
                                    </p:set>
                                    <p:animEffect transition="in" filter="fade">
                                      <p:cBhvr>
                                        <p:cTn id="51" dur="500"/>
                                        <p:tgtEl>
                                          <p:spTgt spid="9"/>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10"/>
                                        </p:tgtEl>
                                        <p:attrNameLst>
                                          <p:attrName>style.visibility</p:attrName>
                                        </p:attrNameLst>
                                      </p:cBhvr>
                                      <p:to>
                                        <p:strVal val="visible"/>
                                      </p:to>
                                    </p:set>
                                    <p:animEffect transition="in" filter="fade">
                                      <p:cBhvr>
                                        <p:cTn id="54"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p:bldP spid="8" grpId="0"/>
      <p:bldP spid="9" grpId="0"/>
      <p:bldP spid="10" grpId="0" animBg="1"/>
      <p:bldP spid="11" grpId="0"/>
      <p:bldP spid="12" grpId="0"/>
      <p:bldP spid="13"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 name="Straight Connector 51"/>
          <p:cNvCxnSpPr/>
          <p:nvPr/>
        </p:nvCxnSpPr>
        <p:spPr>
          <a:xfrm>
            <a:off x="8507097" y="5506063"/>
            <a:ext cx="0" cy="619141"/>
          </a:xfrm>
          <a:prstGeom prst="line">
            <a:avLst/>
          </a:prstGeom>
          <a:ln w="571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68"/>
          <p:cNvCxnSpPr>
            <a:stCxn id="123" idx="6"/>
          </p:cNvCxnSpPr>
          <p:nvPr/>
        </p:nvCxnSpPr>
        <p:spPr>
          <a:xfrm>
            <a:off x="7710484" y="2789903"/>
            <a:ext cx="1257960" cy="0"/>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81"/>
          <p:cNvCxnSpPr>
            <a:endCxn id="93" idx="2"/>
          </p:cNvCxnSpPr>
          <p:nvPr/>
        </p:nvCxnSpPr>
        <p:spPr>
          <a:xfrm flipV="1">
            <a:off x="3464739" y="5061365"/>
            <a:ext cx="1041212" cy="219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1" name="Elbow Connector 62"/>
          <p:cNvCxnSpPr>
            <a:stCxn id="88" idx="6"/>
          </p:cNvCxnSpPr>
          <p:nvPr/>
        </p:nvCxnSpPr>
        <p:spPr>
          <a:xfrm flipV="1">
            <a:off x="8148198" y="3716293"/>
            <a:ext cx="1044549" cy="222299"/>
          </a:xfrm>
          <a:prstGeom prst="bentConnector3">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 name="Elbow Connector 84"/>
          <p:cNvCxnSpPr>
            <a:endCxn id="82" idx="2"/>
          </p:cNvCxnSpPr>
          <p:nvPr/>
        </p:nvCxnSpPr>
        <p:spPr>
          <a:xfrm flipV="1">
            <a:off x="3017572" y="3938595"/>
            <a:ext cx="1088296" cy="137096"/>
          </a:xfrm>
          <a:prstGeom prst="bentConnector3">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3" name="Elbow Connector 59"/>
          <p:cNvCxnSpPr>
            <a:stCxn id="116" idx="6"/>
          </p:cNvCxnSpPr>
          <p:nvPr/>
        </p:nvCxnSpPr>
        <p:spPr>
          <a:xfrm flipV="1">
            <a:off x="7710486" y="4698113"/>
            <a:ext cx="1296357" cy="363251"/>
          </a:xfrm>
          <a:prstGeom prst="bentConnector3">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4" name="Elbow Connector 86"/>
          <p:cNvCxnSpPr/>
          <p:nvPr/>
        </p:nvCxnSpPr>
        <p:spPr>
          <a:xfrm flipV="1">
            <a:off x="3464739" y="2842431"/>
            <a:ext cx="1045319" cy="290579"/>
          </a:xfrm>
          <a:prstGeom prst="bentConnector3">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5" name="Elbow Connector 57"/>
          <p:cNvCxnSpPr/>
          <p:nvPr/>
        </p:nvCxnSpPr>
        <p:spPr>
          <a:xfrm rot="5400000" flipH="1" flipV="1">
            <a:off x="7221332" y="4680383"/>
            <a:ext cx="125257" cy="2368949"/>
          </a:xfrm>
          <a:prstGeom prst="bentConnector4">
            <a:avLst>
              <a:gd name="adj1" fmla="val -220011"/>
              <a:gd name="adj2" fmla="val 59334"/>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6" name="Elbow Connector 88"/>
          <p:cNvCxnSpPr>
            <a:endCxn id="59" idx="0"/>
          </p:cNvCxnSpPr>
          <p:nvPr/>
        </p:nvCxnSpPr>
        <p:spPr>
          <a:xfrm flipV="1">
            <a:off x="3818062" y="1900501"/>
            <a:ext cx="2281423" cy="241019"/>
          </a:xfrm>
          <a:prstGeom prst="bentConnector4">
            <a:avLst>
              <a:gd name="adj1" fmla="val 40308"/>
              <a:gd name="adj2" fmla="val 214339"/>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77"/>
          <p:cNvCxnSpPr/>
          <p:nvPr/>
        </p:nvCxnSpPr>
        <p:spPr>
          <a:xfrm>
            <a:off x="3818059" y="1831952"/>
            <a:ext cx="0" cy="619141"/>
          </a:xfrm>
          <a:prstGeom prst="line">
            <a:avLst/>
          </a:prstGeom>
          <a:ln w="571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2" name="组合 27"/>
          <p:cNvGrpSpPr/>
          <p:nvPr/>
        </p:nvGrpSpPr>
        <p:grpSpPr>
          <a:xfrm>
            <a:off x="1243077" y="1768708"/>
            <a:ext cx="2404655" cy="745627"/>
            <a:chOff x="1242914" y="1916832"/>
            <a:chExt cx="2404341" cy="745627"/>
          </a:xfrm>
        </p:grpSpPr>
        <p:sp>
          <p:nvSpPr>
            <p:cNvPr id="29" name="Content Placeholder 2"/>
            <p:cNvSpPr txBox="1">
              <a:spLocks/>
            </p:cNvSpPr>
            <p:nvPr/>
          </p:nvSpPr>
          <p:spPr>
            <a:xfrm>
              <a:off x="1242914" y="2141521"/>
              <a:ext cx="2404341" cy="520938"/>
            </a:xfrm>
            <a:prstGeom prst="rect">
              <a:avLst/>
            </a:prstGeom>
          </p:spPr>
          <p:txBody>
            <a:bodyPr vert="horz" lIns="121920" tIns="60960" rIns="121920" bIns="6096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lnSpc>
                  <a:spcPts val="1800"/>
                </a:lnSpc>
                <a:buNone/>
                <a:defRPr/>
              </a:pPr>
              <a:r>
                <a:rPr lang="zh-CN" altLang="en-US" sz="1200" kern="0" dirty="0">
                  <a:solidFill>
                    <a:schemeClr val="tx1">
                      <a:lumMod val="50000"/>
                      <a:lumOff val="50000"/>
                    </a:schemeClr>
                  </a:solidFill>
                  <a:cs typeface="+mn-ea"/>
                  <a:sym typeface="+mn-lt"/>
                </a:rPr>
                <a:t>点击输入详细的内容文本，点击输入详细的内容文本</a:t>
              </a:r>
              <a:endParaRPr lang="en-US" altLang="zh-CN" sz="1200" kern="0" dirty="0">
                <a:solidFill>
                  <a:schemeClr val="tx1">
                    <a:lumMod val="50000"/>
                    <a:lumOff val="50000"/>
                  </a:schemeClr>
                </a:solidFill>
                <a:cs typeface="+mn-ea"/>
                <a:sym typeface="+mn-lt"/>
              </a:endParaRPr>
            </a:p>
          </p:txBody>
        </p:sp>
        <p:sp>
          <p:nvSpPr>
            <p:cNvPr id="30" name="TextBox 29"/>
            <p:cNvSpPr txBox="1"/>
            <p:nvPr/>
          </p:nvSpPr>
          <p:spPr>
            <a:xfrm>
              <a:off x="2200893" y="1916832"/>
              <a:ext cx="1415587" cy="338554"/>
            </a:xfrm>
            <a:prstGeom prst="rect">
              <a:avLst/>
            </a:prstGeom>
            <a:noFill/>
          </p:spPr>
          <p:txBody>
            <a:bodyPr wrap="none" rtlCol="0">
              <a:spAutoFit/>
            </a:bodyPr>
            <a:lstStyle/>
            <a:p>
              <a:pPr algn="ctr" defTabSz="1187949"/>
              <a:r>
                <a:rPr lang="zh-CN" altLang="en-US" sz="1600" dirty="0">
                  <a:solidFill>
                    <a:schemeClr val="tx1">
                      <a:lumMod val="75000"/>
                      <a:lumOff val="25000"/>
                    </a:schemeClr>
                  </a:solidFill>
                  <a:cs typeface="+mn-ea"/>
                  <a:sym typeface="+mn-lt"/>
                </a:rPr>
                <a:t>单击添加标题</a:t>
              </a:r>
              <a:endParaRPr lang="en-US" altLang="zh-CN" sz="1600" dirty="0">
                <a:solidFill>
                  <a:schemeClr val="tx1">
                    <a:lumMod val="75000"/>
                    <a:lumOff val="25000"/>
                  </a:schemeClr>
                </a:solidFill>
                <a:cs typeface="+mn-ea"/>
                <a:sym typeface="+mn-lt"/>
              </a:endParaRPr>
            </a:p>
          </p:txBody>
        </p:sp>
      </p:grpSp>
      <p:grpSp>
        <p:nvGrpSpPr>
          <p:cNvPr id="3" name="组合 30"/>
          <p:cNvGrpSpPr/>
          <p:nvPr/>
        </p:nvGrpSpPr>
        <p:grpSpPr>
          <a:xfrm>
            <a:off x="8639035" y="5442819"/>
            <a:ext cx="2404655" cy="745627"/>
            <a:chOff x="8447161" y="5590943"/>
            <a:chExt cx="2404342" cy="745627"/>
          </a:xfrm>
        </p:grpSpPr>
        <p:sp>
          <p:nvSpPr>
            <p:cNvPr id="32" name="Content Placeholder 2"/>
            <p:cNvSpPr txBox="1">
              <a:spLocks/>
            </p:cNvSpPr>
            <p:nvPr/>
          </p:nvSpPr>
          <p:spPr>
            <a:xfrm>
              <a:off x="8447161" y="5815632"/>
              <a:ext cx="2404342" cy="520938"/>
            </a:xfrm>
            <a:prstGeom prst="rect">
              <a:avLst/>
            </a:prstGeom>
          </p:spPr>
          <p:txBody>
            <a:bodyPr vert="horz" lIns="121920" tIns="60960" rIns="121920" bIns="6096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ts val="1800"/>
                </a:lnSpc>
                <a:buNone/>
                <a:defRPr/>
              </a:pPr>
              <a:r>
                <a:rPr lang="zh-CN" altLang="en-US" sz="1200" kern="0" dirty="0">
                  <a:solidFill>
                    <a:schemeClr val="tx1">
                      <a:lumMod val="50000"/>
                      <a:lumOff val="50000"/>
                    </a:schemeClr>
                  </a:solidFill>
                  <a:cs typeface="+mn-ea"/>
                  <a:sym typeface="+mn-lt"/>
                </a:rPr>
                <a:t>点击输入详细的内容文本，点击输入详细的内容文本。</a:t>
              </a:r>
              <a:endParaRPr lang="en-US" altLang="zh-CN" sz="1200" kern="0" dirty="0">
                <a:solidFill>
                  <a:schemeClr val="tx1">
                    <a:lumMod val="50000"/>
                    <a:lumOff val="50000"/>
                  </a:schemeClr>
                </a:solidFill>
                <a:cs typeface="+mn-ea"/>
                <a:sym typeface="+mn-lt"/>
              </a:endParaRPr>
            </a:p>
          </p:txBody>
        </p:sp>
        <p:sp>
          <p:nvSpPr>
            <p:cNvPr id="33" name="TextBox 32"/>
            <p:cNvSpPr txBox="1"/>
            <p:nvPr/>
          </p:nvSpPr>
          <p:spPr>
            <a:xfrm>
              <a:off x="8460765" y="5590943"/>
              <a:ext cx="1415588" cy="338554"/>
            </a:xfrm>
            <a:prstGeom prst="rect">
              <a:avLst/>
            </a:prstGeom>
            <a:noFill/>
          </p:spPr>
          <p:txBody>
            <a:bodyPr wrap="none" rtlCol="0">
              <a:spAutoFit/>
            </a:bodyPr>
            <a:lstStyle/>
            <a:p>
              <a:pPr algn="ctr" defTabSz="1187949"/>
              <a:r>
                <a:rPr lang="zh-CN" altLang="en-US" sz="1600" dirty="0">
                  <a:solidFill>
                    <a:schemeClr val="tx1">
                      <a:lumMod val="75000"/>
                      <a:lumOff val="25000"/>
                    </a:schemeClr>
                  </a:solidFill>
                  <a:cs typeface="+mn-ea"/>
                  <a:sym typeface="+mn-lt"/>
                </a:rPr>
                <a:t>单击添加标题</a:t>
              </a:r>
              <a:endParaRPr lang="en-US" altLang="zh-CN" sz="1600" dirty="0">
                <a:solidFill>
                  <a:schemeClr val="tx1">
                    <a:lumMod val="75000"/>
                    <a:lumOff val="25000"/>
                  </a:schemeClr>
                </a:solidFill>
                <a:cs typeface="+mn-ea"/>
                <a:sym typeface="+mn-lt"/>
              </a:endParaRPr>
            </a:p>
          </p:txBody>
        </p:sp>
      </p:grpSp>
      <p:cxnSp>
        <p:nvCxnSpPr>
          <p:cNvPr id="34" name="Straight Connector 60"/>
          <p:cNvCxnSpPr/>
          <p:nvPr/>
        </p:nvCxnSpPr>
        <p:spPr>
          <a:xfrm>
            <a:off x="9013881" y="4424100"/>
            <a:ext cx="0" cy="619141"/>
          </a:xfrm>
          <a:prstGeom prst="line">
            <a:avLst/>
          </a:prstGeom>
          <a:ln w="571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78"/>
          <p:cNvCxnSpPr/>
          <p:nvPr/>
        </p:nvCxnSpPr>
        <p:spPr>
          <a:xfrm>
            <a:off x="3464735" y="2823439"/>
            <a:ext cx="0" cy="619141"/>
          </a:xfrm>
          <a:prstGeom prst="line">
            <a:avLst/>
          </a:prstGeom>
          <a:ln w="571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4" name="组合 35"/>
          <p:cNvGrpSpPr/>
          <p:nvPr/>
        </p:nvGrpSpPr>
        <p:grpSpPr>
          <a:xfrm>
            <a:off x="966467" y="2760195"/>
            <a:ext cx="2404654" cy="745627"/>
            <a:chOff x="1136962" y="2908319"/>
            <a:chExt cx="2404343" cy="745627"/>
          </a:xfrm>
        </p:grpSpPr>
        <p:sp>
          <p:nvSpPr>
            <p:cNvPr id="37" name="Content Placeholder 2"/>
            <p:cNvSpPr txBox="1">
              <a:spLocks/>
            </p:cNvSpPr>
            <p:nvPr/>
          </p:nvSpPr>
          <p:spPr>
            <a:xfrm>
              <a:off x="1136962" y="3133008"/>
              <a:ext cx="2404343" cy="520938"/>
            </a:xfrm>
            <a:prstGeom prst="rect">
              <a:avLst/>
            </a:prstGeom>
          </p:spPr>
          <p:txBody>
            <a:bodyPr vert="horz" lIns="121920" tIns="60960" rIns="121920" bIns="6096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lnSpc>
                  <a:spcPts val="1800"/>
                </a:lnSpc>
                <a:buNone/>
                <a:defRPr/>
              </a:pPr>
              <a:r>
                <a:rPr lang="zh-CN" altLang="en-US" sz="1200" kern="0" dirty="0">
                  <a:solidFill>
                    <a:schemeClr val="tx1">
                      <a:lumMod val="50000"/>
                      <a:lumOff val="50000"/>
                    </a:schemeClr>
                  </a:solidFill>
                  <a:cs typeface="+mn-ea"/>
                  <a:sym typeface="+mn-lt"/>
                </a:rPr>
                <a:t>点击输入详细的内容文本，点击输入详细的内容文本</a:t>
              </a:r>
              <a:endParaRPr lang="en-US" altLang="zh-CN" sz="1200" kern="0" dirty="0">
                <a:solidFill>
                  <a:schemeClr val="tx1">
                    <a:lumMod val="50000"/>
                    <a:lumOff val="50000"/>
                  </a:schemeClr>
                </a:solidFill>
                <a:cs typeface="+mn-ea"/>
                <a:sym typeface="+mn-lt"/>
              </a:endParaRPr>
            </a:p>
          </p:txBody>
        </p:sp>
        <p:sp>
          <p:nvSpPr>
            <p:cNvPr id="38" name="TextBox 37"/>
            <p:cNvSpPr txBox="1"/>
            <p:nvPr/>
          </p:nvSpPr>
          <p:spPr>
            <a:xfrm>
              <a:off x="2094942" y="2908319"/>
              <a:ext cx="1415589" cy="338554"/>
            </a:xfrm>
            <a:prstGeom prst="rect">
              <a:avLst/>
            </a:prstGeom>
            <a:noFill/>
          </p:spPr>
          <p:txBody>
            <a:bodyPr wrap="none" rtlCol="0">
              <a:spAutoFit/>
            </a:bodyPr>
            <a:lstStyle/>
            <a:p>
              <a:pPr algn="ctr" defTabSz="1187949"/>
              <a:r>
                <a:rPr lang="zh-CN" altLang="en-US" sz="1600" dirty="0">
                  <a:solidFill>
                    <a:schemeClr val="tx1">
                      <a:lumMod val="75000"/>
                      <a:lumOff val="25000"/>
                    </a:schemeClr>
                  </a:solidFill>
                  <a:cs typeface="+mn-ea"/>
                  <a:sym typeface="+mn-lt"/>
                </a:rPr>
                <a:t>单击添加标题</a:t>
              </a:r>
              <a:endParaRPr lang="en-US" altLang="zh-CN" sz="1600" dirty="0">
                <a:solidFill>
                  <a:schemeClr val="tx1">
                    <a:lumMod val="75000"/>
                    <a:lumOff val="25000"/>
                  </a:schemeClr>
                </a:solidFill>
                <a:cs typeface="+mn-ea"/>
                <a:sym typeface="+mn-lt"/>
              </a:endParaRPr>
            </a:p>
          </p:txBody>
        </p:sp>
      </p:grpSp>
      <p:grpSp>
        <p:nvGrpSpPr>
          <p:cNvPr id="5" name="组合 38"/>
          <p:cNvGrpSpPr/>
          <p:nvPr/>
        </p:nvGrpSpPr>
        <p:grpSpPr>
          <a:xfrm>
            <a:off x="9124523" y="4361017"/>
            <a:ext cx="2404655" cy="745627"/>
            <a:chOff x="9123338" y="4509142"/>
            <a:chExt cx="2404343" cy="745627"/>
          </a:xfrm>
        </p:grpSpPr>
        <p:sp>
          <p:nvSpPr>
            <p:cNvPr id="40" name="Content Placeholder 2"/>
            <p:cNvSpPr txBox="1">
              <a:spLocks/>
            </p:cNvSpPr>
            <p:nvPr/>
          </p:nvSpPr>
          <p:spPr>
            <a:xfrm>
              <a:off x="9123338" y="4733831"/>
              <a:ext cx="2404343" cy="520938"/>
            </a:xfrm>
            <a:prstGeom prst="rect">
              <a:avLst/>
            </a:prstGeom>
          </p:spPr>
          <p:txBody>
            <a:bodyPr vert="horz" lIns="121920" tIns="60960" rIns="121920" bIns="6096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ts val="1800"/>
                </a:lnSpc>
                <a:buNone/>
                <a:defRPr/>
              </a:pPr>
              <a:r>
                <a:rPr lang="zh-CN" altLang="en-US" sz="1200" kern="0" dirty="0">
                  <a:solidFill>
                    <a:schemeClr val="tx1">
                      <a:lumMod val="50000"/>
                      <a:lumOff val="50000"/>
                    </a:schemeClr>
                  </a:solidFill>
                  <a:cs typeface="+mn-ea"/>
                  <a:sym typeface="+mn-lt"/>
                </a:rPr>
                <a:t>点击输入详细的内容文本，点击输入详细的内容文本。</a:t>
              </a:r>
              <a:endParaRPr lang="en-US" altLang="zh-CN" sz="1200" kern="0" dirty="0">
                <a:solidFill>
                  <a:schemeClr val="tx1">
                    <a:lumMod val="50000"/>
                    <a:lumOff val="50000"/>
                  </a:schemeClr>
                </a:solidFill>
                <a:cs typeface="+mn-ea"/>
                <a:sym typeface="+mn-lt"/>
              </a:endParaRPr>
            </a:p>
          </p:txBody>
        </p:sp>
        <p:sp>
          <p:nvSpPr>
            <p:cNvPr id="41" name="TextBox 40"/>
            <p:cNvSpPr txBox="1"/>
            <p:nvPr/>
          </p:nvSpPr>
          <p:spPr>
            <a:xfrm>
              <a:off x="9154111" y="4509142"/>
              <a:ext cx="1415588" cy="338554"/>
            </a:xfrm>
            <a:prstGeom prst="rect">
              <a:avLst/>
            </a:prstGeom>
            <a:noFill/>
          </p:spPr>
          <p:txBody>
            <a:bodyPr wrap="none" rtlCol="0">
              <a:spAutoFit/>
            </a:bodyPr>
            <a:lstStyle/>
            <a:p>
              <a:pPr algn="ctr" defTabSz="1187949"/>
              <a:r>
                <a:rPr lang="zh-CN" altLang="en-US" sz="1600" dirty="0">
                  <a:solidFill>
                    <a:schemeClr val="tx1">
                      <a:lumMod val="75000"/>
                      <a:lumOff val="25000"/>
                    </a:schemeClr>
                  </a:solidFill>
                  <a:cs typeface="+mn-ea"/>
                  <a:sym typeface="+mn-lt"/>
                </a:rPr>
                <a:t>单击添加标题</a:t>
              </a:r>
              <a:endParaRPr lang="en-US" altLang="zh-CN" sz="1600" dirty="0">
                <a:solidFill>
                  <a:schemeClr val="tx1">
                    <a:lumMod val="75000"/>
                    <a:lumOff val="25000"/>
                  </a:schemeClr>
                </a:solidFill>
                <a:cs typeface="+mn-ea"/>
                <a:sym typeface="+mn-lt"/>
              </a:endParaRPr>
            </a:p>
          </p:txBody>
        </p:sp>
      </p:grpSp>
      <p:cxnSp>
        <p:nvCxnSpPr>
          <p:cNvPr id="42" name="Straight Connector 63"/>
          <p:cNvCxnSpPr/>
          <p:nvPr/>
        </p:nvCxnSpPr>
        <p:spPr>
          <a:xfrm>
            <a:off x="9192747" y="3406723"/>
            <a:ext cx="0" cy="619141"/>
          </a:xfrm>
          <a:prstGeom prst="line">
            <a:avLst/>
          </a:prstGeom>
          <a:ln w="571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79"/>
          <p:cNvCxnSpPr/>
          <p:nvPr/>
        </p:nvCxnSpPr>
        <p:spPr>
          <a:xfrm>
            <a:off x="3017573" y="3766122"/>
            <a:ext cx="0" cy="619141"/>
          </a:xfrm>
          <a:prstGeom prst="line">
            <a:avLst/>
          </a:prstGeom>
          <a:ln w="571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6" name="组合 43"/>
          <p:cNvGrpSpPr/>
          <p:nvPr/>
        </p:nvGrpSpPr>
        <p:grpSpPr>
          <a:xfrm>
            <a:off x="527385" y="3841511"/>
            <a:ext cx="2404655" cy="755119"/>
            <a:chOff x="697937" y="3841509"/>
            <a:chExt cx="2404342" cy="755119"/>
          </a:xfrm>
        </p:grpSpPr>
        <p:sp>
          <p:nvSpPr>
            <p:cNvPr id="45" name="Content Placeholder 2"/>
            <p:cNvSpPr txBox="1">
              <a:spLocks/>
            </p:cNvSpPr>
            <p:nvPr/>
          </p:nvSpPr>
          <p:spPr>
            <a:xfrm>
              <a:off x="697937" y="4075690"/>
              <a:ext cx="2404342" cy="520938"/>
            </a:xfrm>
            <a:prstGeom prst="rect">
              <a:avLst/>
            </a:prstGeom>
          </p:spPr>
          <p:txBody>
            <a:bodyPr vert="horz" lIns="121920" tIns="60960" rIns="121920" bIns="6096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lnSpc>
                  <a:spcPts val="1800"/>
                </a:lnSpc>
                <a:buNone/>
                <a:defRPr/>
              </a:pPr>
              <a:r>
                <a:rPr lang="zh-CN" altLang="en-US" sz="1200" kern="0" dirty="0">
                  <a:solidFill>
                    <a:schemeClr val="tx1">
                      <a:lumMod val="50000"/>
                      <a:lumOff val="50000"/>
                    </a:schemeClr>
                  </a:solidFill>
                  <a:cs typeface="+mn-ea"/>
                  <a:sym typeface="+mn-lt"/>
                </a:rPr>
                <a:t>点击输入详细的内容文本，点击输入详细的内容文本</a:t>
              </a:r>
              <a:endParaRPr lang="en-US" altLang="zh-CN" sz="1200" kern="0" dirty="0">
                <a:solidFill>
                  <a:schemeClr val="tx1">
                    <a:lumMod val="50000"/>
                    <a:lumOff val="50000"/>
                  </a:schemeClr>
                </a:solidFill>
                <a:cs typeface="+mn-ea"/>
                <a:sym typeface="+mn-lt"/>
              </a:endParaRPr>
            </a:p>
          </p:txBody>
        </p:sp>
        <p:sp>
          <p:nvSpPr>
            <p:cNvPr id="46" name="TextBox 45"/>
            <p:cNvSpPr txBox="1"/>
            <p:nvPr/>
          </p:nvSpPr>
          <p:spPr>
            <a:xfrm>
              <a:off x="1655916" y="3841509"/>
              <a:ext cx="1415588" cy="338554"/>
            </a:xfrm>
            <a:prstGeom prst="rect">
              <a:avLst/>
            </a:prstGeom>
            <a:noFill/>
          </p:spPr>
          <p:txBody>
            <a:bodyPr wrap="none" rtlCol="0">
              <a:spAutoFit/>
            </a:bodyPr>
            <a:lstStyle/>
            <a:p>
              <a:pPr algn="ctr" defTabSz="1187949"/>
              <a:r>
                <a:rPr lang="zh-CN" altLang="en-US" sz="1600" dirty="0">
                  <a:solidFill>
                    <a:schemeClr val="tx1">
                      <a:lumMod val="75000"/>
                      <a:lumOff val="25000"/>
                    </a:schemeClr>
                  </a:solidFill>
                  <a:cs typeface="+mn-ea"/>
                  <a:sym typeface="+mn-lt"/>
                </a:rPr>
                <a:t>单击添加标题</a:t>
              </a:r>
              <a:endParaRPr lang="en-US" altLang="zh-CN" sz="1600" dirty="0">
                <a:solidFill>
                  <a:schemeClr val="tx1">
                    <a:lumMod val="75000"/>
                    <a:lumOff val="25000"/>
                  </a:schemeClr>
                </a:solidFill>
                <a:cs typeface="+mn-ea"/>
                <a:sym typeface="+mn-lt"/>
              </a:endParaRPr>
            </a:p>
          </p:txBody>
        </p:sp>
      </p:grpSp>
      <p:grpSp>
        <p:nvGrpSpPr>
          <p:cNvPr id="7" name="组合 46"/>
          <p:cNvGrpSpPr/>
          <p:nvPr/>
        </p:nvGrpSpPr>
        <p:grpSpPr>
          <a:xfrm>
            <a:off x="9307973" y="3343480"/>
            <a:ext cx="2404654" cy="745627"/>
            <a:chOff x="9116019" y="3491604"/>
            <a:chExt cx="2404342" cy="745627"/>
          </a:xfrm>
        </p:grpSpPr>
        <p:sp>
          <p:nvSpPr>
            <p:cNvPr id="48" name="Content Placeholder 2"/>
            <p:cNvSpPr txBox="1">
              <a:spLocks/>
            </p:cNvSpPr>
            <p:nvPr/>
          </p:nvSpPr>
          <p:spPr>
            <a:xfrm>
              <a:off x="9116019" y="3716293"/>
              <a:ext cx="2404342" cy="520938"/>
            </a:xfrm>
            <a:prstGeom prst="rect">
              <a:avLst/>
            </a:prstGeom>
          </p:spPr>
          <p:txBody>
            <a:bodyPr vert="horz" lIns="121920" tIns="60960" rIns="121920" bIns="6096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ts val="1800"/>
                </a:lnSpc>
                <a:buNone/>
                <a:defRPr/>
              </a:pPr>
              <a:r>
                <a:rPr lang="zh-CN" altLang="en-US" sz="1200" kern="0" dirty="0">
                  <a:solidFill>
                    <a:schemeClr val="tx1">
                      <a:lumMod val="50000"/>
                      <a:lumOff val="50000"/>
                    </a:schemeClr>
                  </a:solidFill>
                  <a:cs typeface="+mn-ea"/>
                  <a:sym typeface="+mn-lt"/>
                </a:rPr>
                <a:t>点击输入详细的内容文本，点击输入详细的内容文本。</a:t>
              </a:r>
              <a:endParaRPr lang="en-US" altLang="zh-CN" sz="1200" kern="0" dirty="0">
                <a:solidFill>
                  <a:schemeClr val="tx1">
                    <a:lumMod val="50000"/>
                    <a:lumOff val="50000"/>
                  </a:schemeClr>
                </a:solidFill>
                <a:cs typeface="+mn-ea"/>
                <a:sym typeface="+mn-lt"/>
              </a:endParaRPr>
            </a:p>
          </p:txBody>
        </p:sp>
        <p:sp>
          <p:nvSpPr>
            <p:cNvPr id="49" name="TextBox 48"/>
            <p:cNvSpPr txBox="1"/>
            <p:nvPr/>
          </p:nvSpPr>
          <p:spPr>
            <a:xfrm>
              <a:off x="9146793" y="3491604"/>
              <a:ext cx="1415588" cy="338554"/>
            </a:xfrm>
            <a:prstGeom prst="rect">
              <a:avLst/>
            </a:prstGeom>
            <a:noFill/>
          </p:spPr>
          <p:txBody>
            <a:bodyPr wrap="none" rtlCol="0">
              <a:spAutoFit/>
            </a:bodyPr>
            <a:lstStyle/>
            <a:p>
              <a:pPr algn="ctr" defTabSz="1187949"/>
              <a:r>
                <a:rPr lang="zh-CN" altLang="en-US" sz="1600" dirty="0">
                  <a:solidFill>
                    <a:schemeClr val="tx1">
                      <a:lumMod val="75000"/>
                      <a:lumOff val="25000"/>
                    </a:schemeClr>
                  </a:solidFill>
                  <a:cs typeface="+mn-ea"/>
                  <a:sym typeface="+mn-lt"/>
                </a:rPr>
                <a:t>单击添加标题</a:t>
              </a:r>
              <a:endParaRPr lang="en-US" altLang="zh-CN" sz="1600" dirty="0">
                <a:solidFill>
                  <a:schemeClr val="tx1">
                    <a:lumMod val="75000"/>
                    <a:lumOff val="25000"/>
                  </a:schemeClr>
                </a:solidFill>
                <a:cs typeface="+mn-ea"/>
                <a:sym typeface="+mn-lt"/>
              </a:endParaRPr>
            </a:p>
          </p:txBody>
        </p:sp>
      </p:grpSp>
      <p:cxnSp>
        <p:nvCxnSpPr>
          <p:cNvPr id="50" name="Straight Connector 66"/>
          <p:cNvCxnSpPr/>
          <p:nvPr/>
        </p:nvCxnSpPr>
        <p:spPr>
          <a:xfrm>
            <a:off x="8968444" y="2499615"/>
            <a:ext cx="0" cy="619141"/>
          </a:xfrm>
          <a:prstGeom prst="line">
            <a:avLst/>
          </a:prstGeom>
          <a:ln w="571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80"/>
          <p:cNvCxnSpPr/>
          <p:nvPr/>
        </p:nvCxnSpPr>
        <p:spPr>
          <a:xfrm>
            <a:off x="3464735" y="4767978"/>
            <a:ext cx="0" cy="619141"/>
          </a:xfrm>
          <a:prstGeom prst="line">
            <a:avLst/>
          </a:prstGeom>
          <a:ln w="571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8" name="组合 51"/>
          <p:cNvGrpSpPr/>
          <p:nvPr/>
        </p:nvGrpSpPr>
        <p:grpSpPr>
          <a:xfrm>
            <a:off x="966466" y="4687733"/>
            <a:ext cx="2404655" cy="745627"/>
            <a:chOff x="1136962" y="4835857"/>
            <a:chExt cx="2404342" cy="745627"/>
          </a:xfrm>
        </p:grpSpPr>
        <p:sp>
          <p:nvSpPr>
            <p:cNvPr id="53" name="Content Placeholder 2"/>
            <p:cNvSpPr txBox="1">
              <a:spLocks/>
            </p:cNvSpPr>
            <p:nvPr/>
          </p:nvSpPr>
          <p:spPr>
            <a:xfrm>
              <a:off x="1136962" y="5060546"/>
              <a:ext cx="2404342" cy="520938"/>
            </a:xfrm>
            <a:prstGeom prst="rect">
              <a:avLst/>
            </a:prstGeom>
          </p:spPr>
          <p:txBody>
            <a:bodyPr vert="horz" lIns="121920" tIns="60960" rIns="121920" bIns="6096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lnSpc>
                  <a:spcPts val="1800"/>
                </a:lnSpc>
                <a:buNone/>
                <a:defRPr/>
              </a:pPr>
              <a:r>
                <a:rPr lang="zh-CN" altLang="en-US" sz="1200" kern="0" dirty="0">
                  <a:solidFill>
                    <a:schemeClr val="tx1">
                      <a:lumMod val="50000"/>
                      <a:lumOff val="50000"/>
                    </a:schemeClr>
                  </a:solidFill>
                  <a:cs typeface="+mn-ea"/>
                  <a:sym typeface="+mn-lt"/>
                </a:rPr>
                <a:t>点击输入详细的内容文本，点击输入详细的内容文本</a:t>
              </a:r>
              <a:endParaRPr lang="en-US" altLang="zh-CN" sz="1200" kern="0" dirty="0">
                <a:solidFill>
                  <a:schemeClr val="tx1">
                    <a:lumMod val="50000"/>
                    <a:lumOff val="50000"/>
                  </a:schemeClr>
                </a:solidFill>
                <a:cs typeface="+mn-ea"/>
                <a:sym typeface="+mn-lt"/>
              </a:endParaRPr>
            </a:p>
          </p:txBody>
        </p:sp>
        <p:sp>
          <p:nvSpPr>
            <p:cNvPr id="54" name="TextBox 53"/>
            <p:cNvSpPr txBox="1"/>
            <p:nvPr/>
          </p:nvSpPr>
          <p:spPr>
            <a:xfrm>
              <a:off x="2094941" y="4835857"/>
              <a:ext cx="1415588" cy="338554"/>
            </a:xfrm>
            <a:prstGeom prst="rect">
              <a:avLst/>
            </a:prstGeom>
            <a:noFill/>
          </p:spPr>
          <p:txBody>
            <a:bodyPr wrap="none" rtlCol="0">
              <a:spAutoFit/>
            </a:bodyPr>
            <a:lstStyle/>
            <a:p>
              <a:pPr algn="ctr" defTabSz="1187949"/>
              <a:r>
                <a:rPr lang="zh-CN" altLang="en-US" sz="1600" dirty="0">
                  <a:solidFill>
                    <a:schemeClr val="tx1">
                      <a:lumMod val="75000"/>
                      <a:lumOff val="25000"/>
                    </a:schemeClr>
                  </a:solidFill>
                  <a:cs typeface="+mn-ea"/>
                  <a:sym typeface="+mn-lt"/>
                </a:rPr>
                <a:t>单击添加标题</a:t>
              </a:r>
              <a:endParaRPr lang="en-US" altLang="zh-CN" sz="1600" dirty="0">
                <a:solidFill>
                  <a:schemeClr val="tx1">
                    <a:lumMod val="75000"/>
                    <a:lumOff val="25000"/>
                  </a:schemeClr>
                </a:solidFill>
                <a:cs typeface="+mn-ea"/>
                <a:sym typeface="+mn-lt"/>
              </a:endParaRPr>
            </a:p>
          </p:txBody>
        </p:sp>
      </p:grpSp>
      <p:grpSp>
        <p:nvGrpSpPr>
          <p:cNvPr id="9" name="组合 54"/>
          <p:cNvGrpSpPr/>
          <p:nvPr/>
        </p:nvGrpSpPr>
        <p:grpSpPr>
          <a:xfrm>
            <a:off x="9083133" y="2431492"/>
            <a:ext cx="2404654" cy="745627"/>
            <a:chOff x="8891208" y="2579616"/>
            <a:chExt cx="2404342" cy="745627"/>
          </a:xfrm>
        </p:grpSpPr>
        <p:sp>
          <p:nvSpPr>
            <p:cNvPr id="56" name="Content Placeholder 2"/>
            <p:cNvSpPr txBox="1">
              <a:spLocks/>
            </p:cNvSpPr>
            <p:nvPr/>
          </p:nvSpPr>
          <p:spPr>
            <a:xfrm>
              <a:off x="8891208" y="2804305"/>
              <a:ext cx="2404342" cy="520938"/>
            </a:xfrm>
            <a:prstGeom prst="rect">
              <a:avLst/>
            </a:prstGeom>
          </p:spPr>
          <p:txBody>
            <a:bodyPr vert="horz" lIns="121920" tIns="60960" rIns="121920" bIns="6096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ts val="1800"/>
                </a:lnSpc>
                <a:buNone/>
                <a:defRPr/>
              </a:pPr>
              <a:r>
                <a:rPr lang="zh-CN" altLang="en-US" sz="1200" kern="0" dirty="0">
                  <a:solidFill>
                    <a:schemeClr val="tx1">
                      <a:lumMod val="50000"/>
                      <a:lumOff val="50000"/>
                    </a:schemeClr>
                  </a:solidFill>
                  <a:cs typeface="+mn-ea"/>
                  <a:sym typeface="+mn-lt"/>
                </a:rPr>
                <a:t>点击输入详细的内容文本，点击输入详细的内容文本。</a:t>
              </a:r>
              <a:endParaRPr lang="en-US" altLang="zh-CN" sz="1200" kern="0" dirty="0">
                <a:solidFill>
                  <a:schemeClr val="tx1">
                    <a:lumMod val="50000"/>
                    <a:lumOff val="50000"/>
                  </a:schemeClr>
                </a:solidFill>
                <a:cs typeface="+mn-ea"/>
                <a:sym typeface="+mn-lt"/>
              </a:endParaRPr>
            </a:p>
          </p:txBody>
        </p:sp>
        <p:sp>
          <p:nvSpPr>
            <p:cNvPr id="57" name="TextBox 56"/>
            <p:cNvSpPr txBox="1"/>
            <p:nvPr/>
          </p:nvSpPr>
          <p:spPr>
            <a:xfrm>
              <a:off x="8921982" y="2579616"/>
              <a:ext cx="1415588" cy="338554"/>
            </a:xfrm>
            <a:prstGeom prst="rect">
              <a:avLst/>
            </a:prstGeom>
            <a:noFill/>
          </p:spPr>
          <p:txBody>
            <a:bodyPr wrap="none" rtlCol="0">
              <a:spAutoFit/>
            </a:bodyPr>
            <a:lstStyle/>
            <a:p>
              <a:pPr algn="ctr" defTabSz="1187949"/>
              <a:r>
                <a:rPr lang="zh-CN" altLang="en-US" sz="1600" dirty="0">
                  <a:solidFill>
                    <a:schemeClr val="tx1">
                      <a:lumMod val="75000"/>
                      <a:lumOff val="25000"/>
                    </a:schemeClr>
                  </a:solidFill>
                  <a:cs typeface="+mn-ea"/>
                  <a:sym typeface="+mn-lt"/>
                </a:rPr>
                <a:t>单击添加标题</a:t>
              </a:r>
              <a:endParaRPr lang="en-US" altLang="zh-CN" sz="1600" dirty="0">
                <a:solidFill>
                  <a:schemeClr val="tx1">
                    <a:lumMod val="75000"/>
                    <a:lumOff val="25000"/>
                  </a:schemeClr>
                </a:solidFill>
                <a:cs typeface="+mn-ea"/>
                <a:sym typeface="+mn-lt"/>
              </a:endParaRPr>
            </a:p>
          </p:txBody>
        </p:sp>
      </p:grpSp>
      <p:grpSp>
        <p:nvGrpSpPr>
          <p:cNvPr id="10" name="组合 57"/>
          <p:cNvGrpSpPr/>
          <p:nvPr/>
        </p:nvGrpSpPr>
        <p:grpSpPr>
          <a:xfrm>
            <a:off x="5657263" y="1900503"/>
            <a:ext cx="884440" cy="889399"/>
            <a:chOff x="5656526" y="2048627"/>
            <a:chExt cx="884325" cy="889399"/>
          </a:xfrm>
        </p:grpSpPr>
        <p:sp>
          <p:nvSpPr>
            <p:cNvPr id="59" name="Oval 5"/>
            <p:cNvSpPr/>
            <p:nvPr/>
          </p:nvSpPr>
          <p:spPr>
            <a:xfrm>
              <a:off x="5656526" y="2048627"/>
              <a:ext cx="884325" cy="889399"/>
            </a:xfrm>
            <a:prstGeom prst="ellipse">
              <a:avLst/>
            </a:prstGeom>
            <a:solidFill>
              <a:schemeClr val="accent4"/>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8800" dirty="0">
                <a:solidFill>
                  <a:schemeClr val="bg1">
                    <a:lumMod val="50000"/>
                  </a:schemeClr>
                </a:solidFill>
                <a:cs typeface="+mn-ea"/>
                <a:sym typeface="+mn-lt"/>
              </a:endParaRPr>
            </a:p>
          </p:txBody>
        </p:sp>
        <p:grpSp>
          <p:nvGrpSpPr>
            <p:cNvPr id="11" name="Group 99"/>
            <p:cNvGrpSpPr/>
            <p:nvPr/>
          </p:nvGrpSpPr>
          <p:grpSpPr>
            <a:xfrm>
              <a:off x="5915685" y="2322835"/>
              <a:ext cx="380500" cy="367529"/>
              <a:chOff x="5099140" y="1309474"/>
              <a:chExt cx="439257" cy="424283"/>
            </a:xfrm>
            <a:solidFill>
              <a:schemeClr val="bg1"/>
            </a:solidFill>
          </p:grpSpPr>
          <p:sp>
            <p:nvSpPr>
              <p:cNvPr id="61" name="Rectangle 18"/>
              <p:cNvSpPr>
                <a:spLocks noChangeArrowheads="1"/>
              </p:cNvSpPr>
              <p:nvPr/>
            </p:nvSpPr>
            <p:spPr bwMode="auto">
              <a:xfrm>
                <a:off x="5256374" y="1479187"/>
                <a:ext cx="47421" cy="4492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00">
                  <a:solidFill>
                    <a:schemeClr val="bg1">
                      <a:lumMod val="50000"/>
                    </a:schemeClr>
                  </a:solidFill>
                  <a:cs typeface="+mn-ea"/>
                  <a:sym typeface="+mn-lt"/>
                </a:endParaRPr>
              </a:p>
            </p:txBody>
          </p:sp>
          <p:sp>
            <p:nvSpPr>
              <p:cNvPr id="62" name="Rectangle 19"/>
              <p:cNvSpPr>
                <a:spLocks noChangeArrowheads="1"/>
              </p:cNvSpPr>
              <p:nvPr/>
            </p:nvSpPr>
            <p:spPr bwMode="auto">
              <a:xfrm>
                <a:off x="5331247" y="1479187"/>
                <a:ext cx="49916" cy="4492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00">
                  <a:solidFill>
                    <a:schemeClr val="bg1">
                      <a:lumMod val="50000"/>
                    </a:schemeClr>
                  </a:solidFill>
                  <a:cs typeface="+mn-ea"/>
                  <a:sym typeface="+mn-lt"/>
                </a:endParaRPr>
              </a:p>
            </p:txBody>
          </p:sp>
          <p:sp>
            <p:nvSpPr>
              <p:cNvPr id="63" name="Rectangle 20"/>
              <p:cNvSpPr>
                <a:spLocks noChangeArrowheads="1"/>
              </p:cNvSpPr>
              <p:nvPr/>
            </p:nvSpPr>
            <p:spPr bwMode="auto">
              <a:xfrm>
                <a:off x="5408617" y="1479187"/>
                <a:ext cx="49916" cy="4492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00">
                  <a:solidFill>
                    <a:schemeClr val="bg1">
                      <a:lumMod val="50000"/>
                    </a:schemeClr>
                  </a:solidFill>
                  <a:cs typeface="+mn-ea"/>
                  <a:sym typeface="+mn-lt"/>
                </a:endParaRPr>
              </a:p>
            </p:txBody>
          </p:sp>
          <p:sp>
            <p:nvSpPr>
              <p:cNvPr id="64" name="Rectangle 21"/>
              <p:cNvSpPr>
                <a:spLocks noChangeArrowheads="1"/>
              </p:cNvSpPr>
              <p:nvPr/>
            </p:nvSpPr>
            <p:spPr bwMode="auto">
              <a:xfrm>
                <a:off x="5256374" y="1546573"/>
                <a:ext cx="47421" cy="4742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00">
                  <a:solidFill>
                    <a:schemeClr val="bg1">
                      <a:lumMod val="50000"/>
                    </a:schemeClr>
                  </a:solidFill>
                  <a:cs typeface="+mn-ea"/>
                  <a:sym typeface="+mn-lt"/>
                </a:endParaRPr>
              </a:p>
            </p:txBody>
          </p:sp>
          <p:sp>
            <p:nvSpPr>
              <p:cNvPr id="65" name="Rectangle 22"/>
              <p:cNvSpPr>
                <a:spLocks noChangeArrowheads="1"/>
              </p:cNvSpPr>
              <p:nvPr/>
            </p:nvSpPr>
            <p:spPr bwMode="auto">
              <a:xfrm>
                <a:off x="5331247" y="1546573"/>
                <a:ext cx="49916" cy="4742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00">
                  <a:solidFill>
                    <a:schemeClr val="bg1">
                      <a:lumMod val="50000"/>
                    </a:schemeClr>
                  </a:solidFill>
                  <a:cs typeface="+mn-ea"/>
                  <a:sym typeface="+mn-lt"/>
                </a:endParaRPr>
              </a:p>
            </p:txBody>
          </p:sp>
          <p:sp>
            <p:nvSpPr>
              <p:cNvPr id="66" name="Rectangle 23"/>
              <p:cNvSpPr>
                <a:spLocks noChangeArrowheads="1"/>
              </p:cNvSpPr>
              <p:nvPr/>
            </p:nvSpPr>
            <p:spPr bwMode="auto">
              <a:xfrm>
                <a:off x="5408617" y="1546573"/>
                <a:ext cx="49916" cy="4742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00">
                  <a:solidFill>
                    <a:schemeClr val="bg1">
                      <a:lumMod val="50000"/>
                    </a:schemeClr>
                  </a:solidFill>
                  <a:cs typeface="+mn-ea"/>
                  <a:sym typeface="+mn-lt"/>
                </a:endParaRPr>
              </a:p>
            </p:txBody>
          </p:sp>
          <p:sp>
            <p:nvSpPr>
              <p:cNvPr id="67" name="Rectangle 24"/>
              <p:cNvSpPr>
                <a:spLocks noChangeArrowheads="1"/>
              </p:cNvSpPr>
              <p:nvPr/>
            </p:nvSpPr>
            <p:spPr bwMode="auto">
              <a:xfrm>
                <a:off x="5256374" y="1618951"/>
                <a:ext cx="47421" cy="4492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00">
                  <a:solidFill>
                    <a:schemeClr val="bg1">
                      <a:lumMod val="50000"/>
                    </a:schemeClr>
                  </a:solidFill>
                  <a:cs typeface="+mn-ea"/>
                  <a:sym typeface="+mn-lt"/>
                </a:endParaRPr>
              </a:p>
            </p:txBody>
          </p:sp>
          <p:sp>
            <p:nvSpPr>
              <p:cNvPr id="68" name="Rectangle 25"/>
              <p:cNvSpPr>
                <a:spLocks noChangeArrowheads="1"/>
              </p:cNvSpPr>
              <p:nvPr/>
            </p:nvSpPr>
            <p:spPr bwMode="auto">
              <a:xfrm>
                <a:off x="5179005" y="1546573"/>
                <a:ext cx="49916" cy="4742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00">
                  <a:solidFill>
                    <a:schemeClr val="bg1">
                      <a:lumMod val="50000"/>
                    </a:schemeClr>
                  </a:solidFill>
                  <a:cs typeface="+mn-ea"/>
                  <a:sym typeface="+mn-lt"/>
                </a:endParaRPr>
              </a:p>
            </p:txBody>
          </p:sp>
          <p:sp>
            <p:nvSpPr>
              <p:cNvPr id="69" name="Rectangle 26"/>
              <p:cNvSpPr>
                <a:spLocks noChangeArrowheads="1"/>
              </p:cNvSpPr>
              <p:nvPr/>
            </p:nvSpPr>
            <p:spPr bwMode="auto">
              <a:xfrm>
                <a:off x="5179005" y="1618951"/>
                <a:ext cx="49916" cy="4492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00">
                  <a:solidFill>
                    <a:schemeClr val="bg1">
                      <a:lumMod val="50000"/>
                    </a:schemeClr>
                  </a:solidFill>
                  <a:cs typeface="+mn-ea"/>
                  <a:sym typeface="+mn-lt"/>
                </a:endParaRPr>
              </a:p>
            </p:txBody>
          </p:sp>
          <p:sp>
            <p:nvSpPr>
              <p:cNvPr id="70" name="Rectangle 27"/>
              <p:cNvSpPr>
                <a:spLocks noChangeArrowheads="1"/>
              </p:cNvSpPr>
              <p:nvPr/>
            </p:nvSpPr>
            <p:spPr bwMode="auto">
              <a:xfrm>
                <a:off x="5331247" y="1618951"/>
                <a:ext cx="49916" cy="4492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00">
                  <a:solidFill>
                    <a:schemeClr val="bg1">
                      <a:lumMod val="50000"/>
                    </a:schemeClr>
                  </a:solidFill>
                  <a:cs typeface="+mn-ea"/>
                  <a:sym typeface="+mn-lt"/>
                </a:endParaRPr>
              </a:p>
            </p:txBody>
          </p:sp>
          <p:sp>
            <p:nvSpPr>
              <p:cNvPr id="71" name="Rectangle 28"/>
              <p:cNvSpPr>
                <a:spLocks noChangeArrowheads="1"/>
              </p:cNvSpPr>
              <p:nvPr/>
            </p:nvSpPr>
            <p:spPr bwMode="auto">
              <a:xfrm>
                <a:off x="5408617" y="1618951"/>
                <a:ext cx="49916" cy="4492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00">
                  <a:solidFill>
                    <a:schemeClr val="bg1">
                      <a:lumMod val="50000"/>
                    </a:schemeClr>
                  </a:solidFill>
                  <a:cs typeface="+mn-ea"/>
                  <a:sym typeface="+mn-lt"/>
                </a:endParaRPr>
              </a:p>
            </p:txBody>
          </p:sp>
          <p:sp>
            <p:nvSpPr>
              <p:cNvPr id="72" name="Freeform 29"/>
              <p:cNvSpPr>
                <a:spLocks noEditPoints="1"/>
              </p:cNvSpPr>
              <p:nvPr/>
            </p:nvSpPr>
            <p:spPr bwMode="auto">
              <a:xfrm>
                <a:off x="5099140" y="1339424"/>
                <a:ext cx="439257" cy="394333"/>
              </a:xfrm>
              <a:custGeom>
                <a:avLst/>
                <a:gdLst>
                  <a:gd name="T0" fmla="*/ 174 w 176"/>
                  <a:gd name="T1" fmla="*/ 0 h 158"/>
                  <a:gd name="T2" fmla="*/ 150 w 176"/>
                  <a:gd name="T3" fmla="*/ 0 h 158"/>
                  <a:gd name="T4" fmla="*/ 150 w 176"/>
                  <a:gd name="T5" fmla="*/ 16 h 158"/>
                  <a:gd name="T6" fmla="*/ 126 w 176"/>
                  <a:gd name="T7" fmla="*/ 16 h 158"/>
                  <a:gd name="T8" fmla="*/ 126 w 176"/>
                  <a:gd name="T9" fmla="*/ 0 h 158"/>
                  <a:gd name="T10" fmla="*/ 52 w 176"/>
                  <a:gd name="T11" fmla="*/ 0 h 158"/>
                  <a:gd name="T12" fmla="*/ 52 w 176"/>
                  <a:gd name="T13" fmla="*/ 16 h 158"/>
                  <a:gd name="T14" fmla="*/ 28 w 176"/>
                  <a:gd name="T15" fmla="*/ 16 h 158"/>
                  <a:gd name="T16" fmla="*/ 28 w 176"/>
                  <a:gd name="T17" fmla="*/ 0 h 158"/>
                  <a:gd name="T18" fmla="*/ 0 w 176"/>
                  <a:gd name="T19" fmla="*/ 0 h 158"/>
                  <a:gd name="T20" fmla="*/ 0 w 176"/>
                  <a:gd name="T21" fmla="*/ 158 h 158"/>
                  <a:gd name="T22" fmla="*/ 13 w 176"/>
                  <a:gd name="T23" fmla="*/ 158 h 158"/>
                  <a:gd name="T24" fmla="*/ 162 w 176"/>
                  <a:gd name="T25" fmla="*/ 158 h 158"/>
                  <a:gd name="T26" fmla="*/ 176 w 176"/>
                  <a:gd name="T27" fmla="*/ 158 h 158"/>
                  <a:gd name="T28" fmla="*/ 174 w 176"/>
                  <a:gd name="T29" fmla="*/ 0 h 158"/>
                  <a:gd name="T30" fmla="*/ 162 w 176"/>
                  <a:gd name="T31" fmla="*/ 144 h 158"/>
                  <a:gd name="T32" fmla="*/ 13 w 176"/>
                  <a:gd name="T33" fmla="*/ 144 h 158"/>
                  <a:gd name="T34" fmla="*/ 13 w 176"/>
                  <a:gd name="T35" fmla="*/ 44 h 158"/>
                  <a:gd name="T36" fmla="*/ 162 w 176"/>
                  <a:gd name="T37" fmla="*/ 44 h 158"/>
                  <a:gd name="T38" fmla="*/ 162 w 176"/>
                  <a:gd name="T39" fmla="*/ 144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6" h="158">
                    <a:moveTo>
                      <a:pt x="174" y="0"/>
                    </a:moveTo>
                    <a:lnTo>
                      <a:pt x="150" y="0"/>
                    </a:lnTo>
                    <a:lnTo>
                      <a:pt x="150" y="16"/>
                    </a:lnTo>
                    <a:lnTo>
                      <a:pt x="126" y="16"/>
                    </a:lnTo>
                    <a:lnTo>
                      <a:pt x="126" y="0"/>
                    </a:lnTo>
                    <a:lnTo>
                      <a:pt x="52" y="0"/>
                    </a:lnTo>
                    <a:lnTo>
                      <a:pt x="52" y="16"/>
                    </a:lnTo>
                    <a:lnTo>
                      <a:pt x="28" y="16"/>
                    </a:lnTo>
                    <a:lnTo>
                      <a:pt x="28" y="0"/>
                    </a:lnTo>
                    <a:lnTo>
                      <a:pt x="0" y="0"/>
                    </a:lnTo>
                    <a:lnTo>
                      <a:pt x="0" y="158"/>
                    </a:lnTo>
                    <a:lnTo>
                      <a:pt x="13" y="158"/>
                    </a:lnTo>
                    <a:lnTo>
                      <a:pt x="162" y="158"/>
                    </a:lnTo>
                    <a:lnTo>
                      <a:pt x="176" y="158"/>
                    </a:lnTo>
                    <a:lnTo>
                      <a:pt x="174" y="0"/>
                    </a:lnTo>
                    <a:close/>
                    <a:moveTo>
                      <a:pt x="162" y="144"/>
                    </a:moveTo>
                    <a:lnTo>
                      <a:pt x="13" y="144"/>
                    </a:lnTo>
                    <a:lnTo>
                      <a:pt x="13" y="44"/>
                    </a:lnTo>
                    <a:lnTo>
                      <a:pt x="162" y="44"/>
                    </a:lnTo>
                    <a:lnTo>
                      <a:pt x="162" y="1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solidFill>
                    <a:schemeClr val="bg1">
                      <a:lumMod val="50000"/>
                    </a:schemeClr>
                  </a:solidFill>
                  <a:cs typeface="+mn-ea"/>
                  <a:sym typeface="+mn-lt"/>
                </a:endParaRPr>
              </a:p>
            </p:txBody>
          </p:sp>
          <p:sp>
            <p:nvSpPr>
              <p:cNvPr id="73" name="Rectangle 30"/>
              <p:cNvSpPr>
                <a:spLocks noChangeArrowheads="1"/>
              </p:cNvSpPr>
              <p:nvPr/>
            </p:nvSpPr>
            <p:spPr bwMode="auto">
              <a:xfrm>
                <a:off x="5181500" y="1309474"/>
                <a:ext cx="37438" cy="5989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00">
                  <a:solidFill>
                    <a:schemeClr val="bg1">
                      <a:lumMod val="50000"/>
                    </a:schemeClr>
                  </a:solidFill>
                  <a:cs typeface="+mn-ea"/>
                  <a:sym typeface="+mn-lt"/>
                </a:endParaRPr>
              </a:p>
            </p:txBody>
          </p:sp>
          <p:sp>
            <p:nvSpPr>
              <p:cNvPr id="74" name="Rectangle 31"/>
              <p:cNvSpPr>
                <a:spLocks noChangeArrowheads="1"/>
              </p:cNvSpPr>
              <p:nvPr/>
            </p:nvSpPr>
            <p:spPr bwMode="auto">
              <a:xfrm>
                <a:off x="5428583" y="1309474"/>
                <a:ext cx="34941" cy="5989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00">
                  <a:solidFill>
                    <a:schemeClr val="bg1">
                      <a:lumMod val="50000"/>
                    </a:schemeClr>
                  </a:solidFill>
                  <a:cs typeface="+mn-ea"/>
                  <a:sym typeface="+mn-lt"/>
                </a:endParaRPr>
              </a:p>
            </p:txBody>
          </p:sp>
        </p:grpSp>
      </p:grpSp>
      <p:grpSp>
        <p:nvGrpSpPr>
          <p:cNvPr id="12" name="组合 74"/>
          <p:cNvGrpSpPr/>
          <p:nvPr/>
        </p:nvGrpSpPr>
        <p:grpSpPr>
          <a:xfrm>
            <a:off x="4500767" y="2359609"/>
            <a:ext cx="884440" cy="889399"/>
            <a:chOff x="4500180" y="2507731"/>
            <a:chExt cx="884325" cy="889399"/>
          </a:xfrm>
        </p:grpSpPr>
        <p:sp>
          <p:nvSpPr>
            <p:cNvPr id="76" name="Oval 10"/>
            <p:cNvSpPr/>
            <p:nvPr/>
          </p:nvSpPr>
          <p:spPr>
            <a:xfrm>
              <a:off x="4500180" y="2507731"/>
              <a:ext cx="884325" cy="889399"/>
            </a:xfrm>
            <a:prstGeom prst="ellipse">
              <a:avLst/>
            </a:prstGeom>
            <a:solidFill>
              <a:schemeClr val="accent1"/>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8800" dirty="0">
                <a:solidFill>
                  <a:schemeClr val="bg1">
                    <a:lumMod val="50000"/>
                  </a:schemeClr>
                </a:solidFill>
                <a:cs typeface="+mn-ea"/>
                <a:sym typeface="+mn-lt"/>
              </a:endParaRPr>
            </a:p>
          </p:txBody>
        </p:sp>
        <p:grpSp>
          <p:nvGrpSpPr>
            <p:cNvPr id="13" name="Group 114"/>
            <p:cNvGrpSpPr/>
            <p:nvPr/>
          </p:nvGrpSpPr>
          <p:grpSpPr>
            <a:xfrm>
              <a:off x="4718531" y="2704856"/>
              <a:ext cx="457320" cy="466345"/>
              <a:chOff x="7160655" y="2178006"/>
              <a:chExt cx="379359" cy="386846"/>
            </a:xfrm>
            <a:solidFill>
              <a:schemeClr val="bg1"/>
            </a:solidFill>
          </p:grpSpPr>
          <p:sp>
            <p:nvSpPr>
              <p:cNvPr id="78" name="Freeform 36"/>
              <p:cNvSpPr>
                <a:spLocks noEditPoints="1"/>
              </p:cNvSpPr>
              <p:nvPr/>
            </p:nvSpPr>
            <p:spPr bwMode="auto">
              <a:xfrm>
                <a:off x="7277956" y="2178006"/>
                <a:ext cx="262058" cy="262058"/>
              </a:xfrm>
              <a:custGeom>
                <a:avLst/>
                <a:gdLst>
                  <a:gd name="T0" fmla="*/ 65 w 79"/>
                  <a:gd name="T1" fmla="*/ 14 h 79"/>
                  <a:gd name="T2" fmla="*/ 14 w 79"/>
                  <a:gd name="T3" fmla="*/ 14 h 79"/>
                  <a:gd name="T4" fmla="*/ 11 w 79"/>
                  <a:gd name="T5" fmla="*/ 63 h 79"/>
                  <a:gd name="T6" fmla="*/ 11 w 79"/>
                  <a:gd name="T7" fmla="*/ 63 h 79"/>
                  <a:gd name="T8" fmla="*/ 17 w 79"/>
                  <a:gd name="T9" fmla="*/ 68 h 79"/>
                  <a:gd name="T10" fmla="*/ 64 w 79"/>
                  <a:gd name="T11" fmla="*/ 65 h 79"/>
                  <a:gd name="T12" fmla="*/ 65 w 79"/>
                  <a:gd name="T13" fmla="*/ 14 h 79"/>
                  <a:gd name="T14" fmla="*/ 58 w 79"/>
                  <a:gd name="T15" fmla="*/ 59 h 79"/>
                  <a:gd name="T16" fmla="*/ 20 w 79"/>
                  <a:gd name="T17" fmla="*/ 59 h 79"/>
                  <a:gd name="T18" fmla="*/ 20 w 79"/>
                  <a:gd name="T19" fmla="*/ 21 h 79"/>
                  <a:gd name="T20" fmla="*/ 58 w 79"/>
                  <a:gd name="T21" fmla="*/ 21 h 79"/>
                  <a:gd name="T22" fmla="*/ 58 w 79"/>
                  <a:gd name="T23" fmla="*/ 5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 h="79">
                    <a:moveTo>
                      <a:pt x="65" y="14"/>
                    </a:moveTo>
                    <a:cubicBezTo>
                      <a:pt x="51" y="0"/>
                      <a:pt x="28" y="0"/>
                      <a:pt x="14" y="14"/>
                    </a:cubicBezTo>
                    <a:cubicBezTo>
                      <a:pt x="0" y="28"/>
                      <a:pt x="0" y="49"/>
                      <a:pt x="11" y="63"/>
                    </a:cubicBezTo>
                    <a:cubicBezTo>
                      <a:pt x="11" y="63"/>
                      <a:pt x="11" y="63"/>
                      <a:pt x="11" y="63"/>
                    </a:cubicBezTo>
                    <a:cubicBezTo>
                      <a:pt x="14" y="66"/>
                      <a:pt x="15" y="67"/>
                      <a:pt x="17" y="68"/>
                    </a:cubicBezTo>
                    <a:cubicBezTo>
                      <a:pt x="31" y="79"/>
                      <a:pt x="51" y="78"/>
                      <a:pt x="64" y="65"/>
                    </a:cubicBezTo>
                    <a:cubicBezTo>
                      <a:pt x="78" y="51"/>
                      <a:pt x="79" y="29"/>
                      <a:pt x="65" y="14"/>
                    </a:cubicBezTo>
                    <a:close/>
                    <a:moveTo>
                      <a:pt x="58" y="59"/>
                    </a:moveTo>
                    <a:cubicBezTo>
                      <a:pt x="47" y="69"/>
                      <a:pt x="30" y="69"/>
                      <a:pt x="20" y="59"/>
                    </a:cubicBezTo>
                    <a:cubicBezTo>
                      <a:pt x="9" y="48"/>
                      <a:pt x="9" y="31"/>
                      <a:pt x="20" y="21"/>
                    </a:cubicBezTo>
                    <a:cubicBezTo>
                      <a:pt x="31" y="10"/>
                      <a:pt x="48" y="10"/>
                      <a:pt x="58" y="21"/>
                    </a:cubicBezTo>
                    <a:cubicBezTo>
                      <a:pt x="69" y="31"/>
                      <a:pt x="69" y="48"/>
                      <a:pt x="58"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solidFill>
                    <a:schemeClr val="bg1">
                      <a:lumMod val="50000"/>
                    </a:schemeClr>
                  </a:solidFill>
                  <a:cs typeface="+mn-ea"/>
                  <a:sym typeface="+mn-lt"/>
                </a:endParaRPr>
              </a:p>
            </p:txBody>
          </p:sp>
          <p:sp>
            <p:nvSpPr>
              <p:cNvPr id="79" name="Freeform 37"/>
              <p:cNvSpPr>
                <a:spLocks/>
              </p:cNvSpPr>
              <p:nvPr/>
            </p:nvSpPr>
            <p:spPr bwMode="auto">
              <a:xfrm>
                <a:off x="7160655" y="2400130"/>
                <a:ext cx="159730" cy="164722"/>
              </a:xfrm>
              <a:custGeom>
                <a:avLst/>
                <a:gdLst>
                  <a:gd name="T0" fmla="*/ 0 w 64"/>
                  <a:gd name="T1" fmla="*/ 52 h 66"/>
                  <a:gd name="T2" fmla="*/ 12 w 64"/>
                  <a:gd name="T3" fmla="*/ 66 h 66"/>
                  <a:gd name="T4" fmla="*/ 64 w 64"/>
                  <a:gd name="T5" fmla="*/ 8 h 66"/>
                  <a:gd name="T6" fmla="*/ 55 w 64"/>
                  <a:gd name="T7" fmla="*/ 0 h 66"/>
                  <a:gd name="T8" fmla="*/ 0 w 64"/>
                  <a:gd name="T9" fmla="*/ 52 h 66"/>
                </a:gdLst>
                <a:ahLst/>
                <a:cxnLst>
                  <a:cxn ang="0">
                    <a:pos x="T0" y="T1"/>
                  </a:cxn>
                  <a:cxn ang="0">
                    <a:pos x="T2" y="T3"/>
                  </a:cxn>
                  <a:cxn ang="0">
                    <a:pos x="T4" y="T5"/>
                  </a:cxn>
                  <a:cxn ang="0">
                    <a:pos x="T6" y="T7"/>
                  </a:cxn>
                  <a:cxn ang="0">
                    <a:pos x="T8" y="T9"/>
                  </a:cxn>
                </a:cxnLst>
                <a:rect l="0" t="0" r="r" b="b"/>
                <a:pathLst>
                  <a:path w="64" h="66">
                    <a:moveTo>
                      <a:pt x="0" y="52"/>
                    </a:moveTo>
                    <a:lnTo>
                      <a:pt x="12" y="66"/>
                    </a:lnTo>
                    <a:lnTo>
                      <a:pt x="64" y="8"/>
                    </a:lnTo>
                    <a:lnTo>
                      <a:pt x="55" y="0"/>
                    </a:lnTo>
                    <a:lnTo>
                      <a:pt x="0" y="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solidFill>
                    <a:schemeClr val="bg1">
                      <a:lumMod val="50000"/>
                    </a:schemeClr>
                  </a:solidFill>
                  <a:cs typeface="+mn-ea"/>
                  <a:sym typeface="+mn-lt"/>
                </a:endParaRPr>
              </a:p>
            </p:txBody>
          </p:sp>
          <p:sp>
            <p:nvSpPr>
              <p:cNvPr id="80" name="Freeform 38"/>
              <p:cNvSpPr>
                <a:spLocks/>
              </p:cNvSpPr>
              <p:nvPr/>
            </p:nvSpPr>
            <p:spPr bwMode="auto">
              <a:xfrm>
                <a:off x="7412728" y="2265358"/>
                <a:ext cx="99831" cy="119797"/>
              </a:xfrm>
              <a:custGeom>
                <a:avLst/>
                <a:gdLst>
                  <a:gd name="T0" fmla="*/ 16 w 30"/>
                  <a:gd name="T1" fmla="*/ 0 h 36"/>
                  <a:gd name="T2" fmla="*/ 0 w 30"/>
                  <a:gd name="T3" fmla="*/ 34 h 36"/>
                  <a:gd name="T4" fmla="*/ 6 w 30"/>
                  <a:gd name="T5" fmla="*/ 36 h 36"/>
                  <a:gd name="T6" fmla="*/ 16 w 30"/>
                  <a:gd name="T7" fmla="*/ 0 h 36"/>
                </a:gdLst>
                <a:ahLst/>
                <a:cxnLst>
                  <a:cxn ang="0">
                    <a:pos x="T0" y="T1"/>
                  </a:cxn>
                  <a:cxn ang="0">
                    <a:pos x="T2" y="T3"/>
                  </a:cxn>
                  <a:cxn ang="0">
                    <a:pos x="T4" y="T5"/>
                  </a:cxn>
                  <a:cxn ang="0">
                    <a:pos x="T6" y="T7"/>
                  </a:cxn>
                </a:cxnLst>
                <a:rect l="0" t="0" r="r" b="b"/>
                <a:pathLst>
                  <a:path w="30" h="36">
                    <a:moveTo>
                      <a:pt x="16" y="0"/>
                    </a:moveTo>
                    <a:cubicBezTo>
                      <a:pt x="20" y="26"/>
                      <a:pt x="0" y="34"/>
                      <a:pt x="0" y="34"/>
                    </a:cubicBezTo>
                    <a:cubicBezTo>
                      <a:pt x="6" y="36"/>
                      <a:pt x="6" y="36"/>
                      <a:pt x="6" y="36"/>
                    </a:cubicBezTo>
                    <a:cubicBezTo>
                      <a:pt x="30" y="21"/>
                      <a:pt x="16" y="0"/>
                      <a:pt x="1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solidFill>
                    <a:schemeClr val="bg1">
                      <a:lumMod val="50000"/>
                    </a:schemeClr>
                  </a:solidFill>
                  <a:cs typeface="+mn-ea"/>
                  <a:sym typeface="+mn-lt"/>
                </a:endParaRPr>
              </a:p>
            </p:txBody>
          </p:sp>
        </p:grpSp>
      </p:grpSp>
      <p:grpSp>
        <p:nvGrpSpPr>
          <p:cNvPr id="14" name="组合 80"/>
          <p:cNvGrpSpPr/>
          <p:nvPr/>
        </p:nvGrpSpPr>
        <p:grpSpPr>
          <a:xfrm>
            <a:off x="4105869" y="3493894"/>
            <a:ext cx="884440" cy="889399"/>
            <a:chOff x="4105334" y="3642018"/>
            <a:chExt cx="884325" cy="889399"/>
          </a:xfrm>
        </p:grpSpPr>
        <p:sp>
          <p:nvSpPr>
            <p:cNvPr id="82" name="Oval 9"/>
            <p:cNvSpPr/>
            <p:nvPr/>
          </p:nvSpPr>
          <p:spPr>
            <a:xfrm>
              <a:off x="4105334" y="3642018"/>
              <a:ext cx="884325" cy="889399"/>
            </a:xfrm>
            <a:prstGeom prst="ellipse">
              <a:avLst/>
            </a:prstGeom>
            <a:solidFill>
              <a:schemeClr val="accent2"/>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8800" dirty="0">
                <a:solidFill>
                  <a:schemeClr val="bg1">
                    <a:lumMod val="50000"/>
                  </a:schemeClr>
                </a:solidFill>
                <a:cs typeface="+mn-ea"/>
                <a:sym typeface="+mn-lt"/>
              </a:endParaRPr>
            </a:p>
          </p:txBody>
        </p:sp>
        <p:grpSp>
          <p:nvGrpSpPr>
            <p:cNvPr id="15" name="Group 118"/>
            <p:cNvGrpSpPr/>
            <p:nvPr/>
          </p:nvGrpSpPr>
          <p:grpSpPr>
            <a:xfrm>
              <a:off x="4302288" y="3841509"/>
              <a:ext cx="490415" cy="490415"/>
              <a:chOff x="6352022" y="2360197"/>
              <a:chExt cx="406813" cy="406813"/>
            </a:xfrm>
            <a:solidFill>
              <a:schemeClr val="bg1"/>
            </a:solidFill>
          </p:grpSpPr>
          <p:sp>
            <p:nvSpPr>
              <p:cNvPr id="84" name="Freeform 39"/>
              <p:cNvSpPr>
                <a:spLocks noEditPoints="1"/>
              </p:cNvSpPr>
              <p:nvPr/>
            </p:nvSpPr>
            <p:spPr bwMode="auto">
              <a:xfrm>
                <a:off x="6352022" y="2360197"/>
                <a:ext cx="406813" cy="406813"/>
              </a:xfrm>
              <a:custGeom>
                <a:avLst/>
                <a:gdLst>
                  <a:gd name="T0" fmla="*/ 61 w 122"/>
                  <a:gd name="T1" fmla="*/ 0 h 122"/>
                  <a:gd name="T2" fmla="*/ 0 w 122"/>
                  <a:gd name="T3" fmla="*/ 61 h 122"/>
                  <a:gd name="T4" fmla="*/ 61 w 122"/>
                  <a:gd name="T5" fmla="*/ 122 h 122"/>
                  <a:gd name="T6" fmla="*/ 122 w 122"/>
                  <a:gd name="T7" fmla="*/ 61 h 122"/>
                  <a:gd name="T8" fmla="*/ 61 w 122"/>
                  <a:gd name="T9" fmla="*/ 0 h 122"/>
                  <a:gd name="T10" fmla="*/ 65 w 122"/>
                  <a:gd name="T11" fmla="*/ 109 h 122"/>
                  <a:gd name="T12" fmla="*/ 65 w 122"/>
                  <a:gd name="T13" fmla="*/ 102 h 122"/>
                  <a:gd name="T14" fmla="*/ 58 w 122"/>
                  <a:gd name="T15" fmla="*/ 102 h 122"/>
                  <a:gd name="T16" fmla="*/ 58 w 122"/>
                  <a:gd name="T17" fmla="*/ 109 h 122"/>
                  <a:gd name="T18" fmla="*/ 30 w 122"/>
                  <a:gd name="T19" fmla="*/ 97 h 122"/>
                  <a:gd name="T20" fmla="*/ 29 w 122"/>
                  <a:gd name="T21" fmla="*/ 97 h 122"/>
                  <a:gd name="T22" fmla="*/ 27 w 122"/>
                  <a:gd name="T23" fmla="*/ 95 h 122"/>
                  <a:gd name="T24" fmla="*/ 25 w 122"/>
                  <a:gd name="T25" fmla="*/ 93 h 122"/>
                  <a:gd name="T26" fmla="*/ 25 w 122"/>
                  <a:gd name="T27" fmla="*/ 92 h 122"/>
                  <a:gd name="T28" fmla="*/ 13 w 122"/>
                  <a:gd name="T29" fmla="*/ 64 h 122"/>
                  <a:gd name="T30" fmla="*/ 20 w 122"/>
                  <a:gd name="T31" fmla="*/ 64 h 122"/>
                  <a:gd name="T32" fmla="*/ 20 w 122"/>
                  <a:gd name="T33" fmla="*/ 57 h 122"/>
                  <a:gd name="T34" fmla="*/ 13 w 122"/>
                  <a:gd name="T35" fmla="*/ 57 h 122"/>
                  <a:gd name="T36" fmla="*/ 58 w 122"/>
                  <a:gd name="T37" fmla="*/ 13 h 122"/>
                  <a:gd name="T38" fmla="*/ 58 w 122"/>
                  <a:gd name="T39" fmla="*/ 20 h 122"/>
                  <a:gd name="T40" fmla="*/ 65 w 122"/>
                  <a:gd name="T41" fmla="*/ 20 h 122"/>
                  <a:gd name="T42" fmla="*/ 65 w 122"/>
                  <a:gd name="T43" fmla="*/ 13 h 122"/>
                  <a:gd name="T44" fmla="*/ 83 w 122"/>
                  <a:gd name="T45" fmla="*/ 18 h 122"/>
                  <a:gd name="T46" fmla="*/ 83 w 122"/>
                  <a:gd name="T47" fmla="*/ 18 h 122"/>
                  <a:gd name="T48" fmla="*/ 87 w 122"/>
                  <a:gd name="T49" fmla="*/ 20 h 122"/>
                  <a:gd name="T50" fmla="*/ 88 w 122"/>
                  <a:gd name="T51" fmla="*/ 21 h 122"/>
                  <a:gd name="T52" fmla="*/ 90 w 122"/>
                  <a:gd name="T53" fmla="*/ 23 h 122"/>
                  <a:gd name="T54" fmla="*/ 91 w 122"/>
                  <a:gd name="T55" fmla="*/ 24 h 122"/>
                  <a:gd name="T56" fmla="*/ 94 w 122"/>
                  <a:gd name="T57" fmla="*/ 25 h 122"/>
                  <a:gd name="T58" fmla="*/ 95 w 122"/>
                  <a:gd name="T59" fmla="*/ 27 h 122"/>
                  <a:gd name="T60" fmla="*/ 97 w 122"/>
                  <a:gd name="T61" fmla="*/ 28 h 122"/>
                  <a:gd name="T62" fmla="*/ 98 w 122"/>
                  <a:gd name="T63" fmla="*/ 31 h 122"/>
                  <a:gd name="T64" fmla="*/ 99 w 122"/>
                  <a:gd name="T65" fmla="*/ 32 h 122"/>
                  <a:gd name="T66" fmla="*/ 101 w 122"/>
                  <a:gd name="T67" fmla="*/ 34 h 122"/>
                  <a:gd name="T68" fmla="*/ 102 w 122"/>
                  <a:gd name="T69" fmla="*/ 35 h 122"/>
                  <a:gd name="T70" fmla="*/ 104 w 122"/>
                  <a:gd name="T71" fmla="*/ 39 h 122"/>
                  <a:gd name="T72" fmla="*/ 104 w 122"/>
                  <a:gd name="T73" fmla="*/ 39 h 122"/>
                  <a:gd name="T74" fmla="*/ 109 w 122"/>
                  <a:gd name="T75" fmla="*/ 57 h 122"/>
                  <a:gd name="T76" fmla="*/ 102 w 122"/>
                  <a:gd name="T77" fmla="*/ 57 h 122"/>
                  <a:gd name="T78" fmla="*/ 102 w 122"/>
                  <a:gd name="T79" fmla="*/ 64 h 122"/>
                  <a:gd name="T80" fmla="*/ 109 w 122"/>
                  <a:gd name="T81" fmla="*/ 64 h 122"/>
                  <a:gd name="T82" fmla="*/ 65 w 122"/>
                  <a:gd name="T83" fmla="*/ 109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22" h="122">
                    <a:moveTo>
                      <a:pt x="61" y="0"/>
                    </a:moveTo>
                    <a:cubicBezTo>
                      <a:pt x="27" y="0"/>
                      <a:pt x="0" y="27"/>
                      <a:pt x="0" y="61"/>
                    </a:cubicBezTo>
                    <a:cubicBezTo>
                      <a:pt x="0" y="95"/>
                      <a:pt x="27" y="122"/>
                      <a:pt x="61" y="122"/>
                    </a:cubicBezTo>
                    <a:cubicBezTo>
                      <a:pt x="95" y="122"/>
                      <a:pt x="122" y="95"/>
                      <a:pt x="122" y="61"/>
                    </a:cubicBezTo>
                    <a:cubicBezTo>
                      <a:pt x="122" y="27"/>
                      <a:pt x="95" y="0"/>
                      <a:pt x="61" y="0"/>
                    </a:cubicBezTo>
                    <a:close/>
                    <a:moveTo>
                      <a:pt x="65" y="109"/>
                    </a:moveTo>
                    <a:cubicBezTo>
                      <a:pt x="65" y="102"/>
                      <a:pt x="65" y="102"/>
                      <a:pt x="65" y="102"/>
                    </a:cubicBezTo>
                    <a:cubicBezTo>
                      <a:pt x="58" y="102"/>
                      <a:pt x="58" y="102"/>
                      <a:pt x="58" y="102"/>
                    </a:cubicBezTo>
                    <a:cubicBezTo>
                      <a:pt x="58" y="109"/>
                      <a:pt x="58" y="109"/>
                      <a:pt x="58" y="109"/>
                    </a:cubicBezTo>
                    <a:cubicBezTo>
                      <a:pt x="47" y="108"/>
                      <a:pt x="37" y="104"/>
                      <a:pt x="30" y="97"/>
                    </a:cubicBezTo>
                    <a:cubicBezTo>
                      <a:pt x="29" y="97"/>
                      <a:pt x="29" y="97"/>
                      <a:pt x="29" y="97"/>
                    </a:cubicBezTo>
                    <a:cubicBezTo>
                      <a:pt x="28" y="96"/>
                      <a:pt x="28" y="95"/>
                      <a:pt x="27" y="95"/>
                    </a:cubicBezTo>
                    <a:cubicBezTo>
                      <a:pt x="27" y="94"/>
                      <a:pt x="26" y="94"/>
                      <a:pt x="25" y="93"/>
                    </a:cubicBezTo>
                    <a:cubicBezTo>
                      <a:pt x="25" y="93"/>
                      <a:pt x="25" y="93"/>
                      <a:pt x="25" y="92"/>
                    </a:cubicBezTo>
                    <a:cubicBezTo>
                      <a:pt x="18" y="85"/>
                      <a:pt x="14" y="75"/>
                      <a:pt x="13" y="64"/>
                    </a:cubicBezTo>
                    <a:cubicBezTo>
                      <a:pt x="20" y="64"/>
                      <a:pt x="20" y="64"/>
                      <a:pt x="20" y="64"/>
                    </a:cubicBezTo>
                    <a:cubicBezTo>
                      <a:pt x="20" y="57"/>
                      <a:pt x="20" y="57"/>
                      <a:pt x="20" y="57"/>
                    </a:cubicBezTo>
                    <a:cubicBezTo>
                      <a:pt x="13" y="57"/>
                      <a:pt x="13" y="57"/>
                      <a:pt x="13" y="57"/>
                    </a:cubicBezTo>
                    <a:cubicBezTo>
                      <a:pt x="15" y="34"/>
                      <a:pt x="34" y="15"/>
                      <a:pt x="58" y="13"/>
                    </a:cubicBezTo>
                    <a:cubicBezTo>
                      <a:pt x="58" y="20"/>
                      <a:pt x="58" y="20"/>
                      <a:pt x="58" y="20"/>
                    </a:cubicBezTo>
                    <a:cubicBezTo>
                      <a:pt x="65" y="20"/>
                      <a:pt x="65" y="20"/>
                      <a:pt x="65" y="20"/>
                    </a:cubicBezTo>
                    <a:cubicBezTo>
                      <a:pt x="65" y="13"/>
                      <a:pt x="65" y="13"/>
                      <a:pt x="65" y="13"/>
                    </a:cubicBezTo>
                    <a:cubicBezTo>
                      <a:pt x="71" y="14"/>
                      <a:pt x="77" y="15"/>
                      <a:pt x="83" y="18"/>
                    </a:cubicBezTo>
                    <a:cubicBezTo>
                      <a:pt x="83" y="18"/>
                      <a:pt x="83" y="18"/>
                      <a:pt x="83" y="18"/>
                    </a:cubicBezTo>
                    <a:cubicBezTo>
                      <a:pt x="84" y="19"/>
                      <a:pt x="86" y="20"/>
                      <a:pt x="87" y="20"/>
                    </a:cubicBezTo>
                    <a:cubicBezTo>
                      <a:pt x="87" y="20"/>
                      <a:pt x="87" y="21"/>
                      <a:pt x="88" y="21"/>
                    </a:cubicBezTo>
                    <a:cubicBezTo>
                      <a:pt x="88" y="21"/>
                      <a:pt x="89" y="22"/>
                      <a:pt x="90" y="23"/>
                    </a:cubicBezTo>
                    <a:cubicBezTo>
                      <a:pt x="91" y="23"/>
                      <a:pt x="91" y="23"/>
                      <a:pt x="91" y="24"/>
                    </a:cubicBezTo>
                    <a:cubicBezTo>
                      <a:pt x="92" y="24"/>
                      <a:pt x="93" y="25"/>
                      <a:pt x="94" y="25"/>
                    </a:cubicBezTo>
                    <a:cubicBezTo>
                      <a:pt x="94" y="26"/>
                      <a:pt x="95" y="26"/>
                      <a:pt x="95" y="27"/>
                    </a:cubicBezTo>
                    <a:cubicBezTo>
                      <a:pt x="96" y="27"/>
                      <a:pt x="96" y="28"/>
                      <a:pt x="97" y="28"/>
                    </a:cubicBezTo>
                    <a:cubicBezTo>
                      <a:pt x="97" y="29"/>
                      <a:pt x="98" y="30"/>
                      <a:pt x="98" y="31"/>
                    </a:cubicBezTo>
                    <a:cubicBezTo>
                      <a:pt x="99" y="31"/>
                      <a:pt x="99" y="31"/>
                      <a:pt x="99" y="32"/>
                    </a:cubicBezTo>
                    <a:cubicBezTo>
                      <a:pt x="100" y="33"/>
                      <a:pt x="101" y="34"/>
                      <a:pt x="101" y="34"/>
                    </a:cubicBezTo>
                    <a:cubicBezTo>
                      <a:pt x="101" y="35"/>
                      <a:pt x="102" y="35"/>
                      <a:pt x="102" y="35"/>
                    </a:cubicBezTo>
                    <a:cubicBezTo>
                      <a:pt x="102" y="36"/>
                      <a:pt x="103" y="37"/>
                      <a:pt x="104" y="39"/>
                    </a:cubicBezTo>
                    <a:cubicBezTo>
                      <a:pt x="104" y="39"/>
                      <a:pt x="104" y="39"/>
                      <a:pt x="104" y="39"/>
                    </a:cubicBezTo>
                    <a:cubicBezTo>
                      <a:pt x="107" y="45"/>
                      <a:pt x="108" y="51"/>
                      <a:pt x="109" y="57"/>
                    </a:cubicBezTo>
                    <a:cubicBezTo>
                      <a:pt x="102" y="57"/>
                      <a:pt x="102" y="57"/>
                      <a:pt x="102" y="57"/>
                    </a:cubicBezTo>
                    <a:cubicBezTo>
                      <a:pt x="102" y="64"/>
                      <a:pt x="102" y="64"/>
                      <a:pt x="102" y="64"/>
                    </a:cubicBezTo>
                    <a:cubicBezTo>
                      <a:pt x="109" y="64"/>
                      <a:pt x="109" y="64"/>
                      <a:pt x="109" y="64"/>
                    </a:cubicBezTo>
                    <a:cubicBezTo>
                      <a:pt x="107" y="88"/>
                      <a:pt x="88" y="107"/>
                      <a:pt x="65" y="10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solidFill>
                    <a:schemeClr val="bg1">
                      <a:lumMod val="50000"/>
                    </a:schemeClr>
                  </a:solidFill>
                  <a:cs typeface="+mn-ea"/>
                  <a:sym typeface="+mn-lt"/>
                </a:endParaRPr>
              </a:p>
            </p:txBody>
          </p:sp>
          <p:sp>
            <p:nvSpPr>
              <p:cNvPr id="85" name="Freeform 40"/>
              <p:cNvSpPr>
                <a:spLocks noEditPoints="1"/>
              </p:cNvSpPr>
              <p:nvPr/>
            </p:nvSpPr>
            <p:spPr bwMode="auto">
              <a:xfrm>
                <a:off x="6506761" y="2460029"/>
                <a:ext cx="119797" cy="177201"/>
              </a:xfrm>
              <a:custGeom>
                <a:avLst/>
                <a:gdLst>
                  <a:gd name="T0" fmla="*/ 8 w 36"/>
                  <a:gd name="T1" fmla="*/ 29 h 53"/>
                  <a:gd name="T2" fmla="*/ 8 w 36"/>
                  <a:gd name="T3" fmla="*/ 29 h 53"/>
                  <a:gd name="T4" fmla="*/ 0 w 36"/>
                  <a:gd name="T5" fmla="*/ 53 h 53"/>
                  <a:gd name="T6" fmla="*/ 19 w 36"/>
                  <a:gd name="T7" fmla="*/ 36 h 53"/>
                  <a:gd name="T8" fmla="*/ 19 w 36"/>
                  <a:gd name="T9" fmla="*/ 36 h 53"/>
                  <a:gd name="T10" fmla="*/ 22 w 36"/>
                  <a:gd name="T11" fmla="*/ 33 h 53"/>
                  <a:gd name="T12" fmla="*/ 36 w 36"/>
                  <a:gd name="T13" fmla="*/ 0 h 53"/>
                  <a:gd name="T14" fmla="*/ 11 w 36"/>
                  <a:gd name="T15" fmla="*/ 25 h 53"/>
                  <a:gd name="T16" fmla="*/ 8 w 36"/>
                  <a:gd name="T17" fmla="*/ 29 h 53"/>
                  <a:gd name="T18" fmla="*/ 15 w 36"/>
                  <a:gd name="T19" fmla="*/ 28 h 53"/>
                  <a:gd name="T20" fmla="*/ 18 w 36"/>
                  <a:gd name="T21" fmla="*/ 31 h 53"/>
                  <a:gd name="T22" fmla="*/ 15 w 36"/>
                  <a:gd name="T23" fmla="*/ 34 h 53"/>
                  <a:gd name="T24" fmla="*/ 12 w 36"/>
                  <a:gd name="T25" fmla="*/ 31 h 53"/>
                  <a:gd name="T26" fmla="*/ 15 w 36"/>
                  <a:gd name="T27" fmla="*/ 28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 h="53">
                    <a:moveTo>
                      <a:pt x="8" y="29"/>
                    </a:moveTo>
                    <a:cubicBezTo>
                      <a:pt x="8" y="29"/>
                      <a:pt x="8" y="29"/>
                      <a:pt x="8" y="29"/>
                    </a:cubicBezTo>
                    <a:cubicBezTo>
                      <a:pt x="0" y="53"/>
                      <a:pt x="0" y="53"/>
                      <a:pt x="0" y="53"/>
                    </a:cubicBezTo>
                    <a:cubicBezTo>
                      <a:pt x="19" y="36"/>
                      <a:pt x="19" y="36"/>
                      <a:pt x="19" y="36"/>
                    </a:cubicBezTo>
                    <a:cubicBezTo>
                      <a:pt x="19" y="36"/>
                      <a:pt x="19" y="36"/>
                      <a:pt x="19" y="36"/>
                    </a:cubicBezTo>
                    <a:cubicBezTo>
                      <a:pt x="21" y="35"/>
                      <a:pt x="22" y="33"/>
                      <a:pt x="22" y="33"/>
                    </a:cubicBezTo>
                    <a:cubicBezTo>
                      <a:pt x="36" y="0"/>
                      <a:pt x="36" y="0"/>
                      <a:pt x="36" y="0"/>
                    </a:cubicBezTo>
                    <a:cubicBezTo>
                      <a:pt x="11" y="25"/>
                      <a:pt x="11" y="25"/>
                      <a:pt x="11" y="25"/>
                    </a:cubicBezTo>
                    <a:cubicBezTo>
                      <a:pt x="10" y="26"/>
                      <a:pt x="9" y="28"/>
                      <a:pt x="8" y="29"/>
                    </a:cubicBezTo>
                    <a:close/>
                    <a:moveTo>
                      <a:pt x="15" y="28"/>
                    </a:moveTo>
                    <a:cubicBezTo>
                      <a:pt x="17" y="28"/>
                      <a:pt x="18" y="29"/>
                      <a:pt x="18" y="31"/>
                    </a:cubicBezTo>
                    <a:cubicBezTo>
                      <a:pt x="18" y="33"/>
                      <a:pt x="17" y="34"/>
                      <a:pt x="15" y="34"/>
                    </a:cubicBezTo>
                    <a:cubicBezTo>
                      <a:pt x="13" y="34"/>
                      <a:pt x="12" y="33"/>
                      <a:pt x="12" y="31"/>
                    </a:cubicBezTo>
                    <a:cubicBezTo>
                      <a:pt x="12" y="29"/>
                      <a:pt x="13" y="28"/>
                      <a:pt x="15"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solidFill>
                    <a:schemeClr val="bg1">
                      <a:lumMod val="50000"/>
                    </a:schemeClr>
                  </a:solidFill>
                  <a:cs typeface="+mn-ea"/>
                  <a:sym typeface="+mn-lt"/>
                </a:endParaRPr>
              </a:p>
            </p:txBody>
          </p:sp>
          <p:sp>
            <p:nvSpPr>
              <p:cNvPr id="86" name="Oval 41"/>
              <p:cNvSpPr>
                <a:spLocks noChangeArrowheads="1"/>
              </p:cNvSpPr>
              <p:nvPr/>
            </p:nvSpPr>
            <p:spPr bwMode="auto">
              <a:xfrm>
                <a:off x="6551685" y="2557365"/>
                <a:ext cx="9983" cy="998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solidFill>
                    <a:schemeClr val="bg1">
                      <a:lumMod val="50000"/>
                    </a:schemeClr>
                  </a:solidFill>
                  <a:cs typeface="+mn-ea"/>
                  <a:sym typeface="+mn-lt"/>
                </a:endParaRPr>
              </a:p>
            </p:txBody>
          </p:sp>
        </p:grpSp>
      </p:grpSp>
      <p:grpSp>
        <p:nvGrpSpPr>
          <p:cNvPr id="16" name="组合 86"/>
          <p:cNvGrpSpPr/>
          <p:nvPr/>
        </p:nvGrpSpPr>
        <p:grpSpPr>
          <a:xfrm>
            <a:off x="7263759" y="3493894"/>
            <a:ext cx="884440" cy="889399"/>
            <a:chOff x="7262812" y="3642018"/>
            <a:chExt cx="884325" cy="889399"/>
          </a:xfrm>
        </p:grpSpPr>
        <p:sp>
          <p:nvSpPr>
            <p:cNvPr id="88" name="Oval 8"/>
            <p:cNvSpPr/>
            <p:nvPr/>
          </p:nvSpPr>
          <p:spPr>
            <a:xfrm>
              <a:off x="7262812" y="3642018"/>
              <a:ext cx="884325" cy="889399"/>
            </a:xfrm>
            <a:prstGeom prst="ellipse">
              <a:avLst/>
            </a:prstGeom>
            <a:solidFill>
              <a:schemeClr val="accent2"/>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8800" dirty="0">
                <a:solidFill>
                  <a:schemeClr val="bg1">
                    <a:lumMod val="50000"/>
                  </a:schemeClr>
                </a:solidFill>
                <a:cs typeface="+mn-ea"/>
                <a:sym typeface="+mn-lt"/>
              </a:endParaRPr>
            </a:p>
          </p:txBody>
        </p:sp>
        <p:grpSp>
          <p:nvGrpSpPr>
            <p:cNvPr id="17" name="Group 126"/>
            <p:cNvGrpSpPr/>
            <p:nvPr/>
          </p:nvGrpSpPr>
          <p:grpSpPr>
            <a:xfrm>
              <a:off x="7458862" y="3906191"/>
              <a:ext cx="559614" cy="391129"/>
              <a:chOff x="7999238" y="1399322"/>
              <a:chExt cx="464215" cy="324452"/>
            </a:xfrm>
            <a:solidFill>
              <a:schemeClr val="bg1"/>
            </a:solidFill>
          </p:grpSpPr>
          <p:sp>
            <p:nvSpPr>
              <p:cNvPr id="90" name="Freeform 57"/>
              <p:cNvSpPr>
                <a:spLocks noEditPoints="1"/>
              </p:cNvSpPr>
              <p:nvPr/>
            </p:nvSpPr>
            <p:spPr bwMode="auto">
              <a:xfrm>
                <a:off x="7999238" y="1399322"/>
                <a:ext cx="331940" cy="324452"/>
              </a:xfrm>
              <a:custGeom>
                <a:avLst/>
                <a:gdLst>
                  <a:gd name="T0" fmla="*/ 86 w 100"/>
                  <a:gd name="T1" fmla="*/ 60 h 97"/>
                  <a:gd name="T2" fmla="*/ 100 w 100"/>
                  <a:gd name="T3" fmla="*/ 54 h 97"/>
                  <a:gd name="T4" fmla="*/ 100 w 100"/>
                  <a:gd name="T5" fmla="*/ 43 h 97"/>
                  <a:gd name="T6" fmla="*/ 86 w 100"/>
                  <a:gd name="T7" fmla="*/ 38 h 97"/>
                  <a:gd name="T8" fmla="*/ 83 w 100"/>
                  <a:gd name="T9" fmla="*/ 32 h 97"/>
                  <a:gd name="T10" fmla="*/ 89 w 100"/>
                  <a:gd name="T11" fmla="*/ 18 h 97"/>
                  <a:gd name="T12" fmla="*/ 81 w 100"/>
                  <a:gd name="T13" fmla="*/ 11 h 97"/>
                  <a:gd name="T14" fmla="*/ 67 w 100"/>
                  <a:gd name="T15" fmla="*/ 16 h 97"/>
                  <a:gd name="T16" fmla="*/ 61 w 100"/>
                  <a:gd name="T17" fmla="*/ 14 h 97"/>
                  <a:gd name="T18" fmla="*/ 55 w 100"/>
                  <a:gd name="T19" fmla="*/ 0 h 97"/>
                  <a:gd name="T20" fmla="*/ 44 w 100"/>
                  <a:gd name="T21" fmla="*/ 0 h 97"/>
                  <a:gd name="T22" fmla="*/ 39 w 100"/>
                  <a:gd name="T23" fmla="*/ 14 h 97"/>
                  <a:gd name="T24" fmla="*/ 33 w 100"/>
                  <a:gd name="T25" fmla="*/ 16 h 97"/>
                  <a:gd name="T26" fmla="*/ 19 w 100"/>
                  <a:gd name="T27" fmla="*/ 11 h 97"/>
                  <a:gd name="T28" fmla="*/ 11 w 100"/>
                  <a:gd name="T29" fmla="*/ 19 h 97"/>
                  <a:gd name="T30" fmla="*/ 17 w 100"/>
                  <a:gd name="T31" fmla="*/ 32 h 97"/>
                  <a:gd name="T32" fmla="*/ 14 w 100"/>
                  <a:gd name="T33" fmla="*/ 38 h 97"/>
                  <a:gd name="T34" fmla="*/ 0 w 100"/>
                  <a:gd name="T35" fmla="*/ 44 h 97"/>
                  <a:gd name="T36" fmla="*/ 0 w 100"/>
                  <a:gd name="T37" fmla="*/ 54 h 97"/>
                  <a:gd name="T38" fmla="*/ 14 w 100"/>
                  <a:gd name="T39" fmla="*/ 60 h 97"/>
                  <a:gd name="T40" fmla="*/ 17 w 100"/>
                  <a:gd name="T41" fmla="*/ 66 h 97"/>
                  <a:gd name="T42" fmla="*/ 11 w 100"/>
                  <a:gd name="T43" fmla="*/ 80 h 97"/>
                  <a:gd name="T44" fmla="*/ 19 w 100"/>
                  <a:gd name="T45" fmla="*/ 87 h 97"/>
                  <a:gd name="T46" fmla="*/ 33 w 100"/>
                  <a:gd name="T47" fmla="*/ 82 h 97"/>
                  <a:gd name="T48" fmla="*/ 39 w 100"/>
                  <a:gd name="T49" fmla="*/ 84 h 97"/>
                  <a:gd name="T50" fmla="*/ 45 w 100"/>
                  <a:gd name="T51" fmla="*/ 97 h 97"/>
                  <a:gd name="T52" fmla="*/ 56 w 100"/>
                  <a:gd name="T53" fmla="*/ 97 h 97"/>
                  <a:gd name="T54" fmla="*/ 61 w 100"/>
                  <a:gd name="T55" fmla="*/ 84 h 97"/>
                  <a:gd name="T56" fmla="*/ 67 w 100"/>
                  <a:gd name="T57" fmla="*/ 82 h 97"/>
                  <a:gd name="T58" fmla="*/ 81 w 100"/>
                  <a:gd name="T59" fmla="*/ 87 h 97"/>
                  <a:gd name="T60" fmla="*/ 89 w 100"/>
                  <a:gd name="T61" fmla="*/ 79 h 97"/>
                  <a:gd name="T62" fmla="*/ 83 w 100"/>
                  <a:gd name="T63" fmla="*/ 66 h 97"/>
                  <a:gd name="T64" fmla="*/ 86 w 100"/>
                  <a:gd name="T65" fmla="*/ 60 h 97"/>
                  <a:gd name="T66" fmla="*/ 50 w 100"/>
                  <a:gd name="T67" fmla="*/ 64 h 97"/>
                  <a:gd name="T68" fmla="*/ 34 w 100"/>
                  <a:gd name="T69" fmla="*/ 49 h 97"/>
                  <a:gd name="T70" fmla="*/ 50 w 100"/>
                  <a:gd name="T71" fmla="*/ 33 h 97"/>
                  <a:gd name="T72" fmla="*/ 66 w 100"/>
                  <a:gd name="T73" fmla="*/ 49 h 97"/>
                  <a:gd name="T74" fmla="*/ 50 w 100"/>
                  <a:gd name="T75" fmla="*/ 64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0" h="97">
                    <a:moveTo>
                      <a:pt x="86" y="60"/>
                    </a:moveTo>
                    <a:cubicBezTo>
                      <a:pt x="86" y="60"/>
                      <a:pt x="100" y="55"/>
                      <a:pt x="100" y="54"/>
                    </a:cubicBezTo>
                    <a:cubicBezTo>
                      <a:pt x="100" y="43"/>
                      <a:pt x="100" y="43"/>
                      <a:pt x="100" y="43"/>
                    </a:cubicBezTo>
                    <a:cubicBezTo>
                      <a:pt x="100" y="43"/>
                      <a:pt x="86" y="38"/>
                      <a:pt x="86" y="38"/>
                    </a:cubicBezTo>
                    <a:cubicBezTo>
                      <a:pt x="83" y="32"/>
                      <a:pt x="83" y="32"/>
                      <a:pt x="83" y="32"/>
                    </a:cubicBezTo>
                    <a:cubicBezTo>
                      <a:pt x="83" y="32"/>
                      <a:pt x="89" y="19"/>
                      <a:pt x="89" y="18"/>
                    </a:cubicBezTo>
                    <a:cubicBezTo>
                      <a:pt x="81" y="11"/>
                      <a:pt x="81" y="11"/>
                      <a:pt x="81" y="11"/>
                    </a:cubicBezTo>
                    <a:cubicBezTo>
                      <a:pt x="80" y="10"/>
                      <a:pt x="67" y="16"/>
                      <a:pt x="67" y="16"/>
                    </a:cubicBezTo>
                    <a:cubicBezTo>
                      <a:pt x="61" y="14"/>
                      <a:pt x="61" y="14"/>
                      <a:pt x="61" y="14"/>
                    </a:cubicBezTo>
                    <a:cubicBezTo>
                      <a:pt x="61" y="14"/>
                      <a:pt x="56" y="0"/>
                      <a:pt x="55" y="0"/>
                    </a:cubicBezTo>
                    <a:cubicBezTo>
                      <a:pt x="44" y="0"/>
                      <a:pt x="44" y="0"/>
                      <a:pt x="44" y="0"/>
                    </a:cubicBezTo>
                    <a:cubicBezTo>
                      <a:pt x="44" y="0"/>
                      <a:pt x="39" y="14"/>
                      <a:pt x="39" y="14"/>
                    </a:cubicBezTo>
                    <a:cubicBezTo>
                      <a:pt x="33" y="16"/>
                      <a:pt x="33" y="16"/>
                      <a:pt x="33" y="16"/>
                    </a:cubicBezTo>
                    <a:cubicBezTo>
                      <a:pt x="33" y="16"/>
                      <a:pt x="19" y="10"/>
                      <a:pt x="19" y="11"/>
                    </a:cubicBezTo>
                    <a:cubicBezTo>
                      <a:pt x="11" y="19"/>
                      <a:pt x="11" y="19"/>
                      <a:pt x="11" y="19"/>
                    </a:cubicBezTo>
                    <a:cubicBezTo>
                      <a:pt x="10" y="19"/>
                      <a:pt x="17" y="32"/>
                      <a:pt x="17" y="32"/>
                    </a:cubicBezTo>
                    <a:cubicBezTo>
                      <a:pt x="14" y="38"/>
                      <a:pt x="14" y="38"/>
                      <a:pt x="14" y="38"/>
                    </a:cubicBezTo>
                    <a:cubicBezTo>
                      <a:pt x="14" y="38"/>
                      <a:pt x="0" y="43"/>
                      <a:pt x="0" y="44"/>
                    </a:cubicBezTo>
                    <a:cubicBezTo>
                      <a:pt x="0" y="54"/>
                      <a:pt x="0" y="54"/>
                      <a:pt x="0" y="54"/>
                    </a:cubicBezTo>
                    <a:cubicBezTo>
                      <a:pt x="0" y="55"/>
                      <a:pt x="14" y="60"/>
                      <a:pt x="14" y="60"/>
                    </a:cubicBezTo>
                    <a:cubicBezTo>
                      <a:pt x="17" y="66"/>
                      <a:pt x="17" y="66"/>
                      <a:pt x="17" y="66"/>
                    </a:cubicBezTo>
                    <a:cubicBezTo>
                      <a:pt x="17" y="66"/>
                      <a:pt x="11" y="79"/>
                      <a:pt x="11" y="80"/>
                    </a:cubicBezTo>
                    <a:cubicBezTo>
                      <a:pt x="19" y="87"/>
                      <a:pt x="19" y="87"/>
                      <a:pt x="19" y="87"/>
                    </a:cubicBezTo>
                    <a:cubicBezTo>
                      <a:pt x="20" y="88"/>
                      <a:pt x="33" y="82"/>
                      <a:pt x="33" y="82"/>
                    </a:cubicBezTo>
                    <a:cubicBezTo>
                      <a:pt x="39" y="84"/>
                      <a:pt x="39" y="84"/>
                      <a:pt x="39" y="84"/>
                    </a:cubicBezTo>
                    <a:cubicBezTo>
                      <a:pt x="39" y="84"/>
                      <a:pt x="44" y="97"/>
                      <a:pt x="45" y="97"/>
                    </a:cubicBezTo>
                    <a:cubicBezTo>
                      <a:pt x="56" y="97"/>
                      <a:pt x="56" y="97"/>
                      <a:pt x="56" y="97"/>
                    </a:cubicBezTo>
                    <a:cubicBezTo>
                      <a:pt x="56" y="97"/>
                      <a:pt x="61" y="84"/>
                      <a:pt x="61" y="84"/>
                    </a:cubicBezTo>
                    <a:cubicBezTo>
                      <a:pt x="67" y="82"/>
                      <a:pt x="67" y="82"/>
                      <a:pt x="67" y="82"/>
                    </a:cubicBezTo>
                    <a:cubicBezTo>
                      <a:pt x="67" y="82"/>
                      <a:pt x="81" y="87"/>
                      <a:pt x="81" y="87"/>
                    </a:cubicBezTo>
                    <a:cubicBezTo>
                      <a:pt x="89" y="79"/>
                      <a:pt x="89" y="79"/>
                      <a:pt x="89" y="79"/>
                    </a:cubicBezTo>
                    <a:cubicBezTo>
                      <a:pt x="90" y="79"/>
                      <a:pt x="83" y="66"/>
                      <a:pt x="83" y="66"/>
                    </a:cubicBezTo>
                    <a:lnTo>
                      <a:pt x="86" y="60"/>
                    </a:lnTo>
                    <a:close/>
                    <a:moveTo>
                      <a:pt x="50" y="64"/>
                    </a:moveTo>
                    <a:cubicBezTo>
                      <a:pt x="41" y="64"/>
                      <a:pt x="34" y="57"/>
                      <a:pt x="34" y="49"/>
                    </a:cubicBezTo>
                    <a:cubicBezTo>
                      <a:pt x="34" y="40"/>
                      <a:pt x="41" y="33"/>
                      <a:pt x="50" y="33"/>
                    </a:cubicBezTo>
                    <a:cubicBezTo>
                      <a:pt x="59" y="33"/>
                      <a:pt x="66" y="40"/>
                      <a:pt x="66" y="49"/>
                    </a:cubicBezTo>
                    <a:cubicBezTo>
                      <a:pt x="66" y="57"/>
                      <a:pt x="59" y="64"/>
                      <a:pt x="50" y="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solidFill>
                    <a:schemeClr val="bg1">
                      <a:lumMod val="50000"/>
                    </a:schemeClr>
                  </a:solidFill>
                  <a:cs typeface="+mn-ea"/>
                  <a:sym typeface="+mn-lt"/>
                </a:endParaRPr>
              </a:p>
            </p:txBody>
          </p:sp>
          <p:sp>
            <p:nvSpPr>
              <p:cNvPr id="91" name="Freeform 58"/>
              <p:cNvSpPr>
                <a:spLocks noEditPoints="1"/>
              </p:cNvSpPr>
              <p:nvPr/>
            </p:nvSpPr>
            <p:spPr bwMode="auto">
              <a:xfrm>
                <a:off x="8308715" y="1564044"/>
                <a:ext cx="154738" cy="154738"/>
              </a:xfrm>
              <a:custGeom>
                <a:avLst/>
                <a:gdLst>
                  <a:gd name="T0" fmla="*/ 41 w 47"/>
                  <a:gd name="T1" fmla="*/ 22 h 47"/>
                  <a:gd name="T2" fmla="*/ 41 w 47"/>
                  <a:gd name="T3" fmla="*/ 19 h 47"/>
                  <a:gd name="T4" fmla="*/ 45 w 47"/>
                  <a:gd name="T5" fmla="*/ 13 h 47"/>
                  <a:gd name="T6" fmla="*/ 42 w 47"/>
                  <a:gd name="T7" fmla="*/ 9 h 47"/>
                  <a:gd name="T8" fmla="*/ 35 w 47"/>
                  <a:gd name="T9" fmla="*/ 10 h 47"/>
                  <a:gd name="T10" fmla="*/ 33 w 47"/>
                  <a:gd name="T11" fmla="*/ 8 h 47"/>
                  <a:gd name="T12" fmla="*/ 32 w 47"/>
                  <a:gd name="T13" fmla="*/ 1 h 47"/>
                  <a:gd name="T14" fmla="*/ 27 w 47"/>
                  <a:gd name="T15" fmla="*/ 0 h 47"/>
                  <a:gd name="T16" fmla="*/ 23 w 47"/>
                  <a:gd name="T17" fmla="*/ 6 h 47"/>
                  <a:gd name="T18" fmla="*/ 20 w 47"/>
                  <a:gd name="T19" fmla="*/ 6 h 47"/>
                  <a:gd name="T20" fmla="*/ 14 w 47"/>
                  <a:gd name="T21" fmla="*/ 2 h 47"/>
                  <a:gd name="T22" fmla="*/ 9 w 47"/>
                  <a:gd name="T23" fmla="*/ 5 h 47"/>
                  <a:gd name="T24" fmla="*/ 10 w 47"/>
                  <a:gd name="T25" fmla="*/ 12 h 47"/>
                  <a:gd name="T26" fmla="*/ 9 w 47"/>
                  <a:gd name="T27" fmla="*/ 14 h 47"/>
                  <a:gd name="T28" fmla="*/ 2 w 47"/>
                  <a:gd name="T29" fmla="*/ 16 h 47"/>
                  <a:gd name="T30" fmla="*/ 1 w 47"/>
                  <a:gd name="T31" fmla="*/ 21 h 47"/>
                  <a:gd name="T32" fmla="*/ 6 w 47"/>
                  <a:gd name="T33" fmla="*/ 25 h 47"/>
                  <a:gd name="T34" fmla="*/ 7 w 47"/>
                  <a:gd name="T35" fmla="*/ 28 h 47"/>
                  <a:gd name="T36" fmla="*/ 3 w 47"/>
                  <a:gd name="T37" fmla="*/ 34 h 47"/>
                  <a:gd name="T38" fmla="*/ 5 w 47"/>
                  <a:gd name="T39" fmla="*/ 38 h 47"/>
                  <a:gd name="T40" fmla="*/ 12 w 47"/>
                  <a:gd name="T41" fmla="*/ 37 h 47"/>
                  <a:gd name="T42" fmla="*/ 14 w 47"/>
                  <a:gd name="T43" fmla="*/ 39 h 47"/>
                  <a:gd name="T44" fmla="*/ 16 w 47"/>
                  <a:gd name="T45" fmla="*/ 46 h 47"/>
                  <a:gd name="T46" fmla="*/ 21 w 47"/>
                  <a:gd name="T47" fmla="*/ 47 h 47"/>
                  <a:gd name="T48" fmla="*/ 25 w 47"/>
                  <a:gd name="T49" fmla="*/ 41 h 47"/>
                  <a:gd name="T50" fmla="*/ 28 w 47"/>
                  <a:gd name="T51" fmla="*/ 41 h 47"/>
                  <a:gd name="T52" fmla="*/ 33 w 47"/>
                  <a:gd name="T53" fmla="*/ 45 h 47"/>
                  <a:gd name="T54" fmla="*/ 38 w 47"/>
                  <a:gd name="T55" fmla="*/ 42 h 47"/>
                  <a:gd name="T56" fmla="*/ 37 w 47"/>
                  <a:gd name="T57" fmla="*/ 35 h 47"/>
                  <a:gd name="T58" fmla="*/ 39 w 47"/>
                  <a:gd name="T59" fmla="*/ 33 h 47"/>
                  <a:gd name="T60" fmla="*/ 46 w 47"/>
                  <a:gd name="T61" fmla="*/ 31 h 47"/>
                  <a:gd name="T62" fmla="*/ 47 w 47"/>
                  <a:gd name="T63" fmla="*/ 26 h 47"/>
                  <a:gd name="T64" fmla="*/ 41 w 47"/>
                  <a:gd name="T65" fmla="*/ 22 h 47"/>
                  <a:gd name="T66" fmla="*/ 31 w 47"/>
                  <a:gd name="T67" fmla="*/ 25 h 47"/>
                  <a:gd name="T68" fmla="*/ 22 w 47"/>
                  <a:gd name="T69" fmla="*/ 31 h 47"/>
                  <a:gd name="T70" fmla="*/ 16 w 47"/>
                  <a:gd name="T71" fmla="*/ 22 h 47"/>
                  <a:gd name="T72" fmla="*/ 25 w 47"/>
                  <a:gd name="T73" fmla="*/ 16 h 47"/>
                  <a:gd name="T74" fmla="*/ 31 w 47"/>
                  <a:gd name="T75" fmla="*/ 2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7" h="47">
                    <a:moveTo>
                      <a:pt x="41" y="22"/>
                    </a:moveTo>
                    <a:cubicBezTo>
                      <a:pt x="41" y="19"/>
                      <a:pt x="41" y="19"/>
                      <a:pt x="41" y="19"/>
                    </a:cubicBezTo>
                    <a:cubicBezTo>
                      <a:pt x="41" y="19"/>
                      <a:pt x="45" y="14"/>
                      <a:pt x="45" y="13"/>
                    </a:cubicBezTo>
                    <a:cubicBezTo>
                      <a:pt x="42" y="9"/>
                      <a:pt x="42" y="9"/>
                      <a:pt x="42" y="9"/>
                    </a:cubicBezTo>
                    <a:cubicBezTo>
                      <a:pt x="42" y="9"/>
                      <a:pt x="35" y="10"/>
                      <a:pt x="35" y="10"/>
                    </a:cubicBezTo>
                    <a:cubicBezTo>
                      <a:pt x="33" y="8"/>
                      <a:pt x="33" y="8"/>
                      <a:pt x="33" y="8"/>
                    </a:cubicBezTo>
                    <a:cubicBezTo>
                      <a:pt x="33" y="8"/>
                      <a:pt x="32" y="1"/>
                      <a:pt x="32" y="1"/>
                    </a:cubicBezTo>
                    <a:cubicBezTo>
                      <a:pt x="27" y="0"/>
                      <a:pt x="27" y="0"/>
                      <a:pt x="27" y="0"/>
                    </a:cubicBezTo>
                    <a:cubicBezTo>
                      <a:pt x="26" y="0"/>
                      <a:pt x="23" y="6"/>
                      <a:pt x="23" y="6"/>
                    </a:cubicBezTo>
                    <a:cubicBezTo>
                      <a:pt x="20" y="6"/>
                      <a:pt x="20" y="6"/>
                      <a:pt x="20" y="6"/>
                    </a:cubicBezTo>
                    <a:cubicBezTo>
                      <a:pt x="20" y="6"/>
                      <a:pt x="14" y="2"/>
                      <a:pt x="14" y="2"/>
                    </a:cubicBezTo>
                    <a:cubicBezTo>
                      <a:pt x="9" y="5"/>
                      <a:pt x="9" y="5"/>
                      <a:pt x="9" y="5"/>
                    </a:cubicBezTo>
                    <a:cubicBezTo>
                      <a:pt x="9" y="5"/>
                      <a:pt x="10" y="12"/>
                      <a:pt x="10" y="12"/>
                    </a:cubicBezTo>
                    <a:cubicBezTo>
                      <a:pt x="9" y="14"/>
                      <a:pt x="9" y="14"/>
                      <a:pt x="9" y="14"/>
                    </a:cubicBezTo>
                    <a:cubicBezTo>
                      <a:pt x="9" y="14"/>
                      <a:pt x="2" y="15"/>
                      <a:pt x="2" y="16"/>
                    </a:cubicBezTo>
                    <a:cubicBezTo>
                      <a:pt x="1" y="21"/>
                      <a:pt x="1" y="21"/>
                      <a:pt x="1" y="21"/>
                    </a:cubicBezTo>
                    <a:cubicBezTo>
                      <a:pt x="0" y="21"/>
                      <a:pt x="6" y="25"/>
                      <a:pt x="6" y="25"/>
                    </a:cubicBezTo>
                    <a:cubicBezTo>
                      <a:pt x="7" y="28"/>
                      <a:pt x="7" y="28"/>
                      <a:pt x="7" y="28"/>
                    </a:cubicBezTo>
                    <a:cubicBezTo>
                      <a:pt x="7" y="28"/>
                      <a:pt x="2" y="33"/>
                      <a:pt x="3" y="34"/>
                    </a:cubicBezTo>
                    <a:cubicBezTo>
                      <a:pt x="5" y="38"/>
                      <a:pt x="5" y="38"/>
                      <a:pt x="5" y="38"/>
                    </a:cubicBezTo>
                    <a:cubicBezTo>
                      <a:pt x="5" y="38"/>
                      <a:pt x="12" y="37"/>
                      <a:pt x="12" y="37"/>
                    </a:cubicBezTo>
                    <a:cubicBezTo>
                      <a:pt x="14" y="39"/>
                      <a:pt x="14" y="39"/>
                      <a:pt x="14" y="39"/>
                    </a:cubicBezTo>
                    <a:cubicBezTo>
                      <a:pt x="14" y="39"/>
                      <a:pt x="15" y="46"/>
                      <a:pt x="16" y="46"/>
                    </a:cubicBezTo>
                    <a:cubicBezTo>
                      <a:pt x="21" y="47"/>
                      <a:pt x="21" y="47"/>
                      <a:pt x="21" y="47"/>
                    </a:cubicBezTo>
                    <a:cubicBezTo>
                      <a:pt x="21" y="47"/>
                      <a:pt x="25" y="41"/>
                      <a:pt x="25" y="41"/>
                    </a:cubicBezTo>
                    <a:cubicBezTo>
                      <a:pt x="28" y="41"/>
                      <a:pt x="28" y="41"/>
                      <a:pt x="28" y="41"/>
                    </a:cubicBezTo>
                    <a:cubicBezTo>
                      <a:pt x="28" y="41"/>
                      <a:pt x="33" y="45"/>
                      <a:pt x="33" y="45"/>
                    </a:cubicBezTo>
                    <a:cubicBezTo>
                      <a:pt x="38" y="42"/>
                      <a:pt x="38" y="42"/>
                      <a:pt x="38" y="42"/>
                    </a:cubicBezTo>
                    <a:cubicBezTo>
                      <a:pt x="38" y="42"/>
                      <a:pt x="37" y="35"/>
                      <a:pt x="37" y="35"/>
                    </a:cubicBezTo>
                    <a:cubicBezTo>
                      <a:pt x="39" y="33"/>
                      <a:pt x="39" y="33"/>
                      <a:pt x="39" y="33"/>
                    </a:cubicBezTo>
                    <a:cubicBezTo>
                      <a:pt x="39" y="33"/>
                      <a:pt x="45" y="32"/>
                      <a:pt x="46" y="31"/>
                    </a:cubicBezTo>
                    <a:cubicBezTo>
                      <a:pt x="47" y="26"/>
                      <a:pt x="47" y="26"/>
                      <a:pt x="47" y="26"/>
                    </a:cubicBezTo>
                    <a:cubicBezTo>
                      <a:pt x="47" y="26"/>
                      <a:pt x="41" y="22"/>
                      <a:pt x="41" y="22"/>
                    </a:cubicBezTo>
                    <a:close/>
                    <a:moveTo>
                      <a:pt x="31" y="25"/>
                    </a:moveTo>
                    <a:cubicBezTo>
                      <a:pt x="30" y="29"/>
                      <a:pt x="26" y="32"/>
                      <a:pt x="22" y="31"/>
                    </a:cubicBezTo>
                    <a:cubicBezTo>
                      <a:pt x="18" y="30"/>
                      <a:pt x="15" y="26"/>
                      <a:pt x="16" y="22"/>
                    </a:cubicBezTo>
                    <a:cubicBezTo>
                      <a:pt x="17" y="18"/>
                      <a:pt x="22" y="15"/>
                      <a:pt x="25" y="16"/>
                    </a:cubicBezTo>
                    <a:cubicBezTo>
                      <a:pt x="29" y="17"/>
                      <a:pt x="32" y="21"/>
                      <a:pt x="31"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solidFill>
                    <a:schemeClr val="bg1">
                      <a:lumMod val="50000"/>
                    </a:schemeClr>
                  </a:solidFill>
                  <a:cs typeface="+mn-ea"/>
                  <a:sym typeface="+mn-lt"/>
                </a:endParaRPr>
              </a:p>
            </p:txBody>
          </p:sp>
        </p:grpSp>
      </p:grpSp>
      <p:grpSp>
        <p:nvGrpSpPr>
          <p:cNvPr id="28" name="组合 91"/>
          <p:cNvGrpSpPr/>
          <p:nvPr/>
        </p:nvGrpSpPr>
        <p:grpSpPr>
          <a:xfrm>
            <a:off x="4505948" y="4616665"/>
            <a:ext cx="884440" cy="889399"/>
            <a:chOff x="4505361" y="4764788"/>
            <a:chExt cx="884325" cy="889399"/>
          </a:xfrm>
        </p:grpSpPr>
        <p:sp>
          <p:nvSpPr>
            <p:cNvPr id="93" name="Oval 7"/>
            <p:cNvSpPr/>
            <p:nvPr/>
          </p:nvSpPr>
          <p:spPr>
            <a:xfrm>
              <a:off x="4505361" y="4764788"/>
              <a:ext cx="884325" cy="889399"/>
            </a:xfrm>
            <a:prstGeom prst="ellipse">
              <a:avLst/>
            </a:prstGeom>
            <a:solidFill>
              <a:schemeClr val="accent3"/>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8800" dirty="0">
                <a:solidFill>
                  <a:schemeClr val="bg1">
                    <a:lumMod val="50000"/>
                  </a:schemeClr>
                </a:solidFill>
                <a:cs typeface="+mn-ea"/>
                <a:sym typeface="+mn-lt"/>
              </a:endParaRPr>
            </a:p>
          </p:txBody>
        </p:sp>
        <p:grpSp>
          <p:nvGrpSpPr>
            <p:cNvPr id="31" name="Group 130"/>
            <p:cNvGrpSpPr/>
            <p:nvPr/>
          </p:nvGrpSpPr>
          <p:grpSpPr>
            <a:xfrm>
              <a:off x="4786178" y="5001072"/>
              <a:ext cx="342989" cy="433252"/>
              <a:chOff x="3526798" y="4057329"/>
              <a:chExt cx="284519" cy="359394"/>
            </a:xfrm>
            <a:solidFill>
              <a:schemeClr val="bg1"/>
            </a:solidFill>
          </p:grpSpPr>
          <p:sp>
            <p:nvSpPr>
              <p:cNvPr id="95" name="Freeform 107"/>
              <p:cNvSpPr>
                <a:spLocks/>
              </p:cNvSpPr>
              <p:nvPr/>
            </p:nvSpPr>
            <p:spPr bwMode="auto">
              <a:xfrm>
                <a:off x="3561739" y="4092269"/>
                <a:ext cx="214637" cy="289511"/>
              </a:xfrm>
              <a:custGeom>
                <a:avLst/>
                <a:gdLst>
                  <a:gd name="T0" fmla="*/ 0 w 86"/>
                  <a:gd name="T1" fmla="*/ 10 h 116"/>
                  <a:gd name="T2" fmla="*/ 76 w 86"/>
                  <a:gd name="T3" fmla="*/ 10 h 116"/>
                  <a:gd name="T4" fmla="*/ 76 w 86"/>
                  <a:gd name="T5" fmla="*/ 116 h 116"/>
                  <a:gd name="T6" fmla="*/ 86 w 86"/>
                  <a:gd name="T7" fmla="*/ 116 h 116"/>
                  <a:gd name="T8" fmla="*/ 86 w 86"/>
                  <a:gd name="T9" fmla="*/ 0 h 116"/>
                  <a:gd name="T10" fmla="*/ 0 w 86"/>
                  <a:gd name="T11" fmla="*/ 0 h 116"/>
                  <a:gd name="T12" fmla="*/ 0 w 86"/>
                  <a:gd name="T13" fmla="*/ 10 h 116"/>
                </a:gdLst>
                <a:ahLst/>
                <a:cxnLst>
                  <a:cxn ang="0">
                    <a:pos x="T0" y="T1"/>
                  </a:cxn>
                  <a:cxn ang="0">
                    <a:pos x="T2" y="T3"/>
                  </a:cxn>
                  <a:cxn ang="0">
                    <a:pos x="T4" y="T5"/>
                  </a:cxn>
                  <a:cxn ang="0">
                    <a:pos x="T6" y="T7"/>
                  </a:cxn>
                  <a:cxn ang="0">
                    <a:pos x="T8" y="T9"/>
                  </a:cxn>
                  <a:cxn ang="0">
                    <a:pos x="T10" y="T11"/>
                  </a:cxn>
                  <a:cxn ang="0">
                    <a:pos x="T12" y="T13"/>
                  </a:cxn>
                </a:cxnLst>
                <a:rect l="0" t="0" r="r" b="b"/>
                <a:pathLst>
                  <a:path w="86" h="116">
                    <a:moveTo>
                      <a:pt x="0" y="10"/>
                    </a:moveTo>
                    <a:lnTo>
                      <a:pt x="76" y="10"/>
                    </a:lnTo>
                    <a:lnTo>
                      <a:pt x="76" y="116"/>
                    </a:lnTo>
                    <a:lnTo>
                      <a:pt x="86" y="116"/>
                    </a:lnTo>
                    <a:lnTo>
                      <a:pt x="86" y="0"/>
                    </a:lnTo>
                    <a:lnTo>
                      <a:pt x="0" y="0"/>
                    </a:lnTo>
                    <a:lnTo>
                      <a:pt x="0"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solidFill>
                    <a:schemeClr val="bg1">
                      <a:lumMod val="50000"/>
                    </a:schemeClr>
                  </a:solidFill>
                  <a:cs typeface="+mn-ea"/>
                  <a:sym typeface="+mn-lt"/>
                </a:endParaRPr>
              </a:p>
            </p:txBody>
          </p:sp>
          <p:sp>
            <p:nvSpPr>
              <p:cNvPr id="96" name="Freeform 108"/>
              <p:cNvSpPr>
                <a:spLocks/>
              </p:cNvSpPr>
              <p:nvPr/>
            </p:nvSpPr>
            <p:spPr bwMode="auto">
              <a:xfrm>
                <a:off x="3599175" y="4057329"/>
                <a:ext cx="212142" cy="284519"/>
              </a:xfrm>
              <a:custGeom>
                <a:avLst/>
                <a:gdLst>
                  <a:gd name="T0" fmla="*/ 0 w 85"/>
                  <a:gd name="T1" fmla="*/ 0 h 114"/>
                  <a:gd name="T2" fmla="*/ 0 w 85"/>
                  <a:gd name="T3" fmla="*/ 9 h 114"/>
                  <a:gd name="T4" fmla="*/ 76 w 85"/>
                  <a:gd name="T5" fmla="*/ 9 h 114"/>
                  <a:gd name="T6" fmla="*/ 76 w 85"/>
                  <a:gd name="T7" fmla="*/ 114 h 114"/>
                  <a:gd name="T8" fmla="*/ 85 w 85"/>
                  <a:gd name="T9" fmla="*/ 114 h 114"/>
                  <a:gd name="T10" fmla="*/ 85 w 85"/>
                  <a:gd name="T11" fmla="*/ 0 h 114"/>
                  <a:gd name="T12" fmla="*/ 0 w 85"/>
                  <a:gd name="T13" fmla="*/ 0 h 114"/>
                </a:gdLst>
                <a:ahLst/>
                <a:cxnLst>
                  <a:cxn ang="0">
                    <a:pos x="T0" y="T1"/>
                  </a:cxn>
                  <a:cxn ang="0">
                    <a:pos x="T2" y="T3"/>
                  </a:cxn>
                  <a:cxn ang="0">
                    <a:pos x="T4" y="T5"/>
                  </a:cxn>
                  <a:cxn ang="0">
                    <a:pos x="T6" y="T7"/>
                  </a:cxn>
                  <a:cxn ang="0">
                    <a:pos x="T8" y="T9"/>
                  </a:cxn>
                  <a:cxn ang="0">
                    <a:pos x="T10" y="T11"/>
                  </a:cxn>
                  <a:cxn ang="0">
                    <a:pos x="T12" y="T13"/>
                  </a:cxn>
                </a:cxnLst>
                <a:rect l="0" t="0" r="r" b="b"/>
                <a:pathLst>
                  <a:path w="85" h="114">
                    <a:moveTo>
                      <a:pt x="0" y="0"/>
                    </a:moveTo>
                    <a:lnTo>
                      <a:pt x="0" y="9"/>
                    </a:lnTo>
                    <a:lnTo>
                      <a:pt x="76" y="9"/>
                    </a:lnTo>
                    <a:lnTo>
                      <a:pt x="76" y="114"/>
                    </a:lnTo>
                    <a:lnTo>
                      <a:pt x="85" y="114"/>
                    </a:lnTo>
                    <a:lnTo>
                      <a:pt x="85"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solidFill>
                    <a:schemeClr val="bg1">
                      <a:lumMod val="50000"/>
                    </a:schemeClr>
                  </a:solidFill>
                  <a:cs typeface="+mn-ea"/>
                  <a:sym typeface="+mn-lt"/>
                </a:endParaRPr>
              </a:p>
            </p:txBody>
          </p:sp>
          <p:sp>
            <p:nvSpPr>
              <p:cNvPr id="97" name="Freeform 109"/>
              <p:cNvSpPr>
                <a:spLocks/>
              </p:cNvSpPr>
              <p:nvPr/>
            </p:nvSpPr>
            <p:spPr bwMode="auto">
              <a:xfrm>
                <a:off x="3526798" y="4129707"/>
                <a:ext cx="212142" cy="287016"/>
              </a:xfrm>
              <a:custGeom>
                <a:avLst/>
                <a:gdLst>
                  <a:gd name="T0" fmla="*/ 0 w 85"/>
                  <a:gd name="T1" fmla="*/ 0 h 115"/>
                  <a:gd name="T2" fmla="*/ 0 w 85"/>
                  <a:gd name="T3" fmla="*/ 115 h 115"/>
                  <a:gd name="T4" fmla="*/ 85 w 85"/>
                  <a:gd name="T5" fmla="*/ 115 h 115"/>
                  <a:gd name="T6" fmla="*/ 85 w 85"/>
                  <a:gd name="T7" fmla="*/ 105 h 115"/>
                  <a:gd name="T8" fmla="*/ 85 w 85"/>
                  <a:gd name="T9" fmla="*/ 0 h 115"/>
                  <a:gd name="T10" fmla="*/ 10 w 85"/>
                  <a:gd name="T11" fmla="*/ 0 h 115"/>
                  <a:gd name="T12" fmla="*/ 0 w 85"/>
                  <a:gd name="T13" fmla="*/ 0 h 115"/>
                </a:gdLst>
                <a:ahLst/>
                <a:cxnLst>
                  <a:cxn ang="0">
                    <a:pos x="T0" y="T1"/>
                  </a:cxn>
                  <a:cxn ang="0">
                    <a:pos x="T2" y="T3"/>
                  </a:cxn>
                  <a:cxn ang="0">
                    <a:pos x="T4" y="T5"/>
                  </a:cxn>
                  <a:cxn ang="0">
                    <a:pos x="T6" y="T7"/>
                  </a:cxn>
                  <a:cxn ang="0">
                    <a:pos x="T8" y="T9"/>
                  </a:cxn>
                  <a:cxn ang="0">
                    <a:pos x="T10" y="T11"/>
                  </a:cxn>
                  <a:cxn ang="0">
                    <a:pos x="T12" y="T13"/>
                  </a:cxn>
                </a:cxnLst>
                <a:rect l="0" t="0" r="r" b="b"/>
                <a:pathLst>
                  <a:path w="85" h="115">
                    <a:moveTo>
                      <a:pt x="0" y="0"/>
                    </a:moveTo>
                    <a:lnTo>
                      <a:pt x="0" y="115"/>
                    </a:lnTo>
                    <a:lnTo>
                      <a:pt x="85" y="115"/>
                    </a:lnTo>
                    <a:lnTo>
                      <a:pt x="85" y="105"/>
                    </a:lnTo>
                    <a:lnTo>
                      <a:pt x="85" y="0"/>
                    </a:lnTo>
                    <a:lnTo>
                      <a:pt x="1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solidFill>
                    <a:schemeClr val="bg1">
                      <a:lumMod val="50000"/>
                    </a:schemeClr>
                  </a:solidFill>
                  <a:cs typeface="+mn-ea"/>
                  <a:sym typeface="+mn-lt"/>
                </a:endParaRPr>
              </a:p>
            </p:txBody>
          </p:sp>
        </p:grpSp>
      </p:grpSp>
      <p:grpSp>
        <p:nvGrpSpPr>
          <p:cNvPr id="36" name="组合 97"/>
          <p:cNvGrpSpPr/>
          <p:nvPr/>
        </p:nvGrpSpPr>
        <p:grpSpPr>
          <a:xfrm>
            <a:off x="5657263" y="5049105"/>
            <a:ext cx="884440" cy="889399"/>
            <a:chOff x="5656526" y="5197228"/>
            <a:chExt cx="884325" cy="889399"/>
          </a:xfrm>
        </p:grpSpPr>
        <p:sp>
          <p:nvSpPr>
            <p:cNvPr id="99" name="Oval 6"/>
            <p:cNvSpPr/>
            <p:nvPr/>
          </p:nvSpPr>
          <p:spPr>
            <a:xfrm>
              <a:off x="5656526" y="5197228"/>
              <a:ext cx="884325" cy="889399"/>
            </a:xfrm>
            <a:prstGeom prst="ellipse">
              <a:avLst/>
            </a:prstGeom>
            <a:solidFill>
              <a:schemeClr val="accent4"/>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8800" dirty="0">
                <a:solidFill>
                  <a:schemeClr val="bg1">
                    <a:lumMod val="50000"/>
                  </a:schemeClr>
                </a:solidFill>
                <a:cs typeface="+mn-ea"/>
                <a:sym typeface="+mn-lt"/>
              </a:endParaRPr>
            </a:p>
          </p:txBody>
        </p:sp>
        <p:grpSp>
          <p:nvGrpSpPr>
            <p:cNvPr id="39" name="Group 146"/>
            <p:cNvGrpSpPr/>
            <p:nvPr/>
          </p:nvGrpSpPr>
          <p:grpSpPr>
            <a:xfrm>
              <a:off x="5838436" y="5395441"/>
              <a:ext cx="520500" cy="517492"/>
              <a:chOff x="6559551" y="1588"/>
              <a:chExt cx="274637" cy="273050"/>
            </a:xfrm>
            <a:solidFill>
              <a:schemeClr val="bg1"/>
            </a:solidFill>
          </p:grpSpPr>
          <p:sp>
            <p:nvSpPr>
              <p:cNvPr id="101" name="Freeform 126"/>
              <p:cNvSpPr>
                <a:spLocks noEditPoints="1"/>
              </p:cNvSpPr>
              <p:nvPr/>
            </p:nvSpPr>
            <p:spPr bwMode="auto">
              <a:xfrm>
                <a:off x="6704013" y="65088"/>
                <a:ext cx="130175" cy="209550"/>
              </a:xfrm>
              <a:custGeom>
                <a:avLst/>
                <a:gdLst>
                  <a:gd name="T0" fmla="*/ 0 w 82"/>
                  <a:gd name="T1" fmla="*/ 34 h 132"/>
                  <a:gd name="T2" fmla="*/ 0 w 82"/>
                  <a:gd name="T3" fmla="*/ 132 h 132"/>
                  <a:gd name="T4" fmla="*/ 82 w 82"/>
                  <a:gd name="T5" fmla="*/ 99 h 132"/>
                  <a:gd name="T6" fmla="*/ 82 w 82"/>
                  <a:gd name="T7" fmla="*/ 0 h 132"/>
                  <a:gd name="T8" fmla="*/ 0 w 82"/>
                  <a:gd name="T9" fmla="*/ 34 h 132"/>
                  <a:gd name="T10" fmla="*/ 76 w 82"/>
                  <a:gd name="T11" fmla="*/ 10 h 132"/>
                  <a:gd name="T12" fmla="*/ 76 w 82"/>
                  <a:gd name="T13" fmla="*/ 94 h 132"/>
                  <a:gd name="T14" fmla="*/ 5 w 82"/>
                  <a:gd name="T15" fmla="*/ 66 h 132"/>
                  <a:gd name="T16" fmla="*/ 5 w 82"/>
                  <a:gd name="T17" fmla="*/ 38 h 132"/>
                  <a:gd name="T18" fmla="*/ 76 w 82"/>
                  <a:gd name="T19" fmla="*/ 10 h 132"/>
                  <a:gd name="T20" fmla="*/ 5 w 82"/>
                  <a:gd name="T21" fmla="*/ 70 h 132"/>
                  <a:gd name="T22" fmla="*/ 73 w 82"/>
                  <a:gd name="T23" fmla="*/ 96 h 132"/>
                  <a:gd name="T24" fmla="*/ 5 w 82"/>
                  <a:gd name="T25" fmla="*/ 124 h 132"/>
                  <a:gd name="T26" fmla="*/ 5 w 82"/>
                  <a:gd name="T27" fmla="*/ 7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2" h="132">
                    <a:moveTo>
                      <a:pt x="0" y="34"/>
                    </a:moveTo>
                    <a:lnTo>
                      <a:pt x="0" y="132"/>
                    </a:lnTo>
                    <a:lnTo>
                      <a:pt x="82" y="99"/>
                    </a:lnTo>
                    <a:lnTo>
                      <a:pt x="82" y="0"/>
                    </a:lnTo>
                    <a:lnTo>
                      <a:pt x="0" y="34"/>
                    </a:lnTo>
                    <a:close/>
                    <a:moveTo>
                      <a:pt x="76" y="10"/>
                    </a:moveTo>
                    <a:lnTo>
                      <a:pt x="76" y="94"/>
                    </a:lnTo>
                    <a:lnTo>
                      <a:pt x="5" y="66"/>
                    </a:lnTo>
                    <a:lnTo>
                      <a:pt x="5" y="38"/>
                    </a:lnTo>
                    <a:lnTo>
                      <a:pt x="76" y="10"/>
                    </a:lnTo>
                    <a:close/>
                    <a:moveTo>
                      <a:pt x="5" y="70"/>
                    </a:moveTo>
                    <a:lnTo>
                      <a:pt x="73" y="96"/>
                    </a:lnTo>
                    <a:lnTo>
                      <a:pt x="5" y="124"/>
                    </a:lnTo>
                    <a:lnTo>
                      <a:pt x="5"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solidFill>
                    <a:schemeClr val="bg1">
                      <a:lumMod val="50000"/>
                    </a:schemeClr>
                  </a:solidFill>
                  <a:cs typeface="+mn-ea"/>
                  <a:sym typeface="+mn-lt"/>
                </a:endParaRPr>
              </a:p>
            </p:txBody>
          </p:sp>
          <p:sp>
            <p:nvSpPr>
              <p:cNvPr id="102" name="Freeform 127"/>
              <p:cNvSpPr>
                <a:spLocks/>
              </p:cNvSpPr>
              <p:nvPr/>
            </p:nvSpPr>
            <p:spPr bwMode="auto">
              <a:xfrm>
                <a:off x="6559551" y="65088"/>
                <a:ext cx="128588" cy="209550"/>
              </a:xfrm>
              <a:custGeom>
                <a:avLst/>
                <a:gdLst>
                  <a:gd name="T0" fmla="*/ 0 w 81"/>
                  <a:gd name="T1" fmla="*/ 99 h 132"/>
                  <a:gd name="T2" fmla="*/ 81 w 81"/>
                  <a:gd name="T3" fmla="*/ 132 h 132"/>
                  <a:gd name="T4" fmla="*/ 81 w 81"/>
                  <a:gd name="T5" fmla="*/ 34 h 132"/>
                  <a:gd name="T6" fmla="*/ 0 w 81"/>
                  <a:gd name="T7" fmla="*/ 0 h 132"/>
                  <a:gd name="T8" fmla="*/ 0 w 81"/>
                  <a:gd name="T9" fmla="*/ 99 h 132"/>
                </a:gdLst>
                <a:ahLst/>
                <a:cxnLst>
                  <a:cxn ang="0">
                    <a:pos x="T0" y="T1"/>
                  </a:cxn>
                  <a:cxn ang="0">
                    <a:pos x="T2" y="T3"/>
                  </a:cxn>
                  <a:cxn ang="0">
                    <a:pos x="T4" y="T5"/>
                  </a:cxn>
                  <a:cxn ang="0">
                    <a:pos x="T6" y="T7"/>
                  </a:cxn>
                  <a:cxn ang="0">
                    <a:pos x="T8" y="T9"/>
                  </a:cxn>
                </a:cxnLst>
                <a:rect l="0" t="0" r="r" b="b"/>
                <a:pathLst>
                  <a:path w="81" h="132">
                    <a:moveTo>
                      <a:pt x="0" y="99"/>
                    </a:moveTo>
                    <a:lnTo>
                      <a:pt x="81" y="132"/>
                    </a:lnTo>
                    <a:lnTo>
                      <a:pt x="81" y="34"/>
                    </a:lnTo>
                    <a:lnTo>
                      <a:pt x="0" y="0"/>
                    </a:lnTo>
                    <a:lnTo>
                      <a:pt x="0" y="9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solidFill>
                    <a:schemeClr val="bg1">
                      <a:lumMod val="50000"/>
                    </a:schemeClr>
                  </a:solidFill>
                  <a:cs typeface="+mn-ea"/>
                  <a:sym typeface="+mn-lt"/>
                </a:endParaRPr>
              </a:p>
            </p:txBody>
          </p:sp>
          <p:sp>
            <p:nvSpPr>
              <p:cNvPr id="103" name="Freeform 128"/>
              <p:cNvSpPr>
                <a:spLocks noEditPoints="1"/>
              </p:cNvSpPr>
              <p:nvPr/>
            </p:nvSpPr>
            <p:spPr bwMode="auto">
              <a:xfrm>
                <a:off x="6567488" y="1588"/>
                <a:ext cx="263525" cy="104775"/>
              </a:xfrm>
              <a:custGeom>
                <a:avLst/>
                <a:gdLst>
                  <a:gd name="T0" fmla="*/ 82 w 166"/>
                  <a:gd name="T1" fmla="*/ 0 h 66"/>
                  <a:gd name="T2" fmla="*/ 0 w 166"/>
                  <a:gd name="T3" fmla="*/ 32 h 66"/>
                  <a:gd name="T4" fmla="*/ 80 w 166"/>
                  <a:gd name="T5" fmla="*/ 66 h 66"/>
                  <a:gd name="T6" fmla="*/ 166 w 166"/>
                  <a:gd name="T7" fmla="*/ 32 h 66"/>
                  <a:gd name="T8" fmla="*/ 82 w 166"/>
                  <a:gd name="T9" fmla="*/ 0 h 66"/>
                  <a:gd name="T10" fmla="*/ 82 w 166"/>
                  <a:gd name="T11" fmla="*/ 6 h 66"/>
                  <a:gd name="T12" fmla="*/ 151 w 166"/>
                  <a:gd name="T13" fmla="*/ 32 h 66"/>
                  <a:gd name="T14" fmla="*/ 82 w 166"/>
                  <a:gd name="T15" fmla="*/ 59 h 66"/>
                  <a:gd name="T16" fmla="*/ 82 w 166"/>
                  <a:gd name="T17" fmla="*/ 6 h 66"/>
                  <a:gd name="T18" fmla="*/ 78 w 166"/>
                  <a:gd name="T19" fmla="*/ 7 h 66"/>
                  <a:gd name="T20" fmla="*/ 78 w 166"/>
                  <a:gd name="T21" fmla="*/ 59 h 66"/>
                  <a:gd name="T22" fmla="*/ 15 w 166"/>
                  <a:gd name="T23" fmla="*/ 32 h 66"/>
                  <a:gd name="T24" fmla="*/ 78 w 166"/>
                  <a:gd name="T25" fmla="*/ 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6" h="66">
                    <a:moveTo>
                      <a:pt x="82" y="0"/>
                    </a:moveTo>
                    <a:lnTo>
                      <a:pt x="0" y="32"/>
                    </a:lnTo>
                    <a:lnTo>
                      <a:pt x="80" y="66"/>
                    </a:lnTo>
                    <a:lnTo>
                      <a:pt x="166" y="32"/>
                    </a:lnTo>
                    <a:lnTo>
                      <a:pt x="82" y="0"/>
                    </a:lnTo>
                    <a:close/>
                    <a:moveTo>
                      <a:pt x="82" y="6"/>
                    </a:moveTo>
                    <a:lnTo>
                      <a:pt x="151" y="32"/>
                    </a:lnTo>
                    <a:lnTo>
                      <a:pt x="82" y="59"/>
                    </a:lnTo>
                    <a:lnTo>
                      <a:pt x="82" y="6"/>
                    </a:lnTo>
                    <a:close/>
                    <a:moveTo>
                      <a:pt x="78" y="7"/>
                    </a:moveTo>
                    <a:lnTo>
                      <a:pt x="78" y="59"/>
                    </a:lnTo>
                    <a:lnTo>
                      <a:pt x="15" y="32"/>
                    </a:lnTo>
                    <a:lnTo>
                      <a:pt x="78"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solidFill>
                    <a:schemeClr val="bg1">
                      <a:lumMod val="50000"/>
                    </a:schemeClr>
                  </a:solidFill>
                  <a:cs typeface="+mn-ea"/>
                  <a:sym typeface="+mn-lt"/>
                </a:endParaRPr>
              </a:p>
            </p:txBody>
          </p:sp>
        </p:grpSp>
      </p:grpSp>
      <p:grpSp>
        <p:nvGrpSpPr>
          <p:cNvPr id="44" name="组合 103"/>
          <p:cNvGrpSpPr/>
          <p:nvPr/>
        </p:nvGrpSpPr>
        <p:grpSpPr>
          <a:xfrm>
            <a:off x="6826045" y="4616665"/>
            <a:ext cx="884440" cy="889399"/>
            <a:chOff x="6825156" y="4764788"/>
            <a:chExt cx="884325" cy="889399"/>
          </a:xfrm>
        </p:grpSpPr>
        <p:sp>
          <p:nvSpPr>
            <p:cNvPr id="105" name="Freeform 110"/>
            <p:cNvSpPr>
              <a:spLocks/>
            </p:cNvSpPr>
            <p:nvPr/>
          </p:nvSpPr>
          <p:spPr bwMode="auto">
            <a:xfrm>
              <a:off x="7398106" y="5136463"/>
              <a:ext cx="123357" cy="123357"/>
            </a:xfrm>
            <a:custGeom>
              <a:avLst/>
              <a:gdLst>
                <a:gd name="T0" fmla="*/ 0 w 41"/>
                <a:gd name="T1" fmla="*/ 39 h 41"/>
                <a:gd name="T2" fmla="*/ 3 w 41"/>
                <a:gd name="T3" fmla="*/ 41 h 41"/>
                <a:gd name="T4" fmla="*/ 41 w 41"/>
                <a:gd name="T5" fmla="*/ 3 h 41"/>
                <a:gd name="T6" fmla="*/ 39 w 41"/>
                <a:gd name="T7" fmla="*/ 0 h 41"/>
                <a:gd name="T8" fmla="*/ 0 w 41"/>
                <a:gd name="T9" fmla="*/ 39 h 41"/>
              </a:gdLst>
              <a:ahLst/>
              <a:cxnLst>
                <a:cxn ang="0">
                  <a:pos x="T0" y="T1"/>
                </a:cxn>
                <a:cxn ang="0">
                  <a:pos x="T2" y="T3"/>
                </a:cxn>
                <a:cxn ang="0">
                  <a:pos x="T4" y="T5"/>
                </a:cxn>
                <a:cxn ang="0">
                  <a:pos x="T6" y="T7"/>
                </a:cxn>
                <a:cxn ang="0">
                  <a:pos x="T8" y="T9"/>
                </a:cxn>
              </a:cxnLst>
              <a:rect l="0" t="0" r="r" b="b"/>
              <a:pathLst>
                <a:path w="41" h="41">
                  <a:moveTo>
                    <a:pt x="0" y="39"/>
                  </a:moveTo>
                  <a:lnTo>
                    <a:pt x="3" y="41"/>
                  </a:lnTo>
                  <a:lnTo>
                    <a:pt x="41" y="3"/>
                  </a:lnTo>
                  <a:lnTo>
                    <a:pt x="39" y="0"/>
                  </a:lnTo>
                  <a:lnTo>
                    <a:pt x="0" y="3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solidFill>
                  <a:schemeClr val="bg1">
                    <a:lumMod val="50000"/>
                  </a:schemeClr>
                </a:solidFill>
                <a:cs typeface="+mn-ea"/>
                <a:sym typeface="+mn-lt"/>
              </a:endParaRPr>
            </a:p>
          </p:txBody>
        </p:sp>
        <p:sp>
          <p:nvSpPr>
            <p:cNvPr id="106" name="Freeform 111"/>
            <p:cNvSpPr>
              <a:spLocks/>
            </p:cNvSpPr>
            <p:nvPr/>
          </p:nvSpPr>
          <p:spPr bwMode="auto">
            <a:xfrm>
              <a:off x="7371027" y="5103367"/>
              <a:ext cx="132381" cy="138399"/>
            </a:xfrm>
            <a:custGeom>
              <a:avLst/>
              <a:gdLst>
                <a:gd name="T0" fmla="*/ 37 w 44"/>
                <a:gd name="T1" fmla="*/ 0 h 46"/>
                <a:gd name="T2" fmla="*/ 0 w 44"/>
                <a:gd name="T3" fmla="*/ 39 h 46"/>
                <a:gd name="T4" fmla="*/ 6 w 44"/>
                <a:gd name="T5" fmla="*/ 46 h 46"/>
                <a:gd name="T6" fmla="*/ 44 w 44"/>
                <a:gd name="T7" fmla="*/ 8 h 46"/>
                <a:gd name="T8" fmla="*/ 37 w 44"/>
                <a:gd name="T9" fmla="*/ 0 h 46"/>
              </a:gdLst>
              <a:ahLst/>
              <a:cxnLst>
                <a:cxn ang="0">
                  <a:pos x="T0" y="T1"/>
                </a:cxn>
                <a:cxn ang="0">
                  <a:pos x="T2" y="T3"/>
                </a:cxn>
                <a:cxn ang="0">
                  <a:pos x="T4" y="T5"/>
                </a:cxn>
                <a:cxn ang="0">
                  <a:pos x="T6" y="T7"/>
                </a:cxn>
                <a:cxn ang="0">
                  <a:pos x="T8" y="T9"/>
                </a:cxn>
              </a:cxnLst>
              <a:rect l="0" t="0" r="r" b="b"/>
              <a:pathLst>
                <a:path w="44" h="46">
                  <a:moveTo>
                    <a:pt x="37" y="0"/>
                  </a:moveTo>
                  <a:lnTo>
                    <a:pt x="0" y="39"/>
                  </a:lnTo>
                  <a:lnTo>
                    <a:pt x="6" y="46"/>
                  </a:lnTo>
                  <a:lnTo>
                    <a:pt x="44" y="8"/>
                  </a:lnTo>
                  <a:lnTo>
                    <a:pt x="37"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solidFill>
                  <a:schemeClr val="bg1">
                    <a:lumMod val="50000"/>
                  </a:schemeClr>
                </a:solidFill>
                <a:cs typeface="+mn-ea"/>
                <a:sym typeface="+mn-lt"/>
              </a:endParaRPr>
            </a:p>
          </p:txBody>
        </p:sp>
        <p:sp>
          <p:nvSpPr>
            <p:cNvPr id="107" name="Freeform 112"/>
            <p:cNvSpPr>
              <a:spLocks/>
            </p:cNvSpPr>
            <p:nvPr/>
          </p:nvSpPr>
          <p:spPr bwMode="auto">
            <a:xfrm>
              <a:off x="7346958" y="5085314"/>
              <a:ext cx="126365" cy="126365"/>
            </a:xfrm>
            <a:custGeom>
              <a:avLst/>
              <a:gdLst>
                <a:gd name="T0" fmla="*/ 0 w 42"/>
                <a:gd name="T1" fmla="*/ 38 h 42"/>
                <a:gd name="T2" fmla="*/ 4 w 42"/>
                <a:gd name="T3" fmla="*/ 42 h 42"/>
                <a:gd name="T4" fmla="*/ 42 w 42"/>
                <a:gd name="T5" fmla="*/ 4 h 42"/>
                <a:gd name="T6" fmla="*/ 38 w 42"/>
                <a:gd name="T7" fmla="*/ 0 h 42"/>
                <a:gd name="T8" fmla="*/ 0 w 42"/>
                <a:gd name="T9" fmla="*/ 38 h 42"/>
              </a:gdLst>
              <a:ahLst/>
              <a:cxnLst>
                <a:cxn ang="0">
                  <a:pos x="T0" y="T1"/>
                </a:cxn>
                <a:cxn ang="0">
                  <a:pos x="T2" y="T3"/>
                </a:cxn>
                <a:cxn ang="0">
                  <a:pos x="T4" y="T5"/>
                </a:cxn>
                <a:cxn ang="0">
                  <a:pos x="T6" y="T7"/>
                </a:cxn>
                <a:cxn ang="0">
                  <a:pos x="T8" y="T9"/>
                </a:cxn>
              </a:cxnLst>
              <a:rect l="0" t="0" r="r" b="b"/>
              <a:pathLst>
                <a:path w="42" h="42">
                  <a:moveTo>
                    <a:pt x="0" y="38"/>
                  </a:moveTo>
                  <a:lnTo>
                    <a:pt x="4" y="42"/>
                  </a:lnTo>
                  <a:lnTo>
                    <a:pt x="42" y="4"/>
                  </a:lnTo>
                  <a:lnTo>
                    <a:pt x="38" y="0"/>
                  </a:lnTo>
                  <a:lnTo>
                    <a:pt x="0" y="3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solidFill>
                  <a:schemeClr val="bg1">
                    <a:lumMod val="50000"/>
                  </a:schemeClr>
                </a:solidFill>
                <a:cs typeface="+mn-ea"/>
                <a:sym typeface="+mn-lt"/>
              </a:endParaRPr>
            </a:p>
          </p:txBody>
        </p:sp>
        <p:sp>
          <p:nvSpPr>
            <p:cNvPr id="108" name="Freeform 113"/>
            <p:cNvSpPr>
              <a:spLocks/>
            </p:cNvSpPr>
            <p:nvPr/>
          </p:nvSpPr>
          <p:spPr bwMode="auto">
            <a:xfrm>
              <a:off x="7313863" y="5208671"/>
              <a:ext cx="84243" cy="84243"/>
            </a:xfrm>
            <a:custGeom>
              <a:avLst/>
              <a:gdLst>
                <a:gd name="T0" fmla="*/ 28 w 28"/>
                <a:gd name="T1" fmla="*/ 20 h 28"/>
                <a:gd name="T2" fmla="*/ 8 w 28"/>
                <a:gd name="T3" fmla="*/ 0 h 28"/>
                <a:gd name="T4" fmla="*/ 0 w 28"/>
                <a:gd name="T5" fmla="*/ 20 h 28"/>
                <a:gd name="T6" fmla="*/ 9 w 28"/>
                <a:gd name="T7" fmla="*/ 28 h 28"/>
                <a:gd name="T8" fmla="*/ 28 w 28"/>
                <a:gd name="T9" fmla="*/ 20 h 28"/>
              </a:gdLst>
              <a:ahLst/>
              <a:cxnLst>
                <a:cxn ang="0">
                  <a:pos x="T0" y="T1"/>
                </a:cxn>
                <a:cxn ang="0">
                  <a:pos x="T2" y="T3"/>
                </a:cxn>
                <a:cxn ang="0">
                  <a:pos x="T4" y="T5"/>
                </a:cxn>
                <a:cxn ang="0">
                  <a:pos x="T6" y="T7"/>
                </a:cxn>
                <a:cxn ang="0">
                  <a:pos x="T8" y="T9"/>
                </a:cxn>
              </a:cxnLst>
              <a:rect l="0" t="0" r="r" b="b"/>
              <a:pathLst>
                <a:path w="28" h="28">
                  <a:moveTo>
                    <a:pt x="28" y="20"/>
                  </a:moveTo>
                  <a:lnTo>
                    <a:pt x="8" y="0"/>
                  </a:lnTo>
                  <a:lnTo>
                    <a:pt x="0" y="20"/>
                  </a:lnTo>
                  <a:lnTo>
                    <a:pt x="9" y="28"/>
                  </a:lnTo>
                  <a:lnTo>
                    <a:pt x="28" y="2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solidFill>
                  <a:schemeClr val="bg1">
                    <a:lumMod val="50000"/>
                  </a:schemeClr>
                </a:solidFill>
                <a:cs typeface="+mn-ea"/>
                <a:sym typeface="+mn-lt"/>
              </a:endParaRPr>
            </a:p>
          </p:txBody>
        </p:sp>
        <p:sp>
          <p:nvSpPr>
            <p:cNvPr id="109" name="Freeform 114"/>
            <p:cNvSpPr>
              <a:spLocks/>
            </p:cNvSpPr>
            <p:nvPr/>
          </p:nvSpPr>
          <p:spPr bwMode="auto">
            <a:xfrm>
              <a:off x="7292802" y="5277870"/>
              <a:ext cx="42122" cy="39114"/>
            </a:xfrm>
            <a:custGeom>
              <a:avLst/>
              <a:gdLst>
                <a:gd name="T0" fmla="*/ 0 w 14"/>
                <a:gd name="T1" fmla="*/ 13 h 13"/>
                <a:gd name="T2" fmla="*/ 14 w 14"/>
                <a:gd name="T3" fmla="*/ 6 h 13"/>
                <a:gd name="T4" fmla="*/ 6 w 14"/>
                <a:gd name="T5" fmla="*/ 0 h 13"/>
                <a:gd name="T6" fmla="*/ 0 w 14"/>
                <a:gd name="T7" fmla="*/ 13 h 13"/>
              </a:gdLst>
              <a:ahLst/>
              <a:cxnLst>
                <a:cxn ang="0">
                  <a:pos x="T0" y="T1"/>
                </a:cxn>
                <a:cxn ang="0">
                  <a:pos x="T2" y="T3"/>
                </a:cxn>
                <a:cxn ang="0">
                  <a:pos x="T4" y="T5"/>
                </a:cxn>
                <a:cxn ang="0">
                  <a:pos x="T6" y="T7"/>
                </a:cxn>
              </a:cxnLst>
              <a:rect l="0" t="0" r="r" b="b"/>
              <a:pathLst>
                <a:path w="14" h="13">
                  <a:moveTo>
                    <a:pt x="0" y="13"/>
                  </a:moveTo>
                  <a:lnTo>
                    <a:pt x="14" y="6"/>
                  </a:lnTo>
                  <a:lnTo>
                    <a:pt x="6" y="0"/>
                  </a:lnTo>
                  <a:lnTo>
                    <a:pt x="0" y="1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solidFill>
                  <a:schemeClr val="bg1">
                    <a:lumMod val="50000"/>
                  </a:schemeClr>
                </a:solidFill>
                <a:cs typeface="+mn-ea"/>
                <a:sym typeface="+mn-lt"/>
              </a:endParaRPr>
            </a:p>
          </p:txBody>
        </p:sp>
        <p:sp>
          <p:nvSpPr>
            <p:cNvPr id="110" name="Freeform 115"/>
            <p:cNvSpPr>
              <a:spLocks/>
            </p:cNvSpPr>
            <p:nvPr/>
          </p:nvSpPr>
          <p:spPr bwMode="auto">
            <a:xfrm>
              <a:off x="7470315" y="5055229"/>
              <a:ext cx="84243" cy="84243"/>
            </a:xfrm>
            <a:custGeom>
              <a:avLst/>
              <a:gdLst>
                <a:gd name="T0" fmla="*/ 7 w 28"/>
                <a:gd name="T1" fmla="*/ 0 h 28"/>
                <a:gd name="T2" fmla="*/ 0 w 28"/>
                <a:gd name="T3" fmla="*/ 8 h 28"/>
                <a:gd name="T4" fmla="*/ 20 w 28"/>
                <a:gd name="T5" fmla="*/ 28 h 28"/>
                <a:gd name="T6" fmla="*/ 28 w 28"/>
                <a:gd name="T7" fmla="*/ 20 h 28"/>
                <a:gd name="T8" fmla="*/ 7 w 28"/>
                <a:gd name="T9" fmla="*/ 0 h 28"/>
              </a:gdLst>
              <a:ahLst/>
              <a:cxnLst>
                <a:cxn ang="0">
                  <a:pos x="T0" y="T1"/>
                </a:cxn>
                <a:cxn ang="0">
                  <a:pos x="T2" y="T3"/>
                </a:cxn>
                <a:cxn ang="0">
                  <a:pos x="T4" y="T5"/>
                </a:cxn>
                <a:cxn ang="0">
                  <a:pos x="T6" y="T7"/>
                </a:cxn>
                <a:cxn ang="0">
                  <a:pos x="T8" y="T9"/>
                </a:cxn>
              </a:cxnLst>
              <a:rect l="0" t="0" r="r" b="b"/>
              <a:pathLst>
                <a:path w="28" h="28">
                  <a:moveTo>
                    <a:pt x="7" y="0"/>
                  </a:moveTo>
                  <a:lnTo>
                    <a:pt x="0" y="8"/>
                  </a:lnTo>
                  <a:lnTo>
                    <a:pt x="20" y="28"/>
                  </a:lnTo>
                  <a:lnTo>
                    <a:pt x="28" y="20"/>
                  </a:lnTo>
                  <a:lnTo>
                    <a:pt x="7"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solidFill>
                  <a:schemeClr val="bg1">
                    <a:lumMod val="50000"/>
                  </a:schemeClr>
                </a:solidFill>
                <a:cs typeface="+mn-ea"/>
                <a:sym typeface="+mn-lt"/>
              </a:endParaRPr>
            </a:p>
          </p:txBody>
        </p:sp>
        <p:sp>
          <p:nvSpPr>
            <p:cNvPr id="111" name="Freeform 116"/>
            <p:cNvSpPr>
              <a:spLocks/>
            </p:cNvSpPr>
            <p:nvPr/>
          </p:nvSpPr>
          <p:spPr bwMode="auto">
            <a:xfrm>
              <a:off x="7085204" y="5013107"/>
              <a:ext cx="336971" cy="409180"/>
            </a:xfrm>
            <a:custGeom>
              <a:avLst/>
              <a:gdLst>
                <a:gd name="T0" fmla="*/ 104 w 112"/>
                <a:gd name="T1" fmla="*/ 101 h 136"/>
                <a:gd name="T2" fmla="*/ 83 w 112"/>
                <a:gd name="T3" fmla="*/ 101 h 136"/>
                <a:gd name="T4" fmla="*/ 83 w 112"/>
                <a:gd name="T5" fmla="*/ 129 h 136"/>
                <a:gd name="T6" fmla="*/ 7 w 112"/>
                <a:gd name="T7" fmla="*/ 129 h 136"/>
                <a:gd name="T8" fmla="*/ 7 w 112"/>
                <a:gd name="T9" fmla="*/ 32 h 136"/>
                <a:gd name="T10" fmla="*/ 104 w 112"/>
                <a:gd name="T11" fmla="*/ 32 h 136"/>
                <a:gd name="T12" fmla="*/ 104 w 112"/>
                <a:gd name="T13" fmla="*/ 40 h 136"/>
                <a:gd name="T14" fmla="*/ 112 w 112"/>
                <a:gd name="T15" fmla="*/ 32 h 136"/>
                <a:gd name="T16" fmla="*/ 112 w 112"/>
                <a:gd name="T17" fmla="*/ 6 h 136"/>
                <a:gd name="T18" fmla="*/ 97 w 112"/>
                <a:gd name="T19" fmla="*/ 6 h 136"/>
                <a:gd name="T20" fmla="*/ 97 w 112"/>
                <a:gd name="T21" fmla="*/ 20 h 136"/>
                <a:gd name="T22" fmla="*/ 95 w 112"/>
                <a:gd name="T23" fmla="*/ 20 h 136"/>
                <a:gd name="T24" fmla="*/ 95 w 112"/>
                <a:gd name="T25" fmla="*/ 0 h 136"/>
                <a:gd name="T26" fmla="*/ 89 w 112"/>
                <a:gd name="T27" fmla="*/ 0 h 136"/>
                <a:gd name="T28" fmla="*/ 89 w 112"/>
                <a:gd name="T29" fmla="*/ 20 h 136"/>
                <a:gd name="T30" fmla="*/ 87 w 112"/>
                <a:gd name="T31" fmla="*/ 20 h 136"/>
                <a:gd name="T32" fmla="*/ 87 w 112"/>
                <a:gd name="T33" fmla="*/ 6 h 136"/>
                <a:gd name="T34" fmla="*/ 79 w 112"/>
                <a:gd name="T35" fmla="*/ 6 h 136"/>
                <a:gd name="T36" fmla="*/ 79 w 112"/>
                <a:gd name="T37" fmla="*/ 20 h 136"/>
                <a:gd name="T38" fmla="*/ 76 w 112"/>
                <a:gd name="T39" fmla="*/ 20 h 136"/>
                <a:gd name="T40" fmla="*/ 76 w 112"/>
                <a:gd name="T41" fmla="*/ 0 h 136"/>
                <a:gd name="T42" fmla="*/ 72 w 112"/>
                <a:gd name="T43" fmla="*/ 0 h 136"/>
                <a:gd name="T44" fmla="*/ 72 w 112"/>
                <a:gd name="T45" fmla="*/ 20 h 136"/>
                <a:gd name="T46" fmla="*/ 68 w 112"/>
                <a:gd name="T47" fmla="*/ 20 h 136"/>
                <a:gd name="T48" fmla="*/ 68 w 112"/>
                <a:gd name="T49" fmla="*/ 6 h 136"/>
                <a:gd name="T50" fmla="*/ 60 w 112"/>
                <a:gd name="T51" fmla="*/ 6 h 136"/>
                <a:gd name="T52" fmla="*/ 60 w 112"/>
                <a:gd name="T53" fmla="*/ 20 h 136"/>
                <a:gd name="T54" fmla="*/ 57 w 112"/>
                <a:gd name="T55" fmla="*/ 20 h 136"/>
                <a:gd name="T56" fmla="*/ 57 w 112"/>
                <a:gd name="T57" fmla="*/ 0 h 136"/>
                <a:gd name="T58" fmla="*/ 53 w 112"/>
                <a:gd name="T59" fmla="*/ 0 h 136"/>
                <a:gd name="T60" fmla="*/ 53 w 112"/>
                <a:gd name="T61" fmla="*/ 20 h 136"/>
                <a:gd name="T62" fmla="*/ 51 w 112"/>
                <a:gd name="T63" fmla="*/ 20 h 136"/>
                <a:gd name="T64" fmla="*/ 51 w 112"/>
                <a:gd name="T65" fmla="*/ 6 h 136"/>
                <a:gd name="T66" fmla="*/ 43 w 112"/>
                <a:gd name="T67" fmla="*/ 6 h 136"/>
                <a:gd name="T68" fmla="*/ 43 w 112"/>
                <a:gd name="T69" fmla="*/ 20 h 136"/>
                <a:gd name="T70" fmla="*/ 40 w 112"/>
                <a:gd name="T71" fmla="*/ 20 h 136"/>
                <a:gd name="T72" fmla="*/ 40 w 112"/>
                <a:gd name="T73" fmla="*/ 0 h 136"/>
                <a:gd name="T74" fmla="*/ 35 w 112"/>
                <a:gd name="T75" fmla="*/ 0 h 136"/>
                <a:gd name="T76" fmla="*/ 35 w 112"/>
                <a:gd name="T77" fmla="*/ 20 h 136"/>
                <a:gd name="T78" fmla="*/ 32 w 112"/>
                <a:gd name="T79" fmla="*/ 20 h 136"/>
                <a:gd name="T80" fmla="*/ 32 w 112"/>
                <a:gd name="T81" fmla="*/ 6 h 136"/>
                <a:gd name="T82" fmla="*/ 25 w 112"/>
                <a:gd name="T83" fmla="*/ 6 h 136"/>
                <a:gd name="T84" fmla="*/ 25 w 112"/>
                <a:gd name="T85" fmla="*/ 20 h 136"/>
                <a:gd name="T86" fmla="*/ 23 w 112"/>
                <a:gd name="T87" fmla="*/ 20 h 136"/>
                <a:gd name="T88" fmla="*/ 23 w 112"/>
                <a:gd name="T89" fmla="*/ 0 h 136"/>
                <a:gd name="T90" fmla="*/ 17 w 112"/>
                <a:gd name="T91" fmla="*/ 0 h 136"/>
                <a:gd name="T92" fmla="*/ 17 w 112"/>
                <a:gd name="T93" fmla="*/ 20 h 136"/>
                <a:gd name="T94" fmla="*/ 15 w 112"/>
                <a:gd name="T95" fmla="*/ 20 h 136"/>
                <a:gd name="T96" fmla="*/ 15 w 112"/>
                <a:gd name="T97" fmla="*/ 6 h 136"/>
                <a:gd name="T98" fmla="*/ 0 w 112"/>
                <a:gd name="T99" fmla="*/ 6 h 136"/>
                <a:gd name="T100" fmla="*/ 0 w 112"/>
                <a:gd name="T101" fmla="*/ 24 h 136"/>
                <a:gd name="T102" fmla="*/ 0 w 112"/>
                <a:gd name="T103" fmla="*/ 28 h 136"/>
                <a:gd name="T104" fmla="*/ 0 w 112"/>
                <a:gd name="T105" fmla="*/ 136 h 136"/>
                <a:gd name="T106" fmla="*/ 89 w 112"/>
                <a:gd name="T107" fmla="*/ 136 h 136"/>
                <a:gd name="T108" fmla="*/ 112 w 112"/>
                <a:gd name="T109" fmla="*/ 110 h 136"/>
                <a:gd name="T110" fmla="*/ 112 w 112"/>
                <a:gd name="T111" fmla="*/ 84 h 136"/>
                <a:gd name="T112" fmla="*/ 104 w 112"/>
                <a:gd name="T113" fmla="*/ 92 h 136"/>
                <a:gd name="T114" fmla="*/ 104 w 112"/>
                <a:gd name="T115" fmla="*/ 10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12" h="136">
                  <a:moveTo>
                    <a:pt x="104" y="101"/>
                  </a:moveTo>
                  <a:lnTo>
                    <a:pt x="83" y="101"/>
                  </a:lnTo>
                  <a:lnTo>
                    <a:pt x="83" y="129"/>
                  </a:lnTo>
                  <a:lnTo>
                    <a:pt x="7" y="129"/>
                  </a:lnTo>
                  <a:lnTo>
                    <a:pt x="7" y="32"/>
                  </a:lnTo>
                  <a:lnTo>
                    <a:pt x="104" y="32"/>
                  </a:lnTo>
                  <a:lnTo>
                    <a:pt x="104" y="40"/>
                  </a:lnTo>
                  <a:lnTo>
                    <a:pt x="112" y="32"/>
                  </a:lnTo>
                  <a:lnTo>
                    <a:pt x="112" y="6"/>
                  </a:lnTo>
                  <a:lnTo>
                    <a:pt x="97" y="6"/>
                  </a:lnTo>
                  <a:lnTo>
                    <a:pt x="97" y="20"/>
                  </a:lnTo>
                  <a:lnTo>
                    <a:pt x="95" y="20"/>
                  </a:lnTo>
                  <a:lnTo>
                    <a:pt x="95" y="0"/>
                  </a:lnTo>
                  <a:lnTo>
                    <a:pt x="89" y="0"/>
                  </a:lnTo>
                  <a:lnTo>
                    <a:pt x="89" y="20"/>
                  </a:lnTo>
                  <a:lnTo>
                    <a:pt x="87" y="20"/>
                  </a:lnTo>
                  <a:lnTo>
                    <a:pt x="87" y="6"/>
                  </a:lnTo>
                  <a:lnTo>
                    <a:pt x="79" y="6"/>
                  </a:lnTo>
                  <a:lnTo>
                    <a:pt x="79" y="20"/>
                  </a:lnTo>
                  <a:lnTo>
                    <a:pt x="76" y="20"/>
                  </a:lnTo>
                  <a:lnTo>
                    <a:pt x="76" y="0"/>
                  </a:lnTo>
                  <a:lnTo>
                    <a:pt x="72" y="0"/>
                  </a:lnTo>
                  <a:lnTo>
                    <a:pt x="72" y="20"/>
                  </a:lnTo>
                  <a:lnTo>
                    <a:pt x="68" y="20"/>
                  </a:lnTo>
                  <a:lnTo>
                    <a:pt x="68" y="6"/>
                  </a:lnTo>
                  <a:lnTo>
                    <a:pt x="60" y="6"/>
                  </a:lnTo>
                  <a:lnTo>
                    <a:pt x="60" y="20"/>
                  </a:lnTo>
                  <a:lnTo>
                    <a:pt x="57" y="20"/>
                  </a:lnTo>
                  <a:lnTo>
                    <a:pt x="57" y="0"/>
                  </a:lnTo>
                  <a:lnTo>
                    <a:pt x="53" y="0"/>
                  </a:lnTo>
                  <a:lnTo>
                    <a:pt x="53" y="20"/>
                  </a:lnTo>
                  <a:lnTo>
                    <a:pt x="51" y="20"/>
                  </a:lnTo>
                  <a:lnTo>
                    <a:pt x="51" y="6"/>
                  </a:lnTo>
                  <a:lnTo>
                    <a:pt x="43" y="6"/>
                  </a:lnTo>
                  <a:lnTo>
                    <a:pt x="43" y="20"/>
                  </a:lnTo>
                  <a:lnTo>
                    <a:pt x="40" y="20"/>
                  </a:lnTo>
                  <a:lnTo>
                    <a:pt x="40" y="0"/>
                  </a:lnTo>
                  <a:lnTo>
                    <a:pt x="35" y="0"/>
                  </a:lnTo>
                  <a:lnTo>
                    <a:pt x="35" y="20"/>
                  </a:lnTo>
                  <a:lnTo>
                    <a:pt x="32" y="20"/>
                  </a:lnTo>
                  <a:lnTo>
                    <a:pt x="32" y="6"/>
                  </a:lnTo>
                  <a:lnTo>
                    <a:pt x="25" y="6"/>
                  </a:lnTo>
                  <a:lnTo>
                    <a:pt x="25" y="20"/>
                  </a:lnTo>
                  <a:lnTo>
                    <a:pt x="23" y="20"/>
                  </a:lnTo>
                  <a:lnTo>
                    <a:pt x="23" y="0"/>
                  </a:lnTo>
                  <a:lnTo>
                    <a:pt x="17" y="0"/>
                  </a:lnTo>
                  <a:lnTo>
                    <a:pt x="17" y="20"/>
                  </a:lnTo>
                  <a:lnTo>
                    <a:pt x="15" y="20"/>
                  </a:lnTo>
                  <a:lnTo>
                    <a:pt x="15" y="6"/>
                  </a:lnTo>
                  <a:lnTo>
                    <a:pt x="0" y="6"/>
                  </a:lnTo>
                  <a:lnTo>
                    <a:pt x="0" y="24"/>
                  </a:lnTo>
                  <a:lnTo>
                    <a:pt x="0" y="28"/>
                  </a:lnTo>
                  <a:lnTo>
                    <a:pt x="0" y="136"/>
                  </a:lnTo>
                  <a:lnTo>
                    <a:pt x="89" y="136"/>
                  </a:lnTo>
                  <a:lnTo>
                    <a:pt x="112" y="110"/>
                  </a:lnTo>
                  <a:lnTo>
                    <a:pt x="112" y="84"/>
                  </a:lnTo>
                  <a:lnTo>
                    <a:pt x="104" y="92"/>
                  </a:lnTo>
                  <a:lnTo>
                    <a:pt x="104" y="10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solidFill>
                  <a:schemeClr val="bg1">
                    <a:lumMod val="50000"/>
                  </a:schemeClr>
                </a:solidFill>
                <a:cs typeface="+mn-ea"/>
                <a:sym typeface="+mn-lt"/>
              </a:endParaRPr>
            </a:p>
          </p:txBody>
        </p:sp>
        <p:sp>
          <p:nvSpPr>
            <p:cNvPr id="112" name="Rectangle 117"/>
            <p:cNvSpPr>
              <a:spLocks noChangeArrowheads="1"/>
            </p:cNvSpPr>
            <p:nvPr/>
          </p:nvSpPr>
          <p:spPr bwMode="auto">
            <a:xfrm>
              <a:off x="7145378" y="5151506"/>
              <a:ext cx="132381" cy="2106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00">
                <a:solidFill>
                  <a:schemeClr val="bg1">
                    <a:lumMod val="50000"/>
                  </a:schemeClr>
                </a:solidFill>
                <a:cs typeface="+mn-ea"/>
                <a:sym typeface="+mn-lt"/>
              </a:endParaRPr>
            </a:p>
          </p:txBody>
        </p:sp>
        <p:sp>
          <p:nvSpPr>
            <p:cNvPr id="113" name="Rectangle 118"/>
            <p:cNvSpPr>
              <a:spLocks noChangeArrowheads="1"/>
            </p:cNvSpPr>
            <p:nvPr/>
          </p:nvSpPr>
          <p:spPr bwMode="auto">
            <a:xfrm>
              <a:off x="7145378" y="5199645"/>
              <a:ext cx="132381" cy="2106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00">
                <a:solidFill>
                  <a:schemeClr val="bg1">
                    <a:lumMod val="50000"/>
                  </a:schemeClr>
                </a:solidFill>
                <a:cs typeface="+mn-ea"/>
                <a:sym typeface="+mn-lt"/>
              </a:endParaRPr>
            </a:p>
          </p:txBody>
        </p:sp>
        <p:sp>
          <p:nvSpPr>
            <p:cNvPr id="114" name="Rectangle 119"/>
            <p:cNvSpPr>
              <a:spLocks noChangeArrowheads="1"/>
            </p:cNvSpPr>
            <p:nvPr/>
          </p:nvSpPr>
          <p:spPr bwMode="auto">
            <a:xfrm>
              <a:off x="7145378" y="5253801"/>
              <a:ext cx="132381" cy="1805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00">
                <a:solidFill>
                  <a:schemeClr val="bg1">
                    <a:lumMod val="50000"/>
                  </a:schemeClr>
                </a:solidFill>
                <a:cs typeface="+mn-ea"/>
                <a:sym typeface="+mn-lt"/>
              </a:endParaRPr>
            </a:p>
          </p:txBody>
        </p:sp>
        <p:sp>
          <p:nvSpPr>
            <p:cNvPr id="115" name="Rectangle 120"/>
            <p:cNvSpPr>
              <a:spLocks noChangeArrowheads="1"/>
            </p:cNvSpPr>
            <p:nvPr/>
          </p:nvSpPr>
          <p:spPr bwMode="auto">
            <a:xfrm>
              <a:off x="7145378" y="5304949"/>
              <a:ext cx="132381" cy="2106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00">
                <a:solidFill>
                  <a:schemeClr val="bg1">
                    <a:lumMod val="50000"/>
                  </a:schemeClr>
                </a:solidFill>
                <a:cs typeface="+mn-ea"/>
                <a:sym typeface="+mn-lt"/>
              </a:endParaRPr>
            </a:p>
          </p:txBody>
        </p:sp>
        <p:sp>
          <p:nvSpPr>
            <p:cNvPr id="116" name="Oval 11"/>
            <p:cNvSpPr/>
            <p:nvPr/>
          </p:nvSpPr>
          <p:spPr>
            <a:xfrm>
              <a:off x="6825156" y="4764788"/>
              <a:ext cx="884325" cy="889399"/>
            </a:xfrm>
            <a:prstGeom prst="ellipse">
              <a:avLst/>
            </a:prstGeom>
            <a:solidFill>
              <a:schemeClr val="accent1"/>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8800" dirty="0">
                <a:solidFill>
                  <a:schemeClr val="bg1">
                    <a:lumMod val="50000"/>
                  </a:schemeClr>
                </a:solidFill>
                <a:cs typeface="+mn-ea"/>
                <a:sym typeface="+mn-lt"/>
              </a:endParaRPr>
            </a:p>
          </p:txBody>
        </p:sp>
        <p:sp>
          <p:nvSpPr>
            <p:cNvPr id="117" name="Freeform 21"/>
            <p:cNvSpPr>
              <a:spLocks noEditPoints="1"/>
            </p:cNvSpPr>
            <p:nvPr/>
          </p:nvSpPr>
          <p:spPr bwMode="auto">
            <a:xfrm>
              <a:off x="7013072" y="4983896"/>
              <a:ext cx="508391" cy="452558"/>
            </a:xfrm>
            <a:custGeom>
              <a:avLst/>
              <a:gdLst>
                <a:gd name="T0" fmla="*/ 62 w 401"/>
                <a:gd name="T1" fmla="*/ 116 h 357"/>
                <a:gd name="T2" fmla="*/ 117 w 401"/>
                <a:gd name="T3" fmla="*/ 135 h 357"/>
                <a:gd name="T4" fmla="*/ 124 w 401"/>
                <a:gd name="T5" fmla="*/ 133 h 357"/>
                <a:gd name="T6" fmla="*/ 155 w 401"/>
                <a:gd name="T7" fmla="*/ 106 h 357"/>
                <a:gd name="T8" fmla="*/ 156 w 401"/>
                <a:gd name="T9" fmla="*/ 100 h 357"/>
                <a:gd name="T10" fmla="*/ 141 w 401"/>
                <a:gd name="T11" fmla="*/ 81 h 357"/>
                <a:gd name="T12" fmla="*/ 219 w 401"/>
                <a:gd name="T13" fmla="*/ 1 h 357"/>
                <a:gd name="T14" fmla="*/ 160 w 401"/>
                <a:gd name="T15" fmla="*/ 1 h 357"/>
                <a:gd name="T16" fmla="*/ 86 w 401"/>
                <a:gd name="T17" fmla="*/ 39 h 357"/>
                <a:gd name="T18" fmla="*/ 55 w 401"/>
                <a:gd name="T19" fmla="*/ 63 h 357"/>
                <a:gd name="T20" fmla="*/ 43 w 401"/>
                <a:gd name="T21" fmla="*/ 90 h 357"/>
                <a:gd name="T22" fmla="*/ 18 w 401"/>
                <a:gd name="T23" fmla="*/ 98 h 357"/>
                <a:gd name="T24" fmla="*/ 3 w 401"/>
                <a:gd name="T25" fmla="*/ 110 h 357"/>
                <a:gd name="T26" fmla="*/ 2 w 401"/>
                <a:gd name="T27" fmla="*/ 120 h 357"/>
                <a:gd name="T28" fmla="*/ 30 w 401"/>
                <a:gd name="T29" fmla="*/ 150 h 357"/>
                <a:gd name="T30" fmla="*/ 41 w 401"/>
                <a:gd name="T31" fmla="*/ 152 h 357"/>
                <a:gd name="T32" fmla="*/ 55 w 401"/>
                <a:gd name="T33" fmla="*/ 139 h 357"/>
                <a:gd name="T34" fmla="*/ 62 w 401"/>
                <a:gd name="T35" fmla="*/ 116 h 357"/>
                <a:gd name="T36" fmla="*/ 177 w 401"/>
                <a:gd name="T37" fmla="*/ 126 h 357"/>
                <a:gd name="T38" fmla="*/ 169 w 401"/>
                <a:gd name="T39" fmla="*/ 125 h 357"/>
                <a:gd name="T40" fmla="*/ 140 w 401"/>
                <a:gd name="T41" fmla="*/ 150 h 357"/>
                <a:gd name="T42" fmla="*/ 139 w 401"/>
                <a:gd name="T43" fmla="*/ 158 h 357"/>
                <a:gd name="T44" fmla="*/ 305 w 401"/>
                <a:gd name="T45" fmla="*/ 347 h 357"/>
                <a:gd name="T46" fmla="*/ 320 w 401"/>
                <a:gd name="T47" fmla="*/ 348 h 357"/>
                <a:gd name="T48" fmla="*/ 340 w 401"/>
                <a:gd name="T49" fmla="*/ 332 h 357"/>
                <a:gd name="T50" fmla="*/ 341 w 401"/>
                <a:gd name="T51" fmla="*/ 317 h 357"/>
                <a:gd name="T52" fmla="*/ 177 w 401"/>
                <a:gd name="T53" fmla="*/ 126 h 357"/>
                <a:gd name="T54" fmla="*/ 398 w 401"/>
                <a:gd name="T55" fmla="*/ 46 h 357"/>
                <a:gd name="T56" fmla="*/ 389 w 401"/>
                <a:gd name="T57" fmla="*/ 42 h 357"/>
                <a:gd name="T58" fmla="*/ 369 w 401"/>
                <a:gd name="T59" fmla="*/ 72 h 357"/>
                <a:gd name="T60" fmla="*/ 331 w 401"/>
                <a:gd name="T61" fmla="*/ 80 h 357"/>
                <a:gd name="T62" fmla="*/ 320 w 401"/>
                <a:gd name="T63" fmla="*/ 45 h 357"/>
                <a:gd name="T64" fmla="*/ 338 w 401"/>
                <a:gd name="T65" fmla="*/ 13 h 357"/>
                <a:gd name="T66" fmla="*/ 330 w 401"/>
                <a:gd name="T67" fmla="*/ 6 h 357"/>
                <a:gd name="T68" fmla="*/ 274 w 401"/>
                <a:gd name="T69" fmla="*/ 51 h 357"/>
                <a:gd name="T70" fmla="*/ 257 w 401"/>
                <a:gd name="T71" fmla="*/ 121 h 357"/>
                <a:gd name="T72" fmla="*/ 230 w 401"/>
                <a:gd name="T73" fmla="*/ 149 h 357"/>
                <a:gd name="T74" fmla="*/ 257 w 401"/>
                <a:gd name="T75" fmla="*/ 181 h 357"/>
                <a:gd name="T76" fmla="*/ 290 w 401"/>
                <a:gd name="T77" fmla="*/ 149 h 357"/>
                <a:gd name="T78" fmla="*/ 330 w 401"/>
                <a:gd name="T79" fmla="*/ 137 h 357"/>
                <a:gd name="T80" fmla="*/ 391 w 401"/>
                <a:gd name="T81" fmla="*/ 112 h 357"/>
                <a:gd name="T82" fmla="*/ 398 w 401"/>
                <a:gd name="T83" fmla="*/ 46 h 357"/>
                <a:gd name="T84" fmla="*/ 55 w 401"/>
                <a:gd name="T85" fmla="*/ 319 h 357"/>
                <a:gd name="T86" fmla="*/ 55 w 401"/>
                <a:gd name="T87" fmla="*/ 334 h 357"/>
                <a:gd name="T88" fmla="*/ 74 w 401"/>
                <a:gd name="T89" fmla="*/ 353 h 357"/>
                <a:gd name="T90" fmla="*/ 89 w 401"/>
                <a:gd name="T91" fmla="*/ 351 h 357"/>
                <a:gd name="T92" fmla="*/ 187 w 401"/>
                <a:gd name="T93" fmla="*/ 254 h 357"/>
                <a:gd name="T94" fmla="*/ 157 w 401"/>
                <a:gd name="T95" fmla="*/ 220 h 357"/>
                <a:gd name="T96" fmla="*/ 55 w 401"/>
                <a:gd name="T97" fmla="*/ 319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01" h="357">
                  <a:moveTo>
                    <a:pt x="62" y="116"/>
                  </a:moveTo>
                  <a:cubicBezTo>
                    <a:pt x="81" y="101"/>
                    <a:pt x="97" y="111"/>
                    <a:pt x="117" y="135"/>
                  </a:cubicBezTo>
                  <a:cubicBezTo>
                    <a:pt x="120" y="138"/>
                    <a:pt x="123" y="135"/>
                    <a:pt x="124" y="133"/>
                  </a:cubicBezTo>
                  <a:cubicBezTo>
                    <a:pt x="126" y="132"/>
                    <a:pt x="154" y="107"/>
                    <a:pt x="155" y="106"/>
                  </a:cubicBezTo>
                  <a:cubicBezTo>
                    <a:pt x="156" y="105"/>
                    <a:pt x="158" y="102"/>
                    <a:pt x="156" y="100"/>
                  </a:cubicBezTo>
                  <a:cubicBezTo>
                    <a:pt x="154" y="98"/>
                    <a:pt x="146" y="88"/>
                    <a:pt x="141" y="81"/>
                  </a:cubicBezTo>
                  <a:cubicBezTo>
                    <a:pt x="105" y="34"/>
                    <a:pt x="240" y="2"/>
                    <a:pt x="219" y="1"/>
                  </a:cubicBezTo>
                  <a:cubicBezTo>
                    <a:pt x="208" y="1"/>
                    <a:pt x="166" y="0"/>
                    <a:pt x="160" y="1"/>
                  </a:cubicBezTo>
                  <a:cubicBezTo>
                    <a:pt x="134" y="4"/>
                    <a:pt x="102" y="28"/>
                    <a:pt x="86" y="39"/>
                  </a:cubicBezTo>
                  <a:cubicBezTo>
                    <a:pt x="64" y="53"/>
                    <a:pt x="57" y="62"/>
                    <a:pt x="55" y="63"/>
                  </a:cubicBezTo>
                  <a:cubicBezTo>
                    <a:pt x="49" y="68"/>
                    <a:pt x="54" y="80"/>
                    <a:pt x="43" y="90"/>
                  </a:cubicBezTo>
                  <a:cubicBezTo>
                    <a:pt x="32" y="100"/>
                    <a:pt x="25" y="92"/>
                    <a:pt x="18" y="98"/>
                  </a:cubicBezTo>
                  <a:cubicBezTo>
                    <a:pt x="15" y="101"/>
                    <a:pt x="5" y="108"/>
                    <a:pt x="3" y="110"/>
                  </a:cubicBezTo>
                  <a:cubicBezTo>
                    <a:pt x="0" y="113"/>
                    <a:pt x="0" y="117"/>
                    <a:pt x="2" y="120"/>
                  </a:cubicBezTo>
                  <a:cubicBezTo>
                    <a:pt x="2" y="120"/>
                    <a:pt x="28" y="148"/>
                    <a:pt x="30" y="150"/>
                  </a:cubicBezTo>
                  <a:cubicBezTo>
                    <a:pt x="32" y="153"/>
                    <a:pt x="38" y="155"/>
                    <a:pt x="41" y="152"/>
                  </a:cubicBezTo>
                  <a:cubicBezTo>
                    <a:pt x="45" y="149"/>
                    <a:pt x="54" y="141"/>
                    <a:pt x="55" y="139"/>
                  </a:cubicBezTo>
                  <a:cubicBezTo>
                    <a:pt x="57" y="138"/>
                    <a:pt x="54" y="122"/>
                    <a:pt x="62" y="116"/>
                  </a:cubicBezTo>
                  <a:close/>
                  <a:moveTo>
                    <a:pt x="177" y="126"/>
                  </a:moveTo>
                  <a:cubicBezTo>
                    <a:pt x="174" y="123"/>
                    <a:pt x="171" y="123"/>
                    <a:pt x="169" y="125"/>
                  </a:cubicBezTo>
                  <a:cubicBezTo>
                    <a:pt x="140" y="150"/>
                    <a:pt x="140" y="150"/>
                    <a:pt x="140" y="150"/>
                  </a:cubicBezTo>
                  <a:cubicBezTo>
                    <a:pt x="138" y="152"/>
                    <a:pt x="137" y="156"/>
                    <a:pt x="139" y="158"/>
                  </a:cubicBezTo>
                  <a:cubicBezTo>
                    <a:pt x="305" y="347"/>
                    <a:pt x="305" y="347"/>
                    <a:pt x="305" y="347"/>
                  </a:cubicBezTo>
                  <a:cubicBezTo>
                    <a:pt x="309" y="352"/>
                    <a:pt x="316" y="352"/>
                    <a:pt x="320" y="348"/>
                  </a:cubicBezTo>
                  <a:cubicBezTo>
                    <a:pt x="340" y="332"/>
                    <a:pt x="340" y="332"/>
                    <a:pt x="340" y="332"/>
                  </a:cubicBezTo>
                  <a:cubicBezTo>
                    <a:pt x="344" y="328"/>
                    <a:pt x="345" y="321"/>
                    <a:pt x="341" y="317"/>
                  </a:cubicBezTo>
                  <a:lnTo>
                    <a:pt x="177" y="126"/>
                  </a:lnTo>
                  <a:close/>
                  <a:moveTo>
                    <a:pt x="398" y="46"/>
                  </a:moveTo>
                  <a:cubicBezTo>
                    <a:pt x="396" y="36"/>
                    <a:pt x="391" y="38"/>
                    <a:pt x="389" y="42"/>
                  </a:cubicBezTo>
                  <a:cubicBezTo>
                    <a:pt x="386" y="46"/>
                    <a:pt x="374" y="64"/>
                    <a:pt x="369" y="72"/>
                  </a:cubicBezTo>
                  <a:cubicBezTo>
                    <a:pt x="364" y="80"/>
                    <a:pt x="353" y="96"/>
                    <a:pt x="331" y="80"/>
                  </a:cubicBezTo>
                  <a:cubicBezTo>
                    <a:pt x="308" y="64"/>
                    <a:pt x="316" y="53"/>
                    <a:pt x="320" y="45"/>
                  </a:cubicBezTo>
                  <a:cubicBezTo>
                    <a:pt x="324" y="38"/>
                    <a:pt x="336" y="16"/>
                    <a:pt x="338" y="13"/>
                  </a:cubicBezTo>
                  <a:cubicBezTo>
                    <a:pt x="340" y="11"/>
                    <a:pt x="338" y="3"/>
                    <a:pt x="330" y="6"/>
                  </a:cubicBezTo>
                  <a:cubicBezTo>
                    <a:pt x="323" y="9"/>
                    <a:pt x="280" y="27"/>
                    <a:pt x="274" y="51"/>
                  </a:cubicBezTo>
                  <a:cubicBezTo>
                    <a:pt x="268" y="76"/>
                    <a:pt x="279" y="99"/>
                    <a:pt x="257" y="121"/>
                  </a:cubicBezTo>
                  <a:cubicBezTo>
                    <a:pt x="230" y="149"/>
                    <a:pt x="230" y="149"/>
                    <a:pt x="230" y="149"/>
                  </a:cubicBezTo>
                  <a:cubicBezTo>
                    <a:pt x="257" y="181"/>
                    <a:pt x="257" y="181"/>
                    <a:pt x="257" y="181"/>
                  </a:cubicBezTo>
                  <a:cubicBezTo>
                    <a:pt x="290" y="149"/>
                    <a:pt x="290" y="149"/>
                    <a:pt x="290" y="149"/>
                  </a:cubicBezTo>
                  <a:cubicBezTo>
                    <a:pt x="298" y="141"/>
                    <a:pt x="315" y="134"/>
                    <a:pt x="330" y="137"/>
                  </a:cubicBezTo>
                  <a:cubicBezTo>
                    <a:pt x="363" y="144"/>
                    <a:pt x="381" y="132"/>
                    <a:pt x="391" y="112"/>
                  </a:cubicBezTo>
                  <a:cubicBezTo>
                    <a:pt x="401" y="94"/>
                    <a:pt x="399" y="56"/>
                    <a:pt x="398" y="46"/>
                  </a:cubicBezTo>
                  <a:close/>
                  <a:moveTo>
                    <a:pt x="55" y="319"/>
                  </a:moveTo>
                  <a:cubicBezTo>
                    <a:pt x="50" y="323"/>
                    <a:pt x="50" y="330"/>
                    <a:pt x="55" y="334"/>
                  </a:cubicBezTo>
                  <a:cubicBezTo>
                    <a:pt x="74" y="353"/>
                    <a:pt x="74" y="353"/>
                    <a:pt x="74" y="353"/>
                  </a:cubicBezTo>
                  <a:cubicBezTo>
                    <a:pt x="78" y="357"/>
                    <a:pt x="84" y="355"/>
                    <a:pt x="89" y="351"/>
                  </a:cubicBezTo>
                  <a:cubicBezTo>
                    <a:pt x="187" y="254"/>
                    <a:pt x="187" y="254"/>
                    <a:pt x="187" y="254"/>
                  </a:cubicBezTo>
                  <a:cubicBezTo>
                    <a:pt x="157" y="220"/>
                    <a:pt x="157" y="220"/>
                    <a:pt x="157" y="220"/>
                  </a:cubicBezTo>
                  <a:lnTo>
                    <a:pt x="55" y="319"/>
                  </a:lnTo>
                  <a:close/>
                </a:path>
              </a:pathLst>
            </a:custGeom>
            <a:solidFill>
              <a:schemeClr val="bg1"/>
            </a:solidFill>
            <a:ln>
              <a:noFill/>
            </a:ln>
          </p:spPr>
          <p:txBody>
            <a:bodyPr vert="horz" wrap="square" lIns="121920" tIns="60960" rIns="121920" bIns="60960" numCol="1" anchor="t" anchorCtr="0" compatLnSpc="1">
              <a:prstTxWarp prst="textNoShape">
                <a:avLst/>
              </a:prstTxWarp>
            </a:bodyPr>
            <a:lstStyle/>
            <a:p>
              <a:endParaRPr lang="en-US" sz="2400" dirty="0">
                <a:solidFill>
                  <a:schemeClr val="bg1">
                    <a:lumMod val="50000"/>
                  </a:schemeClr>
                </a:solidFill>
                <a:cs typeface="+mn-ea"/>
                <a:sym typeface="+mn-lt"/>
              </a:endParaRPr>
            </a:p>
          </p:txBody>
        </p:sp>
      </p:grpSp>
      <p:grpSp>
        <p:nvGrpSpPr>
          <p:cNvPr id="47" name="组合 117"/>
          <p:cNvGrpSpPr/>
          <p:nvPr/>
        </p:nvGrpSpPr>
        <p:grpSpPr>
          <a:xfrm>
            <a:off x="5119965" y="2953579"/>
            <a:ext cx="1959039" cy="1970024"/>
            <a:chOff x="5119295" y="3101705"/>
            <a:chExt cx="1958784" cy="1970024"/>
          </a:xfrm>
        </p:grpSpPr>
        <p:sp>
          <p:nvSpPr>
            <p:cNvPr id="119" name="Oval 3"/>
            <p:cNvSpPr/>
            <p:nvPr/>
          </p:nvSpPr>
          <p:spPr>
            <a:xfrm>
              <a:off x="5119295" y="3101705"/>
              <a:ext cx="1958784" cy="1970024"/>
            </a:xfrm>
            <a:prstGeom prst="ellipse">
              <a:avLst/>
            </a:prstGeom>
            <a:solidFill>
              <a:schemeClr val="accent2"/>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8800" dirty="0">
                <a:solidFill>
                  <a:schemeClr val="bg1">
                    <a:lumMod val="50000"/>
                  </a:schemeClr>
                </a:solidFill>
                <a:cs typeface="+mn-ea"/>
                <a:sym typeface="+mn-lt"/>
              </a:endParaRPr>
            </a:p>
          </p:txBody>
        </p:sp>
        <p:sp>
          <p:nvSpPr>
            <p:cNvPr id="120" name="Text Box 10"/>
            <p:cNvSpPr txBox="1">
              <a:spLocks noChangeArrowheads="1"/>
            </p:cNvSpPr>
            <p:nvPr/>
          </p:nvSpPr>
          <p:spPr bwMode="auto">
            <a:xfrm>
              <a:off x="5206937" y="4316694"/>
              <a:ext cx="1827854" cy="307777"/>
            </a:xfrm>
            <a:prstGeom prst="rect">
              <a:avLst/>
            </a:prstGeom>
            <a:noFill/>
            <a:ln w="9525">
              <a:noFill/>
              <a:miter lim="800000"/>
              <a:headEnd/>
              <a:tailEnd/>
            </a:ln>
          </p:spPr>
          <p:txBody>
            <a:bodyPr wrap="square" lIns="60960" tIns="30480" rIns="60960" bIns="30480">
              <a:spAutoFit/>
            </a:bodyPr>
            <a:lstStyle/>
            <a:p>
              <a:pPr algn="ctr" defTabSz="1187949"/>
              <a:r>
                <a:rPr lang="zh-CN" altLang="en-US" sz="1600" dirty="0">
                  <a:solidFill>
                    <a:schemeClr val="bg1">
                      <a:lumMod val="95000"/>
                    </a:schemeClr>
                  </a:solidFill>
                  <a:cs typeface="+mn-ea"/>
                  <a:sym typeface="+mn-lt"/>
                </a:rPr>
                <a:t>单击添加标题</a:t>
              </a:r>
              <a:endParaRPr lang="en-US" altLang="zh-CN" sz="1600" dirty="0">
                <a:solidFill>
                  <a:schemeClr val="bg1">
                    <a:lumMod val="95000"/>
                  </a:schemeClr>
                </a:solidFill>
                <a:cs typeface="+mn-ea"/>
                <a:sym typeface="+mn-lt"/>
              </a:endParaRPr>
            </a:p>
          </p:txBody>
        </p:sp>
        <p:sp>
          <p:nvSpPr>
            <p:cNvPr id="121" name="KSO_Shape"/>
            <p:cNvSpPr>
              <a:spLocks noChangeAspect="1"/>
            </p:cNvSpPr>
            <p:nvPr/>
          </p:nvSpPr>
          <p:spPr bwMode="auto">
            <a:xfrm>
              <a:off x="5794811" y="3427507"/>
              <a:ext cx="607752" cy="828003"/>
            </a:xfrm>
            <a:custGeom>
              <a:avLst/>
              <a:gdLst>
                <a:gd name="T0" fmla="*/ 659720 w 1122363"/>
                <a:gd name="T1" fmla="*/ 1061049 h 1531938"/>
                <a:gd name="T2" fmla="*/ 657679 w 1122363"/>
                <a:gd name="T3" fmla="*/ 1105186 h 1531938"/>
                <a:gd name="T4" fmla="*/ 613002 w 1122363"/>
                <a:gd name="T5" fmla="*/ 1132121 h 1531938"/>
                <a:gd name="T6" fmla="*/ 496276 w 1122363"/>
                <a:gd name="T7" fmla="*/ 860262 h 1531938"/>
                <a:gd name="T8" fmla="*/ 478065 w 1122363"/>
                <a:gd name="T9" fmla="*/ 820434 h 1531938"/>
                <a:gd name="T10" fmla="*/ 495593 w 1122363"/>
                <a:gd name="T11" fmla="*/ 792738 h 1531938"/>
                <a:gd name="T12" fmla="*/ 513236 w 1122363"/>
                <a:gd name="T13" fmla="*/ 692440 h 1531938"/>
                <a:gd name="T14" fmla="*/ 428226 w 1122363"/>
                <a:gd name="T15" fmla="*/ 723969 h 1531938"/>
                <a:gd name="T16" fmla="*/ 379486 w 1122363"/>
                <a:gd name="T17" fmla="*/ 771377 h 1531938"/>
                <a:gd name="T18" fmla="*/ 359537 w 1122363"/>
                <a:gd name="T19" fmla="*/ 859614 h 1531938"/>
                <a:gd name="T20" fmla="*/ 388554 w 1122363"/>
                <a:gd name="T21" fmla="*/ 929250 h 1531938"/>
                <a:gd name="T22" fmla="*/ 452482 w 1122363"/>
                <a:gd name="T23" fmla="*/ 975751 h 1531938"/>
                <a:gd name="T24" fmla="*/ 515503 w 1122363"/>
                <a:gd name="T25" fmla="*/ 1131583 h 1531938"/>
                <a:gd name="T26" fmla="*/ 419611 w 1122363"/>
                <a:gd name="T27" fmla="*/ 1093929 h 1531938"/>
                <a:gd name="T28" fmla="*/ 452255 w 1122363"/>
                <a:gd name="T29" fmla="*/ 1208705 h 1531938"/>
                <a:gd name="T30" fmla="*/ 616608 w 1122363"/>
                <a:gd name="T31" fmla="*/ 1227305 h 1531938"/>
                <a:gd name="T32" fmla="*/ 701392 w 1122363"/>
                <a:gd name="T33" fmla="*/ 1200993 h 1531938"/>
                <a:gd name="T34" fmla="*/ 755799 w 1122363"/>
                <a:gd name="T35" fmla="*/ 1155627 h 1531938"/>
                <a:gd name="T36" fmla="*/ 783682 w 1122363"/>
                <a:gd name="T37" fmla="*/ 1087805 h 1531938"/>
                <a:gd name="T38" fmla="*/ 769174 w 1122363"/>
                <a:gd name="T39" fmla="*/ 1001156 h 1531938"/>
                <a:gd name="T40" fmla="*/ 693004 w 1122363"/>
                <a:gd name="T41" fmla="*/ 932199 h 1531938"/>
                <a:gd name="T42" fmla="*/ 624543 w 1122363"/>
                <a:gd name="T43" fmla="*/ 792018 h 1531938"/>
                <a:gd name="T44" fmla="*/ 756025 w 1122363"/>
                <a:gd name="T45" fmla="*/ 858933 h 1531938"/>
                <a:gd name="T46" fmla="*/ 653106 w 1122363"/>
                <a:gd name="T47" fmla="*/ 698791 h 1531938"/>
                <a:gd name="T48" fmla="*/ 617515 w 1122363"/>
                <a:gd name="T49" fmla="*/ 373743 h 1531938"/>
                <a:gd name="T50" fmla="*/ 768267 w 1122363"/>
                <a:gd name="T51" fmla="*/ 414573 h 1531938"/>
                <a:gd name="T52" fmla="*/ 889095 w 1122363"/>
                <a:gd name="T53" fmla="*/ 508707 h 1531938"/>
                <a:gd name="T54" fmla="*/ 986347 w 1122363"/>
                <a:gd name="T55" fmla="*/ 659549 h 1531938"/>
                <a:gd name="T56" fmla="*/ 1066143 w 1122363"/>
                <a:gd name="T57" fmla="*/ 870048 h 1531938"/>
                <a:gd name="T58" fmla="*/ 1122136 w 1122363"/>
                <a:gd name="T59" fmla="*/ 1120922 h 1531938"/>
                <a:gd name="T60" fmla="*/ 1088812 w 1122363"/>
                <a:gd name="T61" fmla="*/ 1284920 h 1531938"/>
                <a:gd name="T62" fmla="*/ 987253 w 1122363"/>
                <a:gd name="T63" fmla="*/ 1407408 h 1531938"/>
                <a:gd name="T64" fmla="*/ 836275 w 1122363"/>
                <a:gd name="T65" fmla="*/ 1488160 h 1531938"/>
                <a:gd name="T66" fmla="*/ 653786 w 1122363"/>
                <a:gd name="T67" fmla="*/ 1527401 h 1531938"/>
                <a:gd name="T68" fmla="*/ 459056 w 1122363"/>
                <a:gd name="T69" fmla="*/ 1525133 h 1531938"/>
                <a:gd name="T70" fmla="*/ 274754 w 1122363"/>
                <a:gd name="T71" fmla="*/ 1477952 h 1531938"/>
                <a:gd name="T72" fmla="*/ 122868 w 1122363"/>
                <a:gd name="T73" fmla="*/ 1387674 h 1531938"/>
                <a:gd name="T74" fmla="*/ 25163 w 1122363"/>
                <a:gd name="T75" fmla="*/ 1257020 h 1531938"/>
                <a:gd name="T76" fmla="*/ 2947 w 1122363"/>
                <a:gd name="T77" fmla="*/ 1087805 h 1531938"/>
                <a:gd name="T78" fmla="*/ 101785 w 1122363"/>
                <a:gd name="T79" fmla="*/ 770469 h 1531938"/>
                <a:gd name="T80" fmla="*/ 185436 w 1122363"/>
                <a:gd name="T81" fmla="*/ 597625 h 1531938"/>
                <a:gd name="T82" fmla="*/ 291076 w 1122363"/>
                <a:gd name="T83" fmla="*/ 468105 h 1531938"/>
                <a:gd name="T84" fmla="*/ 429359 w 1122363"/>
                <a:gd name="T85" fmla="*/ 390529 h 1531938"/>
                <a:gd name="T86" fmla="*/ 479174 w 1122363"/>
                <a:gd name="T87" fmla="*/ 1591 h 1531938"/>
                <a:gd name="T88" fmla="*/ 551894 w 1122363"/>
                <a:gd name="T89" fmla="*/ 29995 h 1531938"/>
                <a:gd name="T90" fmla="*/ 625293 w 1122363"/>
                <a:gd name="T91" fmla="*/ 25905 h 1531938"/>
                <a:gd name="T92" fmla="*/ 709340 w 1122363"/>
                <a:gd name="T93" fmla="*/ 227 h 1531938"/>
                <a:gd name="T94" fmla="*/ 758726 w 1122363"/>
                <a:gd name="T95" fmla="*/ 27496 h 1531938"/>
                <a:gd name="T96" fmla="*/ 796785 w 1122363"/>
                <a:gd name="T97" fmla="*/ 126571 h 1531938"/>
                <a:gd name="T98" fmla="*/ 842547 w 1122363"/>
                <a:gd name="T99" fmla="*/ 132706 h 1531938"/>
                <a:gd name="T100" fmla="*/ 877887 w 1122363"/>
                <a:gd name="T101" fmla="*/ 128389 h 1531938"/>
                <a:gd name="T102" fmla="*/ 854327 w 1122363"/>
                <a:gd name="T103" fmla="*/ 210421 h 1531938"/>
                <a:gd name="T104" fmla="*/ 786364 w 1122363"/>
                <a:gd name="T105" fmla="*/ 279955 h 1531938"/>
                <a:gd name="T106" fmla="*/ 671961 w 1122363"/>
                <a:gd name="T107" fmla="*/ 339492 h 1531938"/>
                <a:gd name="T108" fmla="*/ 528333 w 1122363"/>
                <a:gd name="T109" fmla="*/ 325403 h 1531938"/>
                <a:gd name="T110" fmla="*/ 445646 w 1122363"/>
                <a:gd name="T111" fmla="*/ 337219 h 1531938"/>
                <a:gd name="T112" fmla="*/ 251726 w 1122363"/>
                <a:gd name="T113" fmla="*/ 176563 h 1531938"/>
                <a:gd name="T114" fmla="*/ 329656 w 1122363"/>
                <a:gd name="T115" fmla="*/ 137024 h 1531938"/>
                <a:gd name="T116" fmla="*/ 389916 w 1122363"/>
                <a:gd name="T117" fmla="*/ 127934 h 1531938"/>
                <a:gd name="T118" fmla="*/ 417101 w 1122363"/>
                <a:gd name="T119" fmla="*/ 43857 h 1531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22363" h="1531938">
                  <a:moveTo>
                    <a:pt x="600075" y="1019175"/>
                  </a:moveTo>
                  <a:lnTo>
                    <a:pt x="608240" y="1022344"/>
                  </a:lnTo>
                  <a:lnTo>
                    <a:pt x="615950" y="1025965"/>
                  </a:lnTo>
                  <a:lnTo>
                    <a:pt x="622981" y="1029134"/>
                  </a:lnTo>
                  <a:lnTo>
                    <a:pt x="629331" y="1032303"/>
                  </a:lnTo>
                  <a:lnTo>
                    <a:pt x="635227" y="1035925"/>
                  </a:lnTo>
                  <a:lnTo>
                    <a:pt x="640443" y="1039093"/>
                  </a:lnTo>
                  <a:lnTo>
                    <a:pt x="644979" y="1042488"/>
                  </a:lnTo>
                  <a:lnTo>
                    <a:pt x="649061" y="1045884"/>
                  </a:lnTo>
                  <a:lnTo>
                    <a:pt x="652236" y="1049505"/>
                  </a:lnTo>
                  <a:lnTo>
                    <a:pt x="655411" y="1053127"/>
                  </a:lnTo>
                  <a:lnTo>
                    <a:pt x="657906" y="1056974"/>
                  </a:lnTo>
                  <a:lnTo>
                    <a:pt x="659720" y="1061049"/>
                  </a:lnTo>
                  <a:lnTo>
                    <a:pt x="661534" y="1065576"/>
                  </a:lnTo>
                  <a:lnTo>
                    <a:pt x="662668" y="1070329"/>
                  </a:lnTo>
                  <a:lnTo>
                    <a:pt x="663348" y="1074856"/>
                  </a:lnTo>
                  <a:lnTo>
                    <a:pt x="663575" y="1080062"/>
                  </a:lnTo>
                  <a:lnTo>
                    <a:pt x="663575" y="1083230"/>
                  </a:lnTo>
                  <a:lnTo>
                    <a:pt x="663348" y="1086626"/>
                  </a:lnTo>
                  <a:lnTo>
                    <a:pt x="662895" y="1089568"/>
                  </a:lnTo>
                  <a:lnTo>
                    <a:pt x="662441" y="1092510"/>
                  </a:lnTo>
                  <a:lnTo>
                    <a:pt x="661761" y="1095227"/>
                  </a:lnTo>
                  <a:lnTo>
                    <a:pt x="660854" y="1097716"/>
                  </a:lnTo>
                  <a:lnTo>
                    <a:pt x="659947" y="1100432"/>
                  </a:lnTo>
                  <a:lnTo>
                    <a:pt x="659040" y="1102922"/>
                  </a:lnTo>
                  <a:lnTo>
                    <a:pt x="657679" y="1105186"/>
                  </a:lnTo>
                  <a:lnTo>
                    <a:pt x="656545" y="1107449"/>
                  </a:lnTo>
                  <a:lnTo>
                    <a:pt x="654957" y="1109486"/>
                  </a:lnTo>
                  <a:lnTo>
                    <a:pt x="653143" y="1111523"/>
                  </a:lnTo>
                  <a:lnTo>
                    <a:pt x="651556" y="1113334"/>
                  </a:lnTo>
                  <a:lnTo>
                    <a:pt x="649515" y="1115145"/>
                  </a:lnTo>
                  <a:lnTo>
                    <a:pt x="647473" y="1116729"/>
                  </a:lnTo>
                  <a:lnTo>
                    <a:pt x="645206" y="1118087"/>
                  </a:lnTo>
                  <a:lnTo>
                    <a:pt x="640670" y="1120803"/>
                  </a:lnTo>
                  <a:lnTo>
                    <a:pt x="635681" y="1123520"/>
                  </a:lnTo>
                  <a:lnTo>
                    <a:pt x="630238" y="1126009"/>
                  </a:lnTo>
                  <a:lnTo>
                    <a:pt x="625022" y="1128046"/>
                  </a:lnTo>
                  <a:lnTo>
                    <a:pt x="619125" y="1130310"/>
                  </a:lnTo>
                  <a:lnTo>
                    <a:pt x="613002" y="1132121"/>
                  </a:lnTo>
                  <a:lnTo>
                    <a:pt x="606652" y="1133705"/>
                  </a:lnTo>
                  <a:lnTo>
                    <a:pt x="600075" y="1135063"/>
                  </a:lnTo>
                  <a:lnTo>
                    <a:pt x="600075" y="1019175"/>
                  </a:lnTo>
                  <a:close/>
                  <a:moveTo>
                    <a:pt x="538162" y="779462"/>
                  </a:moveTo>
                  <a:lnTo>
                    <a:pt x="538162" y="877887"/>
                  </a:lnTo>
                  <a:lnTo>
                    <a:pt x="529967" y="875827"/>
                  </a:lnTo>
                  <a:lnTo>
                    <a:pt x="522227" y="873538"/>
                  </a:lnTo>
                  <a:lnTo>
                    <a:pt x="515398" y="870791"/>
                  </a:lnTo>
                  <a:lnTo>
                    <a:pt x="509024" y="868273"/>
                  </a:lnTo>
                  <a:lnTo>
                    <a:pt x="503333" y="865298"/>
                  </a:lnTo>
                  <a:lnTo>
                    <a:pt x="500829" y="863467"/>
                  </a:lnTo>
                  <a:lnTo>
                    <a:pt x="498553" y="861864"/>
                  </a:lnTo>
                  <a:lnTo>
                    <a:pt x="496276" y="860262"/>
                  </a:lnTo>
                  <a:lnTo>
                    <a:pt x="494227" y="858431"/>
                  </a:lnTo>
                  <a:lnTo>
                    <a:pt x="492406" y="856600"/>
                  </a:lnTo>
                  <a:lnTo>
                    <a:pt x="490813" y="854540"/>
                  </a:lnTo>
                  <a:lnTo>
                    <a:pt x="487626" y="850877"/>
                  </a:lnTo>
                  <a:lnTo>
                    <a:pt x="485122" y="846986"/>
                  </a:lnTo>
                  <a:lnTo>
                    <a:pt x="482618" y="843324"/>
                  </a:lnTo>
                  <a:lnTo>
                    <a:pt x="481024" y="839662"/>
                  </a:lnTo>
                  <a:lnTo>
                    <a:pt x="479658" y="835999"/>
                  </a:lnTo>
                  <a:lnTo>
                    <a:pt x="478520" y="832337"/>
                  </a:lnTo>
                  <a:lnTo>
                    <a:pt x="478065" y="828903"/>
                  </a:lnTo>
                  <a:lnTo>
                    <a:pt x="477837" y="825241"/>
                  </a:lnTo>
                  <a:lnTo>
                    <a:pt x="477837" y="822952"/>
                  </a:lnTo>
                  <a:lnTo>
                    <a:pt x="478065" y="820434"/>
                  </a:lnTo>
                  <a:lnTo>
                    <a:pt x="478520" y="817916"/>
                  </a:lnTo>
                  <a:lnTo>
                    <a:pt x="478975" y="815627"/>
                  </a:lnTo>
                  <a:lnTo>
                    <a:pt x="479431" y="813339"/>
                  </a:lnTo>
                  <a:lnTo>
                    <a:pt x="480341" y="810821"/>
                  </a:lnTo>
                  <a:lnTo>
                    <a:pt x="481252" y="808761"/>
                  </a:lnTo>
                  <a:lnTo>
                    <a:pt x="482162" y="806701"/>
                  </a:lnTo>
                  <a:lnTo>
                    <a:pt x="483528" y="804869"/>
                  </a:lnTo>
                  <a:lnTo>
                    <a:pt x="484894" y="802809"/>
                  </a:lnTo>
                  <a:lnTo>
                    <a:pt x="486260" y="800978"/>
                  </a:lnTo>
                  <a:lnTo>
                    <a:pt x="487853" y="799147"/>
                  </a:lnTo>
                  <a:lnTo>
                    <a:pt x="489447" y="797545"/>
                  </a:lnTo>
                  <a:lnTo>
                    <a:pt x="491496" y="795714"/>
                  </a:lnTo>
                  <a:lnTo>
                    <a:pt x="495593" y="792738"/>
                  </a:lnTo>
                  <a:lnTo>
                    <a:pt x="500146" y="789991"/>
                  </a:lnTo>
                  <a:lnTo>
                    <a:pt x="504699" y="787244"/>
                  </a:lnTo>
                  <a:lnTo>
                    <a:pt x="509935" y="785184"/>
                  </a:lnTo>
                  <a:lnTo>
                    <a:pt x="515170" y="783582"/>
                  </a:lnTo>
                  <a:lnTo>
                    <a:pt x="520634" y="781980"/>
                  </a:lnTo>
                  <a:lnTo>
                    <a:pt x="526097" y="780835"/>
                  </a:lnTo>
                  <a:lnTo>
                    <a:pt x="532016" y="779920"/>
                  </a:lnTo>
                  <a:lnTo>
                    <a:pt x="538162" y="779462"/>
                  </a:lnTo>
                  <a:close/>
                  <a:moveTo>
                    <a:pt x="538626" y="654332"/>
                  </a:moveTo>
                  <a:lnTo>
                    <a:pt x="538626" y="688810"/>
                  </a:lnTo>
                  <a:lnTo>
                    <a:pt x="530011" y="689945"/>
                  </a:lnTo>
                  <a:lnTo>
                    <a:pt x="521624" y="691079"/>
                  </a:lnTo>
                  <a:lnTo>
                    <a:pt x="513236" y="692440"/>
                  </a:lnTo>
                  <a:lnTo>
                    <a:pt x="505302" y="694028"/>
                  </a:lnTo>
                  <a:lnTo>
                    <a:pt x="497594" y="695842"/>
                  </a:lnTo>
                  <a:lnTo>
                    <a:pt x="490113" y="697657"/>
                  </a:lnTo>
                  <a:lnTo>
                    <a:pt x="482859" y="699471"/>
                  </a:lnTo>
                  <a:lnTo>
                    <a:pt x="475831" y="701740"/>
                  </a:lnTo>
                  <a:lnTo>
                    <a:pt x="469257" y="704008"/>
                  </a:lnTo>
                  <a:lnTo>
                    <a:pt x="462683" y="706276"/>
                  </a:lnTo>
                  <a:lnTo>
                    <a:pt x="456336" y="708998"/>
                  </a:lnTo>
                  <a:lnTo>
                    <a:pt x="450215" y="711720"/>
                  </a:lnTo>
                  <a:lnTo>
                    <a:pt x="444321" y="714442"/>
                  </a:lnTo>
                  <a:lnTo>
                    <a:pt x="438654" y="717618"/>
                  </a:lnTo>
                  <a:lnTo>
                    <a:pt x="433440" y="720567"/>
                  </a:lnTo>
                  <a:lnTo>
                    <a:pt x="428226" y="723969"/>
                  </a:lnTo>
                  <a:lnTo>
                    <a:pt x="423238" y="727372"/>
                  </a:lnTo>
                  <a:lnTo>
                    <a:pt x="418478" y="731001"/>
                  </a:lnTo>
                  <a:lnTo>
                    <a:pt x="413944" y="734403"/>
                  </a:lnTo>
                  <a:lnTo>
                    <a:pt x="409410" y="738033"/>
                  </a:lnTo>
                  <a:lnTo>
                    <a:pt x="405556" y="741435"/>
                  </a:lnTo>
                  <a:lnTo>
                    <a:pt x="401476" y="744837"/>
                  </a:lnTo>
                  <a:lnTo>
                    <a:pt x="397849" y="748694"/>
                  </a:lnTo>
                  <a:lnTo>
                    <a:pt x="394221" y="752323"/>
                  </a:lnTo>
                  <a:lnTo>
                    <a:pt x="391048" y="755952"/>
                  </a:lnTo>
                  <a:lnTo>
                    <a:pt x="387874" y="760035"/>
                  </a:lnTo>
                  <a:lnTo>
                    <a:pt x="384927" y="763664"/>
                  </a:lnTo>
                  <a:lnTo>
                    <a:pt x="382207" y="767520"/>
                  </a:lnTo>
                  <a:lnTo>
                    <a:pt x="379486" y="771377"/>
                  </a:lnTo>
                  <a:lnTo>
                    <a:pt x="377219" y="775460"/>
                  </a:lnTo>
                  <a:lnTo>
                    <a:pt x="375179" y="779316"/>
                  </a:lnTo>
                  <a:lnTo>
                    <a:pt x="373366" y="783399"/>
                  </a:lnTo>
                  <a:lnTo>
                    <a:pt x="369738" y="791338"/>
                  </a:lnTo>
                  <a:lnTo>
                    <a:pt x="367018" y="799277"/>
                  </a:lnTo>
                  <a:lnTo>
                    <a:pt x="364298" y="806989"/>
                  </a:lnTo>
                  <a:lnTo>
                    <a:pt x="362258" y="814701"/>
                  </a:lnTo>
                  <a:lnTo>
                    <a:pt x="360671" y="822187"/>
                  </a:lnTo>
                  <a:lnTo>
                    <a:pt x="359537" y="829672"/>
                  </a:lnTo>
                  <a:lnTo>
                    <a:pt x="358857" y="836931"/>
                  </a:lnTo>
                  <a:lnTo>
                    <a:pt x="358630" y="844189"/>
                  </a:lnTo>
                  <a:lnTo>
                    <a:pt x="358857" y="851901"/>
                  </a:lnTo>
                  <a:lnTo>
                    <a:pt x="359537" y="859614"/>
                  </a:lnTo>
                  <a:lnTo>
                    <a:pt x="360444" y="867326"/>
                  </a:lnTo>
                  <a:lnTo>
                    <a:pt x="362031" y="874811"/>
                  </a:lnTo>
                  <a:lnTo>
                    <a:pt x="363844" y="882297"/>
                  </a:lnTo>
                  <a:lnTo>
                    <a:pt x="366111" y="889782"/>
                  </a:lnTo>
                  <a:lnTo>
                    <a:pt x="368832" y="897267"/>
                  </a:lnTo>
                  <a:lnTo>
                    <a:pt x="371779" y="904526"/>
                  </a:lnTo>
                  <a:lnTo>
                    <a:pt x="373592" y="907928"/>
                  </a:lnTo>
                  <a:lnTo>
                    <a:pt x="375633" y="911558"/>
                  </a:lnTo>
                  <a:lnTo>
                    <a:pt x="377673" y="915187"/>
                  </a:lnTo>
                  <a:lnTo>
                    <a:pt x="379940" y="918816"/>
                  </a:lnTo>
                  <a:lnTo>
                    <a:pt x="382660" y="922219"/>
                  </a:lnTo>
                  <a:lnTo>
                    <a:pt x="385380" y="925848"/>
                  </a:lnTo>
                  <a:lnTo>
                    <a:pt x="388554" y="929250"/>
                  </a:lnTo>
                  <a:lnTo>
                    <a:pt x="391501" y="932880"/>
                  </a:lnTo>
                  <a:lnTo>
                    <a:pt x="395128" y="936282"/>
                  </a:lnTo>
                  <a:lnTo>
                    <a:pt x="398529" y="939685"/>
                  </a:lnTo>
                  <a:lnTo>
                    <a:pt x="402609" y="943087"/>
                  </a:lnTo>
                  <a:lnTo>
                    <a:pt x="406463" y="946489"/>
                  </a:lnTo>
                  <a:lnTo>
                    <a:pt x="410770" y="949892"/>
                  </a:lnTo>
                  <a:lnTo>
                    <a:pt x="415077" y="953294"/>
                  </a:lnTo>
                  <a:lnTo>
                    <a:pt x="424372" y="959646"/>
                  </a:lnTo>
                  <a:lnTo>
                    <a:pt x="429586" y="963048"/>
                  </a:lnTo>
                  <a:lnTo>
                    <a:pt x="434800" y="966224"/>
                  </a:lnTo>
                  <a:lnTo>
                    <a:pt x="440467" y="969626"/>
                  </a:lnTo>
                  <a:lnTo>
                    <a:pt x="446361" y="972575"/>
                  </a:lnTo>
                  <a:lnTo>
                    <a:pt x="452482" y="975751"/>
                  </a:lnTo>
                  <a:lnTo>
                    <a:pt x="459056" y="978473"/>
                  </a:lnTo>
                  <a:lnTo>
                    <a:pt x="465630" y="981421"/>
                  </a:lnTo>
                  <a:lnTo>
                    <a:pt x="472658" y="984370"/>
                  </a:lnTo>
                  <a:lnTo>
                    <a:pt x="479912" y="987092"/>
                  </a:lnTo>
                  <a:lnTo>
                    <a:pt x="487619" y="989814"/>
                  </a:lnTo>
                  <a:lnTo>
                    <a:pt x="495327" y="992309"/>
                  </a:lnTo>
                  <a:lnTo>
                    <a:pt x="503488" y="994804"/>
                  </a:lnTo>
                  <a:lnTo>
                    <a:pt x="520490" y="1000021"/>
                  </a:lnTo>
                  <a:lnTo>
                    <a:pt x="538626" y="1004785"/>
                  </a:lnTo>
                  <a:lnTo>
                    <a:pt x="538626" y="1135439"/>
                  </a:lnTo>
                  <a:lnTo>
                    <a:pt x="530918" y="1134305"/>
                  </a:lnTo>
                  <a:lnTo>
                    <a:pt x="523210" y="1133171"/>
                  </a:lnTo>
                  <a:lnTo>
                    <a:pt x="515503" y="1131583"/>
                  </a:lnTo>
                  <a:lnTo>
                    <a:pt x="507795" y="1129768"/>
                  </a:lnTo>
                  <a:lnTo>
                    <a:pt x="500088" y="1127727"/>
                  </a:lnTo>
                  <a:lnTo>
                    <a:pt x="492607" y="1125685"/>
                  </a:lnTo>
                  <a:lnTo>
                    <a:pt x="485126" y="1123417"/>
                  </a:lnTo>
                  <a:lnTo>
                    <a:pt x="477645" y="1120695"/>
                  </a:lnTo>
                  <a:lnTo>
                    <a:pt x="470164" y="1117973"/>
                  </a:lnTo>
                  <a:lnTo>
                    <a:pt x="462683" y="1115024"/>
                  </a:lnTo>
                  <a:lnTo>
                    <a:pt x="455429" y="1111849"/>
                  </a:lnTo>
                  <a:lnTo>
                    <a:pt x="448175" y="1108673"/>
                  </a:lnTo>
                  <a:lnTo>
                    <a:pt x="440920" y="1105044"/>
                  </a:lnTo>
                  <a:lnTo>
                    <a:pt x="433893" y="1101641"/>
                  </a:lnTo>
                  <a:lnTo>
                    <a:pt x="426639" y="1097785"/>
                  </a:lnTo>
                  <a:lnTo>
                    <a:pt x="419611" y="1093929"/>
                  </a:lnTo>
                  <a:lnTo>
                    <a:pt x="405783" y="1085310"/>
                  </a:lnTo>
                  <a:lnTo>
                    <a:pt x="392181" y="1076690"/>
                  </a:lnTo>
                  <a:lnTo>
                    <a:pt x="379033" y="1067617"/>
                  </a:lnTo>
                  <a:lnTo>
                    <a:pt x="366338" y="1058317"/>
                  </a:lnTo>
                  <a:lnTo>
                    <a:pt x="366338" y="1169917"/>
                  </a:lnTo>
                  <a:lnTo>
                    <a:pt x="376313" y="1175588"/>
                  </a:lnTo>
                  <a:lnTo>
                    <a:pt x="386287" y="1181032"/>
                  </a:lnTo>
                  <a:lnTo>
                    <a:pt x="396715" y="1186249"/>
                  </a:lnTo>
                  <a:lnTo>
                    <a:pt x="407370" y="1191466"/>
                  </a:lnTo>
                  <a:lnTo>
                    <a:pt x="418251" y="1196003"/>
                  </a:lnTo>
                  <a:lnTo>
                    <a:pt x="429359" y="1200539"/>
                  </a:lnTo>
                  <a:lnTo>
                    <a:pt x="440694" y="1204849"/>
                  </a:lnTo>
                  <a:lnTo>
                    <a:pt x="452255" y="1208705"/>
                  </a:lnTo>
                  <a:lnTo>
                    <a:pt x="464043" y="1212561"/>
                  </a:lnTo>
                  <a:lnTo>
                    <a:pt x="475151" y="1215964"/>
                  </a:lnTo>
                  <a:lnTo>
                    <a:pt x="486486" y="1218686"/>
                  </a:lnTo>
                  <a:lnTo>
                    <a:pt x="497367" y="1221634"/>
                  </a:lnTo>
                  <a:lnTo>
                    <a:pt x="508022" y="1223903"/>
                  </a:lnTo>
                  <a:lnTo>
                    <a:pt x="518450" y="1225944"/>
                  </a:lnTo>
                  <a:lnTo>
                    <a:pt x="528878" y="1227759"/>
                  </a:lnTo>
                  <a:lnTo>
                    <a:pt x="538626" y="1229120"/>
                  </a:lnTo>
                  <a:lnTo>
                    <a:pt x="538626" y="1297396"/>
                  </a:lnTo>
                  <a:lnTo>
                    <a:pt x="600740" y="1297396"/>
                  </a:lnTo>
                  <a:lnTo>
                    <a:pt x="600740" y="1229120"/>
                  </a:lnTo>
                  <a:lnTo>
                    <a:pt x="608674" y="1228213"/>
                  </a:lnTo>
                  <a:lnTo>
                    <a:pt x="616608" y="1227305"/>
                  </a:lnTo>
                  <a:lnTo>
                    <a:pt x="624089" y="1225944"/>
                  </a:lnTo>
                  <a:lnTo>
                    <a:pt x="631570" y="1224810"/>
                  </a:lnTo>
                  <a:lnTo>
                    <a:pt x="638824" y="1223449"/>
                  </a:lnTo>
                  <a:lnTo>
                    <a:pt x="645852" y="1221861"/>
                  </a:lnTo>
                  <a:lnTo>
                    <a:pt x="652880" y="1220273"/>
                  </a:lnTo>
                  <a:lnTo>
                    <a:pt x="659454" y="1218232"/>
                  </a:lnTo>
                  <a:lnTo>
                    <a:pt x="666028" y="1216191"/>
                  </a:lnTo>
                  <a:lnTo>
                    <a:pt x="672375" y="1214149"/>
                  </a:lnTo>
                  <a:lnTo>
                    <a:pt x="678723" y="1211881"/>
                  </a:lnTo>
                  <a:lnTo>
                    <a:pt x="684617" y="1209386"/>
                  </a:lnTo>
                  <a:lnTo>
                    <a:pt x="690284" y="1206890"/>
                  </a:lnTo>
                  <a:lnTo>
                    <a:pt x="695951" y="1203942"/>
                  </a:lnTo>
                  <a:lnTo>
                    <a:pt x="701392" y="1200993"/>
                  </a:lnTo>
                  <a:lnTo>
                    <a:pt x="706833" y="1198044"/>
                  </a:lnTo>
                  <a:lnTo>
                    <a:pt x="711593" y="1194868"/>
                  </a:lnTo>
                  <a:lnTo>
                    <a:pt x="716581" y="1191693"/>
                  </a:lnTo>
                  <a:lnTo>
                    <a:pt x="721341" y="1188290"/>
                  </a:lnTo>
                  <a:lnTo>
                    <a:pt x="725875" y="1184888"/>
                  </a:lnTo>
                  <a:lnTo>
                    <a:pt x="730182" y="1181486"/>
                  </a:lnTo>
                  <a:lnTo>
                    <a:pt x="734263" y="1178083"/>
                  </a:lnTo>
                  <a:lnTo>
                    <a:pt x="738343" y="1174227"/>
                  </a:lnTo>
                  <a:lnTo>
                    <a:pt x="742197" y="1170825"/>
                  </a:lnTo>
                  <a:lnTo>
                    <a:pt x="745824" y="1166968"/>
                  </a:lnTo>
                  <a:lnTo>
                    <a:pt x="749225" y="1163339"/>
                  </a:lnTo>
                  <a:lnTo>
                    <a:pt x="752625" y="1159256"/>
                  </a:lnTo>
                  <a:lnTo>
                    <a:pt x="755799" y="1155627"/>
                  </a:lnTo>
                  <a:lnTo>
                    <a:pt x="758746" y="1151544"/>
                  </a:lnTo>
                  <a:lnTo>
                    <a:pt x="761466" y="1147461"/>
                  </a:lnTo>
                  <a:lnTo>
                    <a:pt x="763960" y="1143378"/>
                  </a:lnTo>
                  <a:lnTo>
                    <a:pt x="766453" y="1139295"/>
                  </a:lnTo>
                  <a:lnTo>
                    <a:pt x="770760" y="1130676"/>
                  </a:lnTo>
                  <a:lnTo>
                    <a:pt x="774614" y="1122056"/>
                  </a:lnTo>
                  <a:lnTo>
                    <a:pt x="777561" y="1113436"/>
                  </a:lnTo>
                  <a:lnTo>
                    <a:pt x="778921" y="1109354"/>
                  </a:lnTo>
                  <a:lnTo>
                    <a:pt x="780055" y="1105044"/>
                  </a:lnTo>
                  <a:lnTo>
                    <a:pt x="781415" y="1100507"/>
                  </a:lnTo>
                  <a:lnTo>
                    <a:pt x="782322" y="1096424"/>
                  </a:lnTo>
                  <a:lnTo>
                    <a:pt x="783002" y="1092114"/>
                  </a:lnTo>
                  <a:lnTo>
                    <a:pt x="783682" y="1087805"/>
                  </a:lnTo>
                  <a:lnTo>
                    <a:pt x="784135" y="1083495"/>
                  </a:lnTo>
                  <a:lnTo>
                    <a:pt x="784589" y="1079185"/>
                  </a:lnTo>
                  <a:lnTo>
                    <a:pt x="784816" y="1074875"/>
                  </a:lnTo>
                  <a:lnTo>
                    <a:pt x="784816" y="1070339"/>
                  </a:lnTo>
                  <a:lnTo>
                    <a:pt x="784589" y="1061719"/>
                  </a:lnTo>
                  <a:lnTo>
                    <a:pt x="784135" y="1053326"/>
                  </a:lnTo>
                  <a:lnTo>
                    <a:pt x="783229" y="1045161"/>
                  </a:lnTo>
                  <a:lnTo>
                    <a:pt x="781869" y="1037222"/>
                  </a:lnTo>
                  <a:lnTo>
                    <a:pt x="779828" y="1029509"/>
                  </a:lnTo>
                  <a:lnTo>
                    <a:pt x="777788" y="1022251"/>
                  </a:lnTo>
                  <a:lnTo>
                    <a:pt x="775294" y="1014992"/>
                  </a:lnTo>
                  <a:lnTo>
                    <a:pt x="772347" y="1007960"/>
                  </a:lnTo>
                  <a:lnTo>
                    <a:pt x="769174" y="1001156"/>
                  </a:lnTo>
                  <a:lnTo>
                    <a:pt x="765320" y="994577"/>
                  </a:lnTo>
                  <a:lnTo>
                    <a:pt x="761466" y="988226"/>
                  </a:lnTo>
                  <a:lnTo>
                    <a:pt x="756705" y="982329"/>
                  </a:lnTo>
                  <a:lnTo>
                    <a:pt x="752172" y="976431"/>
                  </a:lnTo>
                  <a:lnTo>
                    <a:pt x="746731" y="970987"/>
                  </a:lnTo>
                  <a:lnTo>
                    <a:pt x="741064" y="965543"/>
                  </a:lnTo>
                  <a:lnTo>
                    <a:pt x="734943" y="960553"/>
                  </a:lnTo>
                  <a:lnTo>
                    <a:pt x="728822" y="955563"/>
                  </a:lnTo>
                  <a:lnTo>
                    <a:pt x="722248" y="950572"/>
                  </a:lnTo>
                  <a:lnTo>
                    <a:pt x="715220" y="946036"/>
                  </a:lnTo>
                  <a:lnTo>
                    <a:pt x="708193" y="941272"/>
                  </a:lnTo>
                  <a:lnTo>
                    <a:pt x="700712" y="936509"/>
                  </a:lnTo>
                  <a:lnTo>
                    <a:pt x="693004" y="932199"/>
                  </a:lnTo>
                  <a:lnTo>
                    <a:pt x="685070" y="927889"/>
                  </a:lnTo>
                  <a:lnTo>
                    <a:pt x="676456" y="923806"/>
                  </a:lnTo>
                  <a:lnTo>
                    <a:pt x="668068" y="919497"/>
                  </a:lnTo>
                  <a:lnTo>
                    <a:pt x="659227" y="915641"/>
                  </a:lnTo>
                  <a:lnTo>
                    <a:pt x="650159" y="911558"/>
                  </a:lnTo>
                  <a:lnTo>
                    <a:pt x="641091" y="907475"/>
                  </a:lnTo>
                  <a:lnTo>
                    <a:pt x="631117" y="903845"/>
                  </a:lnTo>
                  <a:lnTo>
                    <a:pt x="621369" y="899989"/>
                  </a:lnTo>
                  <a:lnTo>
                    <a:pt x="611394" y="896587"/>
                  </a:lnTo>
                  <a:lnTo>
                    <a:pt x="600740" y="892958"/>
                  </a:lnTo>
                  <a:lnTo>
                    <a:pt x="600740" y="785894"/>
                  </a:lnTo>
                  <a:lnTo>
                    <a:pt x="612755" y="788616"/>
                  </a:lnTo>
                  <a:lnTo>
                    <a:pt x="624543" y="792018"/>
                  </a:lnTo>
                  <a:lnTo>
                    <a:pt x="636331" y="795421"/>
                  </a:lnTo>
                  <a:lnTo>
                    <a:pt x="647892" y="799504"/>
                  </a:lnTo>
                  <a:lnTo>
                    <a:pt x="659227" y="803813"/>
                  </a:lnTo>
                  <a:lnTo>
                    <a:pt x="670562" y="808577"/>
                  </a:lnTo>
                  <a:lnTo>
                    <a:pt x="681443" y="813794"/>
                  </a:lnTo>
                  <a:lnTo>
                    <a:pt x="692324" y="819465"/>
                  </a:lnTo>
                  <a:lnTo>
                    <a:pt x="702752" y="824909"/>
                  </a:lnTo>
                  <a:lnTo>
                    <a:pt x="712727" y="830806"/>
                  </a:lnTo>
                  <a:lnTo>
                    <a:pt x="722475" y="836477"/>
                  </a:lnTo>
                  <a:lnTo>
                    <a:pt x="731542" y="842148"/>
                  </a:lnTo>
                  <a:lnTo>
                    <a:pt x="740157" y="847592"/>
                  </a:lnTo>
                  <a:lnTo>
                    <a:pt x="748318" y="853262"/>
                  </a:lnTo>
                  <a:lnTo>
                    <a:pt x="756025" y="858933"/>
                  </a:lnTo>
                  <a:lnTo>
                    <a:pt x="763280" y="864604"/>
                  </a:lnTo>
                  <a:lnTo>
                    <a:pt x="763280" y="748240"/>
                  </a:lnTo>
                  <a:lnTo>
                    <a:pt x="752625" y="741889"/>
                  </a:lnTo>
                  <a:lnTo>
                    <a:pt x="741744" y="735764"/>
                  </a:lnTo>
                  <a:lnTo>
                    <a:pt x="731316" y="730547"/>
                  </a:lnTo>
                  <a:lnTo>
                    <a:pt x="720888" y="725103"/>
                  </a:lnTo>
                  <a:lnTo>
                    <a:pt x="710913" y="720340"/>
                  </a:lnTo>
                  <a:lnTo>
                    <a:pt x="701165" y="716030"/>
                  </a:lnTo>
                  <a:lnTo>
                    <a:pt x="691644" y="711720"/>
                  </a:lnTo>
                  <a:lnTo>
                    <a:pt x="682123" y="708318"/>
                  </a:lnTo>
                  <a:lnTo>
                    <a:pt x="672602" y="704689"/>
                  </a:lnTo>
                  <a:lnTo>
                    <a:pt x="663081" y="701740"/>
                  </a:lnTo>
                  <a:lnTo>
                    <a:pt x="653106" y="698791"/>
                  </a:lnTo>
                  <a:lnTo>
                    <a:pt x="643132" y="696296"/>
                  </a:lnTo>
                  <a:lnTo>
                    <a:pt x="632930" y="694254"/>
                  </a:lnTo>
                  <a:lnTo>
                    <a:pt x="622276" y="691986"/>
                  </a:lnTo>
                  <a:lnTo>
                    <a:pt x="611848" y="690171"/>
                  </a:lnTo>
                  <a:lnTo>
                    <a:pt x="600740" y="688810"/>
                  </a:lnTo>
                  <a:lnTo>
                    <a:pt x="600740" y="654332"/>
                  </a:lnTo>
                  <a:lnTo>
                    <a:pt x="538626" y="654332"/>
                  </a:lnTo>
                  <a:close/>
                  <a:moveTo>
                    <a:pt x="549280" y="371475"/>
                  </a:moveTo>
                  <a:lnTo>
                    <a:pt x="564015" y="371475"/>
                  </a:lnTo>
                  <a:lnTo>
                    <a:pt x="577844" y="371475"/>
                  </a:lnTo>
                  <a:lnTo>
                    <a:pt x="591219" y="371929"/>
                  </a:lnTo>
                  <a:lnTo>
                    <a:pt x="604594" y="372609"/>
                  </a:lnTo>
                  <a:lnTo>
                    <a:pt x="617515" y="373743"/>
                  </a:lnTo>
                  <a:lnTo>
                    <a:pt x="630210" y="375104"/>
                  </a:lnTo>
                  <a:lnTo>
                    <a:pt x="642905" y="376692"/>
                  </a:lnTo>
                  <a:lnTo>
                    <a:pt x="655373" y="378507"/>
                  </a:lnTo>
                  <a:lnTo>
                    <a:pt x="667388" y="380775"/>
                  </a:lnTo>
                  <a:lnTo>
                    <a:pt x="679403" y="383497"/>
                  </a:lnTo>
                  <a:lnTo>
                    <a:pt x="691191" y="386219"/>
                  </a:lnTo>
                  <a:lnTo>
                    <a:pt x="702752" y="389168"/>
                  </a:lnTo>
                  <a:lnTo>
                    <a:pt x="714314" y="392797"/>
                  </a:lnTo>
                  <a:lnTo>
                    <a:pt x="725422" y="396426"/>
                  </a:lnTo>
                  <a:lnTo>
                    <a:pt x="736530" y="400509"/>
                  </a:lnTo>
                  <a:lnTo>
                    <a:pt x="747184" y="405046"/>
                  </a:lnTo>
                  <a:lnTo>
                    <a:pt x="757839" y="409582"/>
                  </a:lnTo>
                  <a:lnTo>
                    <a:pt x="768267" y="414573"/>
                  </a:lnTo>
                  <a:lnTo>
                    <a:pt x="778468" y="420017"/>
                  </a:lnTo>
                  <a:lnTo>
                    <a:pt x="788669" y="425461"/>
                  </a:lnTo>
                  <a:lnTo>
                    <a:pt x="798644" y="431358"/>
                  </a:lnTo>
                  <a:lnTo>
                    <a:pt x="808392" y="437709"/>
                  </a:lnTo>
                  <a:lnTo>
                    <a:pt x="818140" y="444288"/>
                  </a:lnTo>
                  <a:lnTo>
                    <a:pt x="827434" y="451092"/>
                  </a:lnTo>
                  <a:lnTo>
                    <a:pt x="836729" y="458351"/>
                  </a:lnTo>
                  <a:lnTo>
                    <a:pt x="845796" y="466063"/>
                  </a:lnTo>
                  <a:lnTo>
                    <a:pt x="854864" y="473775"/>
                  </a:lnTo>
                  <a:lnTo>
                    <a:pt x="863705" y="481941"/>
                  </a:lnTo>
                  <a:lnTo>
                    <a:pt x="872319" y="490561"/>
                  </a:lnTo>
                  <a:lnTo>
                    <a:pt x="880934" y="499407"/>
                  </a:lnTo>
                  <a:lnTo>
                    <a:pt x="889095" y="508707"/>
                  </a:lnTo>
                  <a:lnTo>
                    <a:pt x="897483" y="518234"/>
                  </a:lnTo>
                  <a:lnTo>
                    <a:pt x="905417" y="527988"/>
                  </a:lnTo>
                  <a:lnTo>
                    <a:pt x="913351" y="538422"/>
                  </a:lnTo>
                  <a:lnTo>
                    <a:pt x="921512" y="548856"/>
                  </a:lnTo>
                  <a:lnTo>
                    <a:pt x="929220" y="559744"/>
                  </a:lnTo>
                  <a:lnTo>
                    <a:pt x="936701" y="571086"/>
                  </a:lnTo>
                  <a:lnTo>
                    <a:pt x="944182" y="582654"/>
                  </a:lnTo>
                  <a:lnTo>
                    <a:pt x="951436" y="594449"/>
                  </a:lnTo>
                  <a:lnTo>
                    <a:pt x="958690" y="606925"/>
                  </a:lnTo>
                  <a:lnTo>
                    <a:pt x="965944" y="619627"/>
                  </a:lnTo>
                  <a:lnTo>
                    <a:pt x="972745" y="632330"/>
                  </a:lnTo>
                  <a:lnTo>
                    <a:pt x="979546" y="645713"/>
                  </a:lnTo>
                  <a:lnTo>
                    <a:pt x="986347" y="659549"/>
                  </a:lnTo>
                  <a:lnTo>
                    <a:pt x="993148" y="673613"/>
                  </a:lnTo>
                  <a:lnTo>
                    <a:pt x="999722" y="687903"/>
                  </a:lnTo>
                  <a:lnTo>
                    <a:pt x="1006069" y="702647"/>
                  </a:lnTo>
                  <a:lnTo>
                    <a:pt x="1012643" y="717845"/>
                  </a:lnTo>
                  <a:lnTo>
                    <a:pt x="1018991" y="733269"/>
                  </a:lnTo>
                  <a:lnTo>
                    <a:pt x="1025111" y="748920"/>
                  </a:lnTo>
                  <a:lnTo>
                    <a:pt x="1031005" y="765252"/>
                  </a:lnTo>
                  <a:lnTo>
                    <a:pt x="1037126" y="781584"/>
                  </a:lnTo>
                  <a:lnTo>
                    <a:pt x="1043247" y="798823"/>
                  </a:lnTo>
                  <a:lnTo>
                    <a:pt x="1049141" y="816062"/>
                  </a:lnTo>
                  <a:lnTo>
                    <a:pt x="1054808" y="833528"/>
                  </a:lnTo>
                  <a:lnTo>
                    <a:pt x="1060476" y="851674"/>
                  </a:lnTo>
                  <a:lnTo>
                    <a:pt x="1066143" y="870048"/>
                  </a:lnTo>
                  <a:lnTo>
                    <a:pt x="1071810" y="888875"/>
                  </a:lnTo>
                  <a:lnTo>
                    <a:pt x="1077478" y="907928"/>
                  </a:lnTo>
                  <a:lnTo>
                    <a:pt x="1082692" y="927436"/>
                  </a:lnTo>
                  <a:lnTo>
                    <a:pt x="1088132" y="947624"/>
                  </a:lnTo>
                  <a:lnTo>
                    <a:pt x="1093573" y="967812"/>
                  </a:lnTo>
                  <a:lnTo>
                    <a:pt x="1098787" y="988453"/>
                  </a:lnTo>
                  <a:lnTo>
                    <a:pt x="1109215" y="1030870"/>
                  </a:lnTo>
                  <a:lnTo>
                    <a:pt x="1112615" y="1046522"/>
                  </a:lnTo>
                  <a:lnTo>
                    <a:pt x="1115789" y="1061946"/>
                  </a:lnTo>
                  <a:lnTo>
                    <a:pt x="1118056" y="1076917"/>
                  </a:lnTo>
                  <a:lnTo>
                    <a:pt x="1119870" y="1091888"/>
                  </a:lnTo>
                  <a:lnTo>
                    <a:pt x="1121456" y="1106405"/>
                  </a:lnTo>
                  <a:lnTo>
                    <a:pt x="1122136" y="1120922"/>
                  </a:lnTo>
                  <a:lnTo>
                    <a:pt x="1122363" y="1134985"/>
                  </a:lnTo>
                  <a:lnTo>
                    <a:pt x="1122136" y="1148822"/>
                  </a:lnTo>
                  <a:lnTo>
                    <a:pt x="1121456" y="1162659"/>
                  </a:lnTo>
                  <a:lnTo>
                    <a:pt x="1120096" y="1176042"/>
                  </a:lnTo>
                  <a:lnTo>
                    <a:pt x="1118509" y="1188971"/>
                  </a:lnTo>
                  <a:lnTo>
                    <a:pt x="1116469" y="1201900"/>
                  </a:lnTo>
                  <a:lnTo>
                    <a:pt x="1113749" y="1214603"/>
                  </a:lnTo>
                  <a:lnTo>
                    <a:pt x="1110575" y="1227078"/>
                  </a:lnTo>
                  <a:lnTo>
                    <a:pt x="1107175" y="1239100"/>
                  </a:lnTo>
                  <a:lnTo>
                    <a:pt x="1103321" y="1250896"/>
                  </a:lnTo>
                  <a:lnTo>
                    <a:pt x="1098787" y="1262464"/>
                  </a:lnTo>
                  <a:lnTo>
                    <a:pt x="1094026" y="1274032"/>
                  </a:lnTo>
                  <a:lnTo>
                    <a:pt x="1088812" y="1284920"/>
                  </a:lnTo>
                  <a:lnTo>
                    <a:pt x="1083145" y="1296035"/>
                  </a:lnTo>
                  <a:lnTo>
                    <a:pt x="1077251" y="1306469"/>
                  </a:lnTo>
                  <a:lnTo>
                    <a:pt x="1070904" y="1317130"/>
                  </a:lnTo>
                  <a:lnTo>
                    <a:pt x="1064103" y="1327110"/>
                  </a:lnTo>
                  <a:lnTo>
                    <a:pt x="1056849" y="1336864"/>
                  </a:lnTo>
                  <a:lnTo>
                    <a:pt x="1049368" y="1346845"/>
                  </a:lnTo>
                  <a:lnTo>
                    <a:pt x="1041660" y="1356145"/>
                  </a:lnTo>
                  <a:lnTo>
                    <a:pt x="1033499" y="1365218"/>
                  </a:lnTo>
                  <a:lnTo>
                    <a:pt x="1024658" y="1374064"/>
                  </a:lnTo>
                  <a:lnTo>
                    <a:pt x="1015817" y="1382911"/>
                  </a:lnTo>
                  <a:lnTo>
                    <a:pt x="1006749" y="1391303"/>
                  </a:lnTo>
                  <a:lnTo>
                    <a:pt x="997228" y="1399469"/>
                  </a:lnTo>
                  <a:lnTo>
                    <a:pt x="987253" y="1407408"/>
                  </a:lnTo>
                  <a:lnTo>
                    <a:pt x="977279" y="1415121"/>
                  </a:lnTo>
                  <a:lnTo>
                    <a:pt x="967078" y="1422606"/>
                  </a:lnTo>
                  <a:lnTo>
                    <a:pt x="956196" y="1429638"/>
                  </a:lnTo>
                  <a:lnTo>
                    <a:pt x="945315" y="1436669"/>
                  </a:lnTo>
                  <a:lnTo>
                    <a:pt x="934207" y="1443474"/>
                  </a:lnTo>
                  <a:lnTo>
                    <a:pt x="922872" y="1449826"/>
                  </a:lnTo>
                  <a:lnTo>
                    <a:pt x="911084" y="1455950"/>
                  </a:lnTo>
                  <a:lnTo>
                    <a:pt x="899296" y="1461848"/>
                  </a:lnTo>
                  <a:lnTo>
                    <a:pt x="887055" y="1467745"/>
                  </a:lnTo>
                  <a:lnTo>
                    <a:pt x="874586" y="1473189"/>
                  </a:lnTo>
                  <a:lnTo>
                    <a:pt x="862118" y="1478179"/>
                  </a:lnTo>
                  <a:lnTo>
                    <a:pt x="849197" y="1483396"/>
                  </a:lnTo>
                  <a:lnTo>
                    <a:pt x="836275" y="1488160"/>
                  </a:lnTo>
                  <a:lnTo>
                    <a:pt x="823127" y="1492470"/>
                  </a:lnTo>
                  <a:lnTo>
                    <a:pt x="809752" y="1496779"/>
                  </a:lnTo>
                  <a:lnTo>
                    <a:pt x="796377" y="1500862"/>
                  </a:lnTo>
                  <a:lnTo>
                    <a:pt x="782549" y="1504492"/>
                  </a:lnTo>
                  <a:lnTo>
                    <a:pt x="768720" y="1508348"/>
                  </a:lnTo>
                  <a:lnTo>
                    <a:pt x="754892" y="1511523"/>
                  </a:lnTo>
                  <a:lnTo>
                    <a:pt x="740610" y="1514472"/>
                  </a:lnTo>
                  <a:lnTo>
                    <a:pt x="726555" y="1517194"/>
                  </a:lnTo>
                  <a:lnTo>
                    <a:pt x="712047" y="1519689"/>
                  </a:lnTo>
                  <a:lnTo>
                    <a:pt x="697538" y="1521958"/>
                  </a:lnTo>
                  <a:lnTo>
                    <a:pt x="683030" y="1524226"/>
                  </a:lnTo>
                  <a:lnTo>
                    <a:pt x="668521" y="1526040"/>
                  </a:lnTo>
                  <a:lnTo>
                    <a:pt x="653786" y="1527401"/>
                  </a:lnTo>
                  <a:lnTo>
                    <a:pt x="638824" y="1528762"/>
                  </a:lnTo>
                  <a:lnTo>
                    <a:pt x="624089" y="1529897"/>
                  </a:lnTo>
                  <a:lnTo>
                    <a:pt x="609128" y="1530804"/>
                  </a:lnTo>
                  <a:lnTo>
                    <a:pt x="594166" y="1531484"/>
                  </a:lnTo>
                  <a:lnTo>
                    <a:pt x="579204" y="1531938"/>
                  </a:lnTo>
                  <a:lnTo>
                    <a:pt x="564015" y="1531938"/>
                  </a:lnTo>
                  <a:lnTo>
                    <a:pt x="549054" y="1531938"/>
                  </a:lnTo>
                  <a:lnTo>
                    <a:pt x="533865" y="1531484"/>
                  </a:lnTo>
                  <a:lnTo>
                    <a:pt x="518903" y="1530804"/>
                  </a:lnTo>
                  <a:lnTo>
                    <a:pt x="503941" y="1529670"/>
                  </a:lnTo>
                  <a:lnTo>
                    <a:pt x="488980" y="1528309"/>
                  </a:lnTo>
                  <a:lnTo>
                    <a:pt x="474018" y="1526948"/>
                  </a:lnTo>
                  <a:lnTo>
                    <a:pt x="459056" y="1525133"/>
                  </a:lnTo>
                  <a:lnTo>
                    <a:pt x="444321" y="1523319"/>
                  </a:lnTo>
                  <a:lnTo>
                    <a:pt x="429359" y="1520823"/>
                  </a:lnTo>
                  <a:lnTo>
                    <a:pt x="414851" y="1518328"/>
                  </a:lnTo>
                  <a:lnTo>
                    <a:pt x="400115" y="1515606"/>
                  </a:lnTo>
                  <a:lnTo>
                    <a:pt x="385607" y="1512204"/>
                  </a:lnTo>
                  <a:lnTo>
                    <a:pt x="371325" y="1509028"/>
                  </a:lnTo>
                  <a:lnTo>
                    <a:pt x="357044" y="1505172"/>
                  </a:lnTo>
                  <a:lnTo>
                    <a:pt x="342989" y="1501543"/>
                  </a:lnTo>
                  <a:lnTo>
                    <a:pt x="329160" y="1497233"/>
                  </a:lnTo>
                  <a:lnTo>
                    <a:pt x="315332" y="1492696"/>
                  </a:lnTo>
                  <a:lnTo>
                    <a:pt x="301730" y="1488160"/>
                  </a:lnTo>
                  <a:lnTo>
                    <a:pt x="288129" y="1483170"/>
                  </a:lnTo>
                  <a:lnTo>
                    <a:pt x="274754" y="1477952"/>
                  </a:lnTo>
                  <a:lnTo>
                    <a:pt x="261832" y="1472735"/>
                  </a:lnTo>
                  <a:lnTo>
                    <a:pt x="248910" y="1466838"/>
                  </a:lnTo>
                  <a:lnTo>
                    <a:pt x="235988" y="1460940"/>
                  </a:lnTo>
                  <a:lnTo>
                    <a:pt x="223520" y="1454816"/>
                  </a:lnTo>
                  <a:lnTo>
                    <a:pt x="211505" y="1448238"/>
                  </a:lnTo>
                  <a:lnTo>
                    <a:pt x="199264" y="1441660"/>
                  </a:lnTo>
                  <a:lnTo>
                    <a:pt x="187703" y="1434855"/>
                  </a:lnTo>
                  <a:lnTo>
                    <a:pt x="176141" y="1427596"/>
                  </a:lnTo>
                  <a:lnTo>
                    <a:pt x="164806" y="1420111"/>
                  </a:lnTo>
                  <a:lnTo>
                    <a:pt x="153925" y="1412399"/>
                  </a:lnTo>
                  <a:lnTo>
                    <a:pt x="143497" y="1404233"/>
                  </a:lnTo>
                  <a:lnTo>
                    <a:pt x="132843" y="1396067"/>
                  </a:lnTo>
                  <a:lnTo>
                    <a:pt x="122868" y="1387674"/>
                  </a:lnTo>
                  <a:lnTo>
                    <a:pt x="113120" y="1379055"/>
                  </a:lnTo>
                  <a:lnTo>
                    <a:pt x="103826" y="1370208"/>
                  </a:lnTo>
                  <a:lnTo>
                    <a:pt x="94758" y="1361135"/>
                  </a:lnTo>
                  <a:lnTo>
                    <a:pt x="86144" y="1351608"/>
                  </a:lnTo>
                  <a:lnTo>
                    <a:pt x="77756" y="1342081"/>
                  </a:lnTo>
                  <a:lnTo>
                    <a:pt x="69822" y="1332328"/>
                  </a:lnTo>
                  <a:lnTo>
                    <a:pt x="62341" y="1322120"/>
                  </a:lnTo>
                  <a:lnTo>
                    <a:pt x="55086" y="1311913"/>
                  </a:lnTo>
                  <a:lnTo>
                    <a:pt x="48286" y="1301479"/>
                  </a:lnTo>
                  <a:lnTo>
                    <a:pt x="41711" y="1290591"/>
                  </a:lnTo>
                  <a:lnTo>
                    <a:pt x="35817" y="1279703"/>
                  </a:lnTo>
                  <a:lnTo>
                    <a:pt x="30150" y="1268361"/>
                  </a:lnTo>
                  <a:lnTo>
                    <a:pt x="25163" y="1257020"/>
                  </a:lnTo>
                  <a:lnTo>
                    <a:pt x="20402" y="1245225"/>
                  </a:lnTo>
                  <a:lnTo>
                    <a:pt x="16095" y="1233203"/>
                  </a:lnTo>
                  <a:lnTo>
                    <a:pt x="12468" y="1221181"/>
                  </a:lnTo>
                  <a:lnTo>
                    <a:pt x="9068" y="1208932"/>
                  </a:lnTo>
                  <a:lnTo>
                    <a:pt x="6347" y="1196229"/>
                  </a:lnTo>
                  <a:lnTo>
                    <a:pt x="4080" y="1183527"/>
                  </a:lnTo>
                  <a:lnTo>
                    <a:pt x="2493" y="1170371"/>
                  </a:lnTo>
                  <a:lnTo>
                    <a:pt x="907" y="1157215"/>
                  </a:lnTo>
                  <a:lnTo>
                    <a:pt x="226" y="1143605"/>
                  </a:lnTo>
                  <a:lnTo>
                    <a:pt x="0" y="1129995"/>
                  </a:lnTo>
                  <a:lnTo>
                    <a:pt x="453" y="1116158"/>
                  </a:lnTo>
                  <a:lnTo>
                    <a:pt x="1133" y="1102095"/>
                  </a:lnTo>
                  <a:lnTo>
                    <a:pt x="2947" y="1087805"/>
                  </a:lnTo>
                  <a:lnTo>
                    <a:pt x="4760" y="1073288"/>
                  </a:lnTo>
                  <a:lnTo>
                    <a:pt x="7481" y="1058544"/>
                  </a:lnTo>
                  <a:lnTo>
                    <a:pt x="10654" y="1043573"/>
                  </a:lnTo>
                  <a:lnTo>
                    <a:pt x="14508" y="1028375"/>
                  </a:lnTo>
                  <a:lnTo>
                    <a:pt x="19042" y="1012951"/>
                  </a:lnTo>
                  <a:lnTo>
                    <a:pt x="29697" y="978473"/>
                  </a:lnTo>
                  <a:lnTo>
                    <a:pt x="40578" y="944448"/>
                  </a:lnTo>
                  <a:lnTo>
                    <a:pt x="51233" y="911104"/>
                  </a:lnTo>
                  <a:lnTo>
                    <a:pt x="62114" y="878667"/>
                  </a:lnTo>
                  <a:lnTo>
                    <a:pt x="73222" y="846684"/>
                  </a:lnTo>
                  <a:lnTo>
                    <a:pt x="84557" y="815608"/>
                  </a:lnTo>
                  <a:lnTo>
                    <a:pt x="95891" y="785213"/>
                  </a:lnTo>
                  <a:lnTo>
                    <a:pt x="101785" y="770469"/>
                  </a:lnTo>
                  <a:lnTo>
                    <a:pt x="107679" y="755725"/>
                  </a:lnTo>
                  <a:lnTo>
                    <a:pt x="113574" y="741435"/>
                  </a:lnTo>
                  <a:lnTo>
                    <a:pt x="119468" y="727145"/>
                  </a:lnTo>
                  <a:lnTo>
                    <a:pt x="125588" y="713081"/>
                  </a:lnTo>
                  <a:lnTo>
                    <a:pt x="131936" y="699245"/>
                  </a:lnTo>
                  <a:lnTo>
                    <a:pt x="138283" y="685635"/>
                  </a:lnTo>
                  <a:lnTo>
                    <a:pt x="144631" y="672479"/>
                  </a:lnTo>
                  <a:lnTo>
                    <a:pt x="151205" y="659322"/>
                  </a:lnTo>
                  <a:lnTo>
                    <a:pt x="157552" y="646393"/>
                  </a:lnTo>
                  <a:lnTo>
                    <a:pt x="164353" y="633691"/>
                  </a:lnTo>
                  <a:lnTo>
                    <a:pt x="171381" y="621669"/>
                  </a:lnTo>
                  <a:lnTo>
                    <a:pt x="178181" y="609420"/>
                  </a:lnTo>
                  <a:lnTo>
                    <a:pt x="185436" y="597625"/>
                  </a:lnTo>
                  <a:lnTo>
                    <a:pt x="192463" y="585830"/>
                  </a:lnTo>
                  <a:lnTo>
                    <a:pt x="199944" y="574488"/>
                  </a:lnTo>
                  <a:lnTo>
                    <a:pt x="207425" y="563600"/>
                  </a:lnTo>
                  <a:lnTo>
                    <a:pt x="215133" y="552712"/>
                  </a:lnTo>
                  <a:lnTo>
                    <a:pt x="222840" y="542051"/>
                  </a:lnTo>
                  <a:lnTo>
                    <a:pt x="230774" y="531844"/>
                  </a:lnTo>
                  <a:lnTo>
                    <a:pt x="238935" y="521863"/>
                  </a:lnTo>
                  <a:lnTo>
                    <a:pt x="247324" y="512110"/>
                  </a:lnTo>
                  <a:lnTo>
                    <a:pt x="255711" y="502810"/>
                  </a:lnTo>
                  <a:lnTo>
                    <a:pt x="264326" y="493736"/>
                  </a:lnTo>
                  <a:lnTo>
                    <a:pt x="272940" y="484663"/>
                  </a:lnTo>
                  <a:lnTo>
                    <a:pt x="282008" y="476271"/>
                  </a:lnTo>
                  <a:lnTo>
                    <a:pt x="291076" y="468105"/>
                  </a:lnTo>
                  <a:lnTo>
                    <a:pt x="300597" y="460166"/>
                  </a:lnTo>
                  <a:lnTo>
                    <a:pt x="310118" y="452453"/>
                  </a:lnTo>
                  <a:lnTo>
                    <a:pt x="319639" y="445195"/>
                  </a:lnTo>
                  <a:lnTo>
                    <a:pt x="329840" y="438163"/>
                  </a:lnTo>
                  <a:lnTo>
                    <a:pt x="339815" y="431585"/>
                  </a:lnTo>
                  <a:lnTo>
                    <a:pt x="350243" y="425234"/>
                  </a:lnTo>
                  <a:lnTo>
                    <a:pt x="360897" y="419336"/>
                  </a:lnTo>
                  <a:lnTo>
                    <a:pt x="371552" y="413665"/>
                  </a:lnTo>
                  <a:lnTo>
                    <a:pt x="382660" y="408222"/>
                  </a:lnTo>
                  <a:lnTo>
                    <a:pt x="393995" y="403231"/>
                  </a:lnTo>
                  <a:lnTo>
                    <a:pt x="405556" y="398695"/>
                  </a:lnTo>
                  <a:lnTo>
                    <a:pt x="417344" y="394385"/>
                  </a:lnTo>
                  <a:lnTo>
                    <a:pt x="429359" y="390529"/>
                  </a:lnTo>
                  <a:lnTo>
                    <a:pt x="441601" y="386899"/>
                  </a:lnTo>
                  <a:lnTo>
                    <a:pt x="454069" y="383724"/>
                  </a:lnTo>
                  <a:lnTo>
                    <a:pt x="466764" y="380775"/>
                  </a:lnTo>
                  <a:lnTo>
                    <a:pt x="479912" y="378280"/>
                  </a:lnTo>
                  <a:lnTo>
                    <a:pt x="493287" y="376238"/>
                  </a:lnTo>
                  <a:lnTo>
                    <a:pt x="506888" y="374424"/>
                  </a:lnTo>
                  <a:lnTo>
                    <a:pt x="520717" y="373063"/>
                  </a:lnTo>
                  <a:lnTo>
                    <a:pt x="534772" y="372156"/>
                  </a:lnTo>
                  <a:lnTo>
                    <a:pt x="549280" y="371475"/>
                  </a:lnTo>
                  <a:close/>
                  <a:moveTo>
                    <a:pt x="455387" y="0"/>
                  </a:moveTo>
                  <a:lnTo>
                    <a:pt x="463542" y="227"/>
                  </a:lnTo>
                  <a:lnTo>
                    <a:pt x="471471" y="682"/>
                  </a:lnTo>
                  <a:lnTo>
                    <a:pt x="479174" y="1591"/>
                  </a:lnTo>
                  <a:lnTo>
                    <a:pt x="486423" y="2500"/>
                  </a:lnTo>
                  <a:lnTo>
                    <a:pt x="493446" y="3863"/>
                  </a:lnTo>
                  <a:lnTo>
                    <a:pt x="500242" y="5681"/>
                  </a:lnTo>
                  <a:lnTo>
                    <a:pt x="506812" y="7499"/>
                  </a:lnTo>
                  <a:lnTo>
                    <a:pt x="512702" y="9317"/>
                  </a:lnTo>
                  <a:lnTo>
                    <a:pt x="518592" y="11362"/>
                  </a:lnTo>
                  <a:lnTo>
                    <a:pt x="524256" y="13861"/>
                  </a:lnTo>
                  <a:lnTo>
                    <a:pt x="529466" y="16361"/>
                  </a:lnTo>
                  <a:lnTo>
                    <a:pt x="534450" y="18861"/>
                  </a:lnTo>
                  <a:lnTo>
                    <a:pt x="539207" y="21587"/>
                  </a:lnTo>
                  <a:lnTo>
                    <a:pt x="543738" y="24314"/>
                  </a:lnTo>
                  <a:lnTo>
                    <a:pt x="547816" y="27268"/>
                  </a:lnTo>
                  <a:lnTo>
                    <a:pt x="551894" y="29995"/>
                  </a:lnTo>
                  <a:lnTo>
                    <a:pt x="555292" y="32722"/>
                  </a:lnTo>
                  <a:lnTo>
                    <a:pt x="558916" y="35676"/>
                  </a:lnTo>
                  <a:lnTo>
                    <a:pt x="564807" y="40903"/>
                  </a:lnTo>
                  <a:lnTo>
                    <a:pt x="569790" y="45902"/>
                  </a:lnTo>
                  <a:lnTo>
                    <a:pt x="574095" y="50674"/>
                  </a:lnTo>
                  <a:lnTo>
                    <a:pt x="577040" y="54310"/>
                  </a:lnTo>
                  <a:lnTo>
                    <a:pt x="579079" y="57491"/>
                  </a:lnTo>
                  <a:lnTo>
                    <a:pt x="581118" y="59990"/>
                  </a:lnTo>
                  <a:lnTo>
                    <a:pt x="590406" y="51810"/>
                  </a:lnTo>
                  <a:lnTo>
                    <a:pt x="599467" y="44311"/>
                  </a:lnTo>
                  <a:lnTo>
                    <a:pt x="608076" y="37494"/>
                  </a:lnTo>
                  <a:lnTo>
                    <a:pt x="616685" y="31359"/>
                  </a:lnTo>
                  <a:lnTo>
                    <a:pt x="625293" y="25905"/>
                  </a:lnTo>
                  <a:lnTo>
                    <a:pt x="633449" y="21360"/>
                  </a:lnTo>
                  <a:lnTo>
                    <a:pt x="641151" y="17043"/>
                  </a:lnTo>
                  <a:lnTo>
                    <a:pt x="648854" y="13407"/>
                  </a:lnTo>
                  <a:lnTo>
                    <a:pt x="656103" y="10226"/>
                  </a:lnTo>
                  <a:lnTo>
                    <a:pt x="663126" y="7499"/>
                  </a:lnTo>
                  <a:lnTo>
                    <a:pt x="669922" y="5454"/>
                  </a:lnTo>
                  <a:lnTo>
                    <a:pt x="676492" y="3409"/>
                  </a:lnTo>
                  <a:lnTo>
                    <a:pt x="682608" y="2272"/>
                  </a:lnTo>
                  <a:lnTo>
                    <a:pt x="688498" y="1136"/>
                  </a:lnTo>
                  <a:lnTo>
                    <a:pt x="694162" y="454"/>
                  </a:lnTo>
                  <a:lnTo>
                    <a:pt x="699599" y="227"/>
                  </a:lnTo>
                  <a:lnTo>
                    <a:pt x="704583" y="0"/>
                  </a:lnTo>
                  <a:lnTo>
                    <a:pt x="709340" y="227"/>
                  </a:lnTo>
                  <a:lnTo>
                    <a:pt x="713871" y="454"/>
                  </a:lnTo>
                  <a:lnTo>
                    <a:pt x="717949" y="909"/>
                  </a:lnTo>
                  <a:lnTo>
                    <a:pt x="721800" y="1591"/>
                  </a:lnTo>
                  <a:lnTo>
                    <a:pt x="725198" y="2272"/>
                  </a:lnTo>
                  <a:lnTo>
                    <a:pt x="728596" y="3181"/>
                  </a:lnTo>
                  <a:lnTo>
                    <a:pt x="731315" y="3863"/>
                  </a:lnTo>
                  <a:lnTo>
                    <a:pt x="736299" y="5908"/>
                  </a:lnTo>
                  <a:lnTo>
                    <a:pt x="739697" y="7499"/>
                  </a:lnTo>
                  <a:lnTo>
                    <a:pt x="742415" y="8862"/>
                  </a:lnTo>
                  <a:lnTo>
                    <a:pt x="746720" y="13180"/>
                  </a:lnTo>
                  <a:lnTo>
                    <a:pt x="751024" y="17497"/>
                  </a:lnTo>
                  <a:lnTo>
                    <a:pt x="754875" y="22269"/>
                  </a:lnTo>
                  <a:lnTo>
                    <a:pt x="758726" y="27496"/>
                  </a:lnTo>
                  <a:lnTo>
                    <a:pt x="762124" y="32495"/>
                  </a:lnTo>
                  <a:lnTo>
                    <a:pt x="765523" y="37949"/>
                  </a:lnTo>
                  <a:lnTo>
                    <a:pt x="768694" y="43629"/>
                  </a:lnTo>
                  <a:lnTo>
                    <a:pt x="771639" y="49310"/>
                  </a:lnTo>
                  <a:lnTo>
                    <a:pt x="774584" y="54764"/>
                  </a:lnTo>
                  <a:lnTo>
                    <a:pt x="777076" y="60672"/>
                  </a:lnTo>
                  <a:lnTo>
                    <a:pt x="779342" y="66808"/>
                  </a:lnTo>
                  <a:lnTo>
                    <a:pt x="781834" y="72716"/>
                  </a:lnTo>
                  <a:lnTo>
                    <a:pt x="785911" y="84305"/>
                  </a:lnTo>
                  <a:lnTo>
                    <a:pt x="789536" y="95894"/>
                  </a:lnTo>
                  <a:lnTo>
                    <a:pt x="792481" y="106801"/>
                  </a:lnTo>
                  <a:lnTo>
                    <a:pt x="794973" y="117254"/>
                  </a:lnTo>
                  <a:lnTo>
                    <a:pt x="796785" y="126571"/>
                  </a:lnTo>
                  <a:lnTo>
                    <a:pt x="798371" y="134524"/>
                  </a:lnTo>
                  <a:lnTo>
                    <a:pt x="800183" y="146568"/>
                  </a:lnTo>
                  <a:lnTo>
                    <a:pt x="800636" y="150658"/>
                  </a:lnTo>
                  <a:lnTo>
                    <a:pt x="805847" y="149294"/>
                  </a:lnTo>
                  <a:lnTo>
                    <a:pt x="810831" y="147931"/>
                  </a:lnTo>
                  <a:lnTo>
                    <a:pt x="815362" y="146340"/>
                  </a:lnTo>
                  <a:lnTo>
                    <a:pt x="820119" y="144522"/>
                  </a:lnTo>
                  <a:lnTo>
                    <a:pt x="824197" y="142705"/>
                  </a:lnTo>
                  <a:lnTo>
                    <a:pt x="828275" y="140887"/>
                  </a:lnTo>
                  <a:lnTo>
                    <a:pt x="832352" y="139069"/>
                  </a:lnTo>
                  <a:lnTo>
                    <a:pt x="835750" y="136796"/>
                  </a:lnTo>
                  <a:lnTo>
                    <a:pt x="839375" y="134751"/>
                  </a:lnTo>
                  <a:lnTo>
                    <a:pt x="842547" y="132706"/>
                  </a:lnTo>
                  <a:lnTo>
                    <a:pt x="848663" y="128389"/>
                  </a:lnTo>
                  <a:lnTo>
                    <a:pt x="853647" y="124071"/>
                  </a:lnTo>
                  <a:lnTo>
                    <a:pt x="858405" y="119754"/>
                  </a:lnTo>
                  <a:lnTo>
                    <a:pt x="862482" y="115663"/>
                  </a:lnTo>
                  <a:lnTo>
                    <a:pt x="865654" y="111800"/>
                  </a:lnTo>
                  <a:lnTo>
                    <a:pt x="868372" y="108392"/>
                  </a:lnTo>
                  <a:lnTo>
                    <a:pt x="870638" y="105211"/>
                  </a:lnTo>
                  <a:lnTo>
                    <a:pt x="873130" y="100439"/>
                  </a:lnTo>
                  <a:lnTo>
                    <a:pt x="874036" y="98848"/>
                  </a:lnTo>
                  <a:lnTo>
                    <a:pt x="875395" y="106347"/>
                  </a:lnTo>
                  <a:lnTo>
                    <a:pt x="876755" y="113846"/>
                  </a:lnTo>
                  <a:lnTo>
                    <a:pt x="877434" y="121117"/>
                  </a:lnTo>
                  <a:lnTo>
                    <a:pt x="877887" y="128389"/>
                  </a:lnTo>
                  <a:lnTo>
                    <a:pt x="877887" y="135433"/>
                  </a:lnTo>
                  <a:lnTo>
                    <a:pt x="877434" y="142250"/>
                  </a:lnTo>
                  <a:lnTo>
                    <a:pt x="876755" y="149067"/>
                  </a:lnTo>
                  <a:lnTo>
                    <a:pt x="875622" y="155884"/>
                  </a:lnTo>
                  <a:lnTo>
                    <a:pt x="874263" y="162474"/>
                  </a:lnTo>
                  <a:lnTo>
                    <a:pt x="872903" y="168837"/>
                  </a:lnTo>
                  <a:lnTo>
                    <a:pt x="870864" y="175199"/>
                  </a:lnTo>
                  <a:lnTo>
                    <a:pt x="868599" y="181335"/>
                  </a:lnTo>
                  <a:lnTo>
                    <a:pt x="866334" y="187243"/>
                  </a:lnTo>
                  <a:lnTo>
                    <a:pt x="863615" y="193378"/>
                  </a:lnTo>
                  <a:lnTo>
                    <a:pt x="860670" y="199287"/>
                  </a:lnTo>
                  <a:lnTo>
                    <a:pt x="857725" y="204967"/>
                  </a:lnTo>
                  <a:lnTo>
                    <a:pt x="854327" y="210421"/>
                  </a:lnTo>
                  <a:lnTo>
                    <a:pt x="850702" y="215875"/>
                  </a:lnTo>
                  <a:lnTo>
                    <a:pt x="847078" y="221328"/>
                  </a:lnTo>
                  <a:lnTo>
                    <a:pt x="843000" y="226328"/>
                  </a:lnTo>
                  <a:lnTo>
                    <a:pt x="838922" y="231554"/>
                  </a:lnTo>
                  <a:lnTo>
                    <a:pt x="834844" y="236553"/>
                  </a:lnTo>
                  <a:lnTo>
                    <a:pt x="830313" y="241325"/>
                  </a:lnTo>
                  <a:lnTo>
                    <a:pt x="826009" y="246097"/>
                  </a:lnTo>
                  <a:lnTo>
                    <a:pt x="821252" y="250869"/>
                  </a:lnTo>
                  <a:lnTo>
                    <a:pt x="816494" y="255187"/>
                  </a:lnTo>
                  <a:lnTo>
                    <a:pt x="811737" y="259731"/>
                  </a:lnTo>
                  <a:lnTo>
                    <a:pt x="806753" y="264049"/>
                  </a:lnTo>
                  <a:lnTo>
                    <a:pt x="796785" y="272229"/>
                  </a:lnTo>
                  <a:lnTo>
                    <a:pt x="786364" y="279955"/>
                  </a:lnTo>
                  <a:lnTo>
                    <a:pt x="776170" y="287227"/>
                  </a:lnTo>
                  <a:lnTo>
                    <a:pt x="765749" y="294044"/>
                  </a:lnTo>
                  <a:lnTo>
                    <a:pt x="755328" y="300180"/>
                  </a:lnTo>
                  <a:lnTo>
                    <a:pt x="745360" y="305860"/>
                  </a:lnTo>
                  <a:lnTo>
                    <a:pt x="735619" y="311314"/>
                  </a:lnTo>
                  <a:lnTo>
                    <a:pt x="725878" y="316313"/>
                  </a:lnTo>
                  <a:lnTo>
                    <a:pt x="717043" y="320631"/>
                  </a:lnTo>
                  <a:lnTo>
                    <a:pt x="708661" y="324721"/>
                  </a:lnTo>
                  <a:lnTo>
                    <a:pt x="700732" y="327902"/>
                  </a:lnTo>
                  <a:lnTo>
                    <a:pt x="693709" y="331084"/>
                  </a:lnTo>
                  <a:lnTo>
                    <a:pt x="681929" y="335628"/>
                  </a:lnTo>
                  <a:lnTo>
                    <a:pt x="674453" y="338583"/>
                  </a:lnTo>
                  <a:lnTo>
                    <a:pt x="671961" y="339492"/>
                  </a:lnTo>
                  <a:lnTo>
                    <a:pt x="658142" y="336083"/>
                  </a:lnTo>
                  <a:lnTo>
                    <a:pt x="644776" y="333583"/>
                  </a:lnTo>
                  <a:lnTo>
                    <a:pt x="632089" y="331311"/>
                  </a:lnTo>
                  <a:lnTo>
                    <a:pt x="619630" y="329266"/>
                  </a:lnTo>
                  <a:lnTo>
                    <a:pt x="607623" y="327675"/>
                  </a:lnTo>
                  <a:lnTo>
                    <a:pt x="596069" y="326539"/>
                  </a:lnTo>
                  <a:lnTo>
                    <a:pt x="584969" y="325630"/>
                  </a:lnTo>
                  <a:lnTo>
                    <a:pt x="574548" y="324948"/>
                  </a:lnTo>
                  <a:lnTo>
                    <a:pt x="564127" y="324494"/>
                  </a:lnTo>
                  <a:lnTo>
                    <a:pt x="554612" y="324494"/>
                  </a:lnTo>
                  <a:lnTo>
                    <a:pt x="545324" y="324494"/>
                  </a:lnTo>
                  <a:lnTo>
                    <a:pt x="536715" y="324948"/>
                  </a:lnTo>
                  <a:lnTo>
                    <a:pt x="528333" y="325403"/>
                  </a:lnTo>
                  <a:lnTo>
                    <a:pt x="520178" y="326085"/>
                  </a:lnTo>
                  <a:lnTo>
                    <a:pt x="512702" y="326766"/>
                  </a:lnTo>
                  <a:lnTo>
                    <a:pt x="505679" y="327675"/>
                  </a:lnTo>
                  <a:lnTo>
                    <a:pt x="499109" y="328811"/>
                  </a:lnTo>
                  <a:lnTo>
                    <a:pt x="492993" y="329948"/>
                  </a:lnTo>
                  <a:lnTo>
                    <a:pt x="487329" y="331311"/>
                  </a:lnTo>
                  <a:lnTo>
                    <a:pt x="481892" y="332447"/>
                  </a:lnTo>
                  <a:lnTo>
                    <a:pt x="472604" y="334947"/>
                  </a:lnTo>
                  <a:lnTo>
                    <a:pt x="465128" y="337219"/>
                  </a:lnTo>
                  <a:lnTo>
                    <a:pt x="459012" y="339719"/>
                  </a:lnTo>
                  <a:lnTo>
                    <a:pt x="454934" y="341309"/>
                  </a:lnTo>
                  <a:lnTo>
                    <a:pt x="451536" y="342900"/>
                  </a:lnTo>
                  <a:lnTo>
                    <a:pt x="445646" y="337219"/>
                  </a:lnTo>
                  <a:lnTo>
                    <a:pt x="439529" y="331311"/>
                  </a:lnTo>
                  <a:lnTo>
                    <a:pt x="425710" y="318813"/>
                  </a:lnTo>
                  <a:lnTo>
                    <a:pt x="410532" y="305860"/>
                  </a:lnTo>
                  <a:lnTo>
                    <a:pt x="394221" y="292454"/>
                  </a:lnTo>
                  <a:lnTo>
                    <a:pt x="377456" y="279274"/>
                  </a:lnTo>
                  <a:lnTo>
                    <a:pt x="360239" y="266094"/>
                  </a:lnTo>
                  <a:lnTo>
                    <a:pt x="343249" y="252914"/>
                  </a:lnTo>
                  <a:lnTo>
                    <a:pt x="326258" y="240416"/>
                  </a:lnTo>
                  <a:lnTo>
                    <a:pt x="295222" y="217693"/>
                  </a:lnTo>
                  <a:lnTo>
                    <a:pt x="269849" y="199514"/>
                  </a:lnTo>
                  <a:lnTo>
                    <a:pt x="252405" y="187243"/>
                  </a:lnTo>
                  <a:lnTo>
                    <a:pt x="246062" y="183153"/>
                  </a:lnTo>
                  <a:lnTo>
                    <a:pt x="251726" y="176563"/>
                  </a:lnTo>
                  <a:lnTo>
                    <a:pt x="257616" y="170655"/>
                  </a:lnTo>
                  <a:lnTo>
                    <a:pt x="263506" y="165428"/>
                  </a:lnTo>
                  <a:lnTo>
                    <a:pt x="269623" y="160656"/>
                  </a:lnTo>
                  <a:lnTo>
                    <a:pt x="275286" y="156339"/>
                  </a:lnTo>
                  <a:lnTo>
                    <a:pt x="281629" y="152476"/>
                  </a:lnTo>
                  <a:lnTo>
                    <a:pt x="287746" y="149294"/>
                  </a:lnTo>
                  <a:lnTo>
                    <a:pt x="293863" y="146568"/>
                  </a:lnTo>
                  <a:lnTo>
                    <a:pt x="299979" y="144068"/>
                  </a:lnTo>
                  <a:lnTo>
                    <a:pt x="306096" y="142023"/>
                  </a:lnTo>
                  <a:lnTo>
                    <a:pt x="311986" y="140432"/>
                  </a:lnTo>
                  <a:lnTo>
                    <a:pt x="317876" y="139069"/>
                  </a:lnTo>
                  <a:lnTo>
                    <a:pt x="323766" y="138160"/>
                  </a:lnTo>
                  <a:lnTo>
                    <a:pt x="329656" y="137024"/>
                  </a:lnTo>
                  <a:lnTo>
                    <a:pt x="335093" y="136569"/>
                  </a:lnTo>
                  <a:lnTo>
                    <a:pt x="340530" y="136342"/>
                  </a:lnTo>
                  <a:lnTo>
                    <a:pt x="345967" y="136342"/>
                  </a:lnTo>
                  <a:lnTo>
                    <a:pt x="350951" y="136569"/>
                  </a:lnTo>
                  <a:lnTo>
                    <a:pt x="355708" y="136796"/>
                  </a:lnTo>
                  <a:lnTo>
                    <a:pt x="360466" y="137251"/>
                  </a:lnTo>
                  <a:lnTo>
                    <a:pt x="368848" y="138614"/>
                  </a:lnTo>
                  <a:lnTo>
                    <a:pt x="376097" y="139978"/>
                  </a:lnTo>
                  <a:lnTo>
                    <a:pt x="382214" y="141341"/>
                  </a:lnTo>
                  <a:lnTo>
                    <a:pt x="386518" y="142705"/>
                  </a:lnTo>
                  <a:lnTo>
                    <a:pt x="390369" y="143841"/>
                  </a:lnTo>
                  <a:lnTo>
                    <a:pt x="389916" y="135888"/>
                  </a:lnTo>
                  <a:lnTo>
                    <a:pt x="389916" y="127934"/>
                  </a:lnTo>
                  <a:lnTo>
                    <a:pt x="390369" y="120208"/>
                  </a:lnTo>
                  <a:lnTo>
                    <a:pt x="391049" y="112482"/>
                  </a:lnTo>
                  <a:lnTo>
                    <a:pt x="392182" y="105211"/>
                  </a:lnTo>
                  <a:lnTo>
                    <a:pt x="393767" y="98166"/>
                  </a:lnTo>
                  <a:lnTo>
                    <a:pt x="395580" y="91122"/>
                  </a:lnTo>
                  <a:lnTo>
                    <a:pt x="397619" y="84305"/>
                  </a:lnTo>
                  <a:lnTo>
                    <a:pt x="399884" y="77942"/>
                  </a:lnTo>
                  <a:lnTo>
                    <a:pt x="402376" y="71807"/>
                  </a:lnTo>
                  <a:lnTo>
                    <a:pt x="405095" y="65671"/>
                  </a:lnTo>
                  <a:lnTo>
                    <a:pt x="407813" y="59763"/>
                  </a:lnTo>
                  <a:lnTo>
                    <a:pt x="410985" y="54310"/>
                  </a:lnTo>
                  <a:lnTo>
                    <a:pt x="413930" y="49083"/>
                  </a:lnTo>
                  <a:lnTo>
                    <a:pt x="417101" y="43857"/>
                  </a:lnTo>
                  <a:lnTo>
                    <a:pt x="420273" y="39085"/>
                  </a:lnTo>
                  <a:lnTo>
                    <a:pt x="423444" y="34540"/>
                  </a:lnTo>
                  <a:lnTo>
                    <a:pt x="426616" y="30222"/>
                  </a:lnTo>
                  <a:lnTo>
                    <a:pt x="432959" y="22496"/>
                  </a:lnTo>
                  <a:lnTo>
                    <a:pt x="438849" y="15679"/>
                  </a:lnTo>
                  <a:lnTo>
                    <a:pt x="444060" y="10226"/>
                  </a:lnTo>
                  <a:lnTo>
                    <a:pt x="448817" y="5908"/>
                  </a:lnTo>
                  <a:lnTo>
                    <a:pt x="452215" y="2500"/>
                  </a:lnTo>
                  <a:lnTo>
                    <a:pt x="455387"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sz="2400">
                <a:solidFill>
                  <a:schemeClr val="bg1">
                    <a:lumMod val="50000"/>
                  </a:schemeClr>
                </a:solidFill>
                <a:cs typeface="+mn-ea"/>
                <a:sym typeface="+mn-lt"/>
              </a:endParaRPr>
            </a:p>
          </p:txBody>
        </p:sp>
      </p:grpSp>
      <p:grpSp>
        <p:nvGrpSpPr>
          <p:cNvPr id="52" name="组合 121"/>
          <p:cNvGrpSpPr/>
          <p:nvPr/>
        </p:nvGrpSpPr>
        <p:grpSpPr>
          <a:xfrm>
            <a:off x="6826045" y="2345206"/>
            <a:ext cx="884440" cy="889399"/>
            <a:chOff x="6825156" y="2493329"/>
            <a:chExt cx="884325" cy="889399"/>
          </a:xfrm>
        </p:grpSpPr>
        <p:sp>
          <p:nvSpPr>
            <p:cNvPr id="123" name="Oval 4"/>
            <p:cNvSpPr/>
            <p:nvPr/>
          </p:nvSpPr>
          <p:spPr>
            <a:xfrm>
              <a:off x="6825156" y="2493329"/>
              <a:ext cx="884325" cy="889399"/>
            </a:xfrm>
            <a:prstGeom prst="ellipse">
              <a:avLst/>
            </a:prstGeom>
            <a:solidFill>
              <a:schemeClr val="accent3"/>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8800" dirty="0">
                <a:solidFill>
                  <a:schemeClr val="bg1">
                    <a:lumMod val="50000"/>
                  </a:schemeClr>
                </a:solidFill>
                <a:cs typeface="+mn-ea"/>
                <a:sym typeface="+mn-lt"/>
              </a:endParaRPr>
            </a:p>
          </p:txBody>
        </p:sp>
        <p:sp>
          <p:nvSpPr>
            <p:cNvPr id="124" name="Freeform 6"/>
            <p:cNvSpPr>
              <a:spLocks noEditPoints="1"/>
            </p:cNvSpPr>
            <p:nvPr/>
          </p:nvSpPr>
          <p:spPr bwMode="auto">
            <a:xfrm>
              <a:off x="7016216" y="2677016"/>
              <a:ext cx="530042" cy="522026"/>
            </a:xfrm>
            <a:custGeom>
              <a:avLst/>
              <a:gdLst>
                <a:gd name="T0" fmla="*/ 63 w 63"/>
                <a:gd name="T1" fmla="*/ 52 h 62"/>
                <a:gd name="T2" fmla="*/ 0 w 63"/>
                <a:gd name="T3" fmla="*/ 52 h 62"/>
                <a:gd name="T4" fmla="*/ 5 w 63"/>
                <a:gd name="T5" fmla="*/ 48 h 62"/>
                <a:gd name="T6" fmla="*/ 58 w 63"/>
                <a:gd name="T7" fmla="*/ 48 h 62"/>
                <a:gd name="T8" fmla="*/ 16 w 63"/>
                <a:gd name="T9" fmla="*/ 2 h 62"/>
                <a:gd name="T10" fmla="*/ 16 w 63"/>
                <a:gd name="T11" fmla="*/ 14 h 62"/>
                <a:gd name="T12" fmla="*/ 16 w 63"/>
                <a:gd name="T13" fmla="*/ 2 h 62"/>
                <a:gd name="T14" fmla="*/ 41 w 63"/>
                <a:gd name="T15" fmla="*/ 8 h 62"/>
                <a:gd name="T16" fmla="*/ 52 w 63"/>
                <a:gd name="T17" fmla="*/ 8 h 62"/>
                <a:gd name="T18" fmla="*/ 41 w 63"/>
                <a:gd name="T19" fmla="*/ 35 h 62"/>
                <a:gd name="T20" fmla="*/ 45 w 63"/>
                <a:gd name="T21" fmla="*/ 50 h 62"/>
                <a:gd name="T22" fmla="*/ 48 w 63"/>
                <a:gd name="T23" fmla="*/ 50 h 62"/>
                <a:gd name="T24" fmla="*/ 53 w 63"/>
                <a:gd name="T25" fmla="*/ 33 h 62"/>
                <a:gd name="T26" fmla="*/ 56 w 63"/>
                <a:gd name="T27" fmla="*/ 20 h 62"/>
                <a:gd name="T28" fmla="*/ 43 w 63"/>
                <a:gd name="T29" fmla="*/ 15 h 62"/>
                <a:gd name="T30" fmla="*/ 44 w 63"/>
                <a:gd name="T31" fmla="*/ 20 h 62"/>
                <a:gd name="T32" fmla="*/ 41 w 63"/>
                <a:gd name="T33" fmla="*/ 35 h 62"/>
                <a:gd name="T34" fmla="*/ 38 w 63"/>
                <a:gd name="T35" fmla="*/ 6 h 62"/>
                <a:gd name="T36" fmla="*/ 25 w 63"/>
                <a:gd name="T37" fmla="*/ 6 h 62"/>
                <a:gd name="T38" fmla="*/ 38 w 63"/>
                <a:gd name="T39" fmla="*/ 34 h 62"/>
                <a:gd name="T40" fmla="*/ 41 w 63"/>
                <a:gd name="T41" fmla="*/ 20 h 62"/>
                <a:gd name="T42" fmla="*/ 28 w 63"/>
                <a:gd name="T43" fmla="*/ 14 h 62"/>
                <a:gd name="T44" fmla="*/ 22 w 63"/>
                <a:gd name="T45" fmla="*/ 29 h 62"/>
                <a:gd name="T46" fmla="*/ 25 w 63"/>
                <a:gd name="T47" fmla="*/ 52 h 62"/>
                <a:gd name="T48" fmla="*/ 31 w 63"/>
                <a:gd name="T49" fmla="*/ 41 h 62"/>
                <a:gd name="T50" fmla="*/ 38 w 63"/>
                <a:gd name="T51" fmla="*/ 52 h 62"/>
                <a:gd name="T52" fmla="*/ 22 w 63"/>
                <a:gd name="T53" fmla="*/ 35 h 62"/>
                <a:gd name="T54" fmla="*/ 19 w 63"/>
                <a:gd name="T55" fmla="*/ 20 h 62"/>
                <a:gd name="T56" fmla="*/ 19 w 63"/>
                <a:gd name="T57" fmla="*/ 15 h 62"/>
                <a:gd name="T58" fmla="*/ 7 w 63"/>
                <a:gd name="T59" fmla="*/ 20 h 62"/>
                <a:gd name="T60" fmla="*/ 10 w 63"/>
                <a:gd name="T61" fmla="*/ 33 h 62"/>
                <a:gd name="T62" fmla="*/ 14 w 63"/>
                <a:gd name="T63" fmla="*/ 50 h 62"/>
                <a:gd name="T64" fmla="*/ 17 w 63"/>
                <a:gd name="T65" fmla="*/ 50 h 62"/>
                <a:gd name="T66" fmla="*/ 22 w 63"/>
                <a:gd name="T67" fmla="*/ 35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3" h="62">
                  <a:moveTo>
                    <a:pt x="56" y="46"/>
                  </a:moveTo>
                  <a:cubicBezTo>
                    <a:pt x="60" y="48"/>
                    <a:pt x="63" y="50"/>
                    <a:pt x="63" y="52"/>
                  </a:cubicBezTo>
                  <a:cubicBezTo>
                    <a:pt x="63" y="58"/>
                    <a:pt x="49" y="62"/>
                    <a:pt x="31" y="62"/>
                  </a:cubicBezTo>
                  <a:cubicBezTo>
                    <a:pt x="14" y="62"/>
                    <a:pt x="0" y="58"/>
                    <a:pt x="0" y="52"/>
                  </a:cubicBezTo>
                  <a:cubicBezTo>
                    <a:pt x="0" y="50"/>
                    <a:pt x="2" y="48"/>
                    <a:pt x="7" y="46"/>
                  </a:cubicBezTo>
                  <a:cubicBezTo>
                    <a:pt x="6" y="47"/>
                    <a:pt x="5" y="48"/>
                    <a:pt x="5" y="48"/>
                  </a:cubicBezTo>
                  <a:cubicBezTo>
                    <a:pt x="5" y="52"/>
                    <a:pt x="17" y="55"/>
                    <a:pt x="31" y="55"/>
                  </a:cubicBezTo>
                  <a:cubicBezTo>
                    <a:pt x="46" y="55"/>
                    <a:pt x="58" y="52"/>
                    <a:pt x="58" y="48"/>
                  </a:cubicBezTo>
                  <a:cubicBezTo>
                    <a:pt x="58" y="48"/>
                    <a:pt x="57" y="47"/>
                    <a:pt x="56" y="46"/>
                  </a:cubicBezTo>
                  <a:close/>
                  <a:moveTo>
                    <a:pt x="16" y="2"/>
                  </a:moveTo>
                  <a:cubicBezTo>
                    <a:pt x="19" y="2"/>
                    <a:pt x="22" y="5"/>
                    <a:pt x="22" y="8"/>
                  </a:cubicBezTo>
                  <a:cubicBezTo>
                    <a:pt x="22" y="11"/>
                    <a:pt x="19" y="14"/>
                    <a:pt x="16" y="14"/>
                  </a:cubicBezTo>
                  <a:cubicBezTo>
                    <a:pt x="13" y="14"/>
                    <a:pt x="10" y="11"/>
                    <a:pt x="10" y="8"/>
                  </a:cubicBezTo>
                  <a:cubicBezTo>
                    <a:pt x="10" y="5"/>
                    <a:pt x="13" y="2"/>
                    <a:pt x="16" y="2"/>
                  </a:cubicBezTo>
                  <a:close/>
                  <a:moveTo>
                    <a:pt x="47" y="2"/>
                  </a:moveTo>
                  <a:cubicBezTo>
                    <a:pt x="43" y="2"/>
                    <a:pt x="41" y="5"/>
                    <a:pt x="41" y="8"/>
                  </a:cubicBezTo>
                  <a:cubicBezTo>
                    <a:pt x="41" y="11"/>
                    <a:pt x="43" y="14"/>
                    <a:pt x="47" y="14"/>
                  </a:cubicBezTo>
                  <a:cubicBezTo>
                    <a:pt x="50" y="14"/>
                    <a:pt x="52" y="11"/>
                    <a:pt x="52" y="8"/>
                  </a:cubicBezTo>
                  <a:cubicBezTo>
                    <a:pt x="52" y="5"/>
                    <a:pt x="50" y="2"/>
                    <a:pt x="47" y="2"/>
                  </a:cubicBezTo>
                  <a:close/>
                  <a:moveTo>
                    <a:pt x="41" y="35"/>
                  </a:moveTo>
                  <a:cubicBezTo>
                    <a:pt x="41" y="50"/>
                    <a:pt x="41" y="50"/>
                    <a:pt x="41" y="50"/>
                  </a:cubicBezTo>
                  <a:cubicBezTo>
                    <a:pt x="45" y="50"/>
                    <a:pt x="45" y="50"/>
                    <a:pt x="45" y="50"/>
                  </a:cubicBezTo>
                  <a:cubicBezTo>
                    <a:pt x="47" y="40"/>
                    <a:pt x="47" y="40"/>
                    <a:pt x="47" y="40"/>
                  </a:cubicBezTo>
                  <a:cubicBezTo>
                    <a:pt x="48" y="50"/>
                    <a:pt x="48" y="50"/>
                    <a:pt x="48" y="50"/>
                  </a:cubicBezTo>
                  <a:cubicBezTo>
                    <a:pt x="53" y="50"/>
                    <a:pt x="53" y="50"/>
                    <a:pt x="53" y="50"/>
                  </a:cubicBezTo>
                  <a:cubicBezTo>
                    <a:pt x="53" y="33"/>
                    <a:pt x="53" y="33"/>
                    <a:pt x="53" y="33"/>
                  </a:cubicBezTo>
                  <a:cubicBezTo>
                    <a:pt x="54" y="33"/>
                    <a:pt x="56" y="31"/>
                    <a:pt x="56" y="29"/>
                  </a:cubicBezTo>
                  <a:cubicBezTo>
                    <a:pt x="56" y="20"/>
                    <a:pt x="56" y="20"/>
                    <a:pt x="56" y="20"/>
                  </a:cubicBezTo>
                  <a:cubicBezTo>
                    <a:pt x="56" y="17"/>
                    <a:pt x="53" y="15"/>
                    <a:pt x="50" y="15"/>
                  </a:cubicBezTo>
                  <a:cubicBezTo>
                    <a:pt x="43" y="15"/>
                    <a:pt x="43" y="15"/>
                    <a:pt x="43" y="15"/>
                  </a:cubicBezTo>
                  <a:cubicBezTo>
                    <a:pt x="43" y="15"/>
                    <a:pt x="43" y="15"/>
                    <a:pt x="42" y="15"/>
                  </a:cubicBezTo>
                  <a:cubicBezTo>
                    <a:pt x="43" y="16"/>
                    <a:pt x="44" y="18"/>
                    <a:pt x="44" y="20"/>
                  </a:cubicBezTo>
                  <a:cubicBezTo>
                    <a:pt x="44" y="29"/>
                    <a:pt x="44" y="29"/>
                    <a:pt x="44" y="29"/>
                  </a:cubicBezTo>
                  <a:cubicBezTo>
                    <a:pt x="44" y="31"/>
                    <a:pt x="43" y="33"/>
                    <a:pt x="41" y="35"/>
                  </a:cubicBezTo>
                  <a:close/>
                  <a:moveTo>
                    <a:pt x="31" y="0"/>
                  </a:moveTo>
                  <a:cubicBezTo>
                    <a:pt x="35" y="0"/>
                    <a:pt x="38" y="3"/>
                    <a:pt x="38" y="6"/>
                  </a:cubicBezTo>
                  <a:cubicBezTo>
                    <a:pt x="38" y="10"/>
                    <a:pt x="35" y="13"/>
                    <a:pt x="31" y="13"/>
                  </a:cubicBezTo>
                  <a:cubicBezTo>
                    <a:pt x="28" y="13"/>
                    <a:pt x="25" y="10"/>
                    <a:pt x="25" y="6"/>
                  </a:cubicBezTo>
                  <a:cubicBezTo>
                    <a:pt x="25" y="3"/>
                    <a:pt x="28" y="0"/>
                    <a:pt x="31" y="0"/>
                  </a:cubicBezTo>
                  <a:close/>
                  <a:moveTo>
                    <a:pt x="38" y="34"/>
                  </a:moveTo>
                  <a:cubicBezTo>
                    <a:pt x="39" y="33"/>
                    <a:pt x="41" y="31"/>
                    <a:pt x="41" y="29"/>
                  </a:cubicBezTo>
                  <a:cubicBezTo>
                    <a:pt x="41" y="20"/>
                    <a:pt x="41" y="20"/>
                    <a:pt x="41" y="20"/>
                  </a:cubicBezTo>
                  <a:cubicBezTo>
                    <a:pt x="41" y="16"/>
                    <a:pt x="38" y="14"/>
                    <a:pt x="35" y="14"/>
                  </a:cubicBezTo>
                  <a:cubicBezTo>
                    <a:pt x="28" y="14"/>
                    <a:pt x="28" y="14"/>
                    <a:pt x="28" y="14"/>
                  </a:cubicBezTo>
                  <a:cubicBezTo>
                    <a:pt x="24" y="14"/>
                    <a:pt x="22" y="16"/>
                    <a:pt x="22" y="20"/>
                  </a:cubicBezTo>
                  <a:cubicBezTo>
                    <a:pt x="22" y="29"/>
                    <a:pt x="22" y="29"/>
                    <a:pt x="22" y="29"/>
                  </a:cubicBezTo>
                  <a:cubicBezTo>
                    <a:pt x="22" y="31"/>
                    <a:pt x="23" y="33"/>
                    <a:pt x="25" y="34"/>
                  </a:cubicBezTo>
                  <a:cubicBezTo>
                    <a:pt x="25" y="52"/>
                    <a:pt x="25" y="52"/>
                    <a:pt x="25" y="52"/>
                  </a:cubicBezTo>
                  <a:cubicBezTo>
                    <a:pt x="30" y="52"/>
                    <a:pt x="30" y="52"/>
                    <a:pt x="30" y="52"/>
                  </a:cubicBezTo>
                  <a:cubicBezTo>
                    <a:pt x="31" y="41"/>
                    <a:pt x="31" y="41"/>
                    <a:pt x="31" y="41"/>
                  </a:cubicBezTo>
                  <a:cubicBezTo>
                    <a:pt x="33" y="52"/>
                    <a:pt x="33" y="52"/>
                    <a:pt x="33" y="52"/>
                  </a:cubicBezTo>
                  <a:cubicBezTo>
                    <a:pt x="38" y="52"/>
                    <a:pt x="38" y="52"/>
                    <a:pt x="38" y="52"/>
                  </a:cubicBezTo>
                  <a:cubicBezTo>
                    <a:pt x="38" y="34"/>
                    <a:pt x="38" y="34"/>
                    <a:pt x="38" y="34"/>
                  </a:cubicBezTo>
                  <a:close/>
                  <a:moveTo>
                    <a:pt x="22" y="35"/>
                  </a:moveTo>
                  <a:cubicBezTo>
                    <a:pt x="20" y="33"/>
                    <a:pt x="19" y="31"/>
                    <a:pt x="19" y="29"/>
                  </a:cubicBezTo>
                  <a:cubicBezTo>
                    <a:pt x="19" y="20"/>
                    <a:pt x="19" y="20"/>
                    <a:pt x="19" y="20"/>
                  </a:cubicBezTo>
                  <a:cubicBezTo>
                    <a:pt x="19" y="18"/>
                    <a:pt x="19" y="16"/>
                    <a:pt x="20" y="15"/>
                  </a:cubicBezTo>
                  <a:cubicBezTo>
                    <a:pt x="20" y="15"/>
                    <a:pt x="19" y="15"/>
                    <a:pt x="19" y="15"/>
                  </a:cubicBezTo>
                  <a:cubicBezTo>
                    <a:pt x="12" y="15"/>
                    <a:pt x="12" y="15"/>
                    <a:pt x="12" y="15"/>
                  </a:cubicBezTo>
                  <a:cubicBezTo>
                    <a:pt x="9" y="15"/>
                    <a:pt x="7" y="17"/>
                    <a:pt x="7" y="20"/>
                  </a:cubicBezTo>
                  <a:cubicBezTo>
                    <a:pt x="7" y="29"/>
                    <a:pt x="7" y="29"/>
                    <a:pt x="7" y="29"/>
                  </a:cubicBezTo>
                  <a:cubicBezTo>
                    <a:pt x="7" y="31"/>
                    <a:pt x="8" y="33"/>
                    <a:pt x="10" y="33"/>
                  </a:cubicBezTo>
                  <a:cubicBezTo>
                    <a:pt x="10" y="50"/>
                    <a:pt x="10" y="50"/>
                    <a:pt x="10" y="50"/>
                  </a:cubicBezTo>
                  <a:cubicBezTo>
                    <a:pt x="14" y="50"/>
                    <a:pt x="14" y="50"/>
                    <a:pt x="14" y="50"/>
                  </a:cubicBezTo>
                  <a:cubicBezTo>
                    <a:pt x="16" y="40"/>
                    <a:pt x="16" y="40"/>
                    <a:pt x="16" y="40"/>
                  </a:cubicBezTo>
                  <a:cubicBezTo>
                    <a:pt x="17" y="50"/>
                    <a:pt x="17" y="50"/>
                    <a:pt x="17" y="50"/>
                  </a:cubicBezTo>
                  <a:cubicBezTo>
                    <a:pt x="22" y="50"/>
                    <a:pt x="22" y="50"/>
                    <a:pt x="22" y="50"/>
                  </a:cubicBezTo>
                  <a:lnTo>
                    <a:pt x="22" y="35"/>
                  </a:lnTo>
                  <a:close/>
                </a:path>
              </a:pathLst>
            </a:custGeom>
            <a:solidFill>
              <a:schemeClr val="bg1"/>
            </a:solidFill>
            <a:ln>
              <a:noFill/>
            </a:ln>
          </p:spPr>
          <p:txBody>
            <a:bodyPr vert="horz" wrap="square" lIns="121920" tIns="60960" rIns="121920" bIns="60960" numCol="1" anchor="t" anchorCtr="0" compatLnSpc="1">
              <a:prstTxWarp prst="textNoShape">
                <a:avLst/>
              </a:prstTxWarp>
            </a:bodyPr>
            <a:lstStyle/>
            <a:p>
              <a:endParaRPr lang="zh-CN" altLang="en-US" sz="2400">
                <a:solidFill>
                  <a:schemeClr val="bg1">
                    <a:lumMod val="50000"/>
                  </a:schemeClr>
                </a:solidFill>
                <a:cs typeface="+mn-ea"/>
                <a:sym typeface="+mn-lt"/>
              </a:endParaRPr>
            </a:p>
          </p:txBody>
        </p:sp>
      </p:grpSp>
    </p:spTree>
    <p:extLst>
      <p:ext uri="{BB962C8B-B14F-4D97-AF65-F5344CB8AC3E}">
        <p14:creationId xmlns:p14="http://schemas.microsoft.com/office/powerpoint/2010/main" val="208276799"/>
      </p:ext>
    </p:extLst>
  </p:cSld>
  <p:clrMapOvr>
    <a:masterClrMapping/>
  </p:clrMapOvr>
  <mc:AlternateContent xmlns:mc="http://schemas.openxmlformats.org/markup-compatibility/2006" xmlns:p14="http://schemas.microsoft.com/office/powerpoint/2010/main">
    <mc:Choice Requires="p14">
      <p:transition p14:dur="0" advClick="0" advTm="3000"/>
    </mc:Choice>
    <mc:Fallback xmlns="">
      <p:transition advClick="0"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nodeType="after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fade">
                                      <p:cBhvr>
                                        <p:cTn id="7" dur="750"/>
                                        <p:tgtEl>
                                          <p:spTgt spid="47"/>
                                        </p:tgtEl>
                                      </p:cBhvr>
                                    </p:animEffect>
                                    <p:anim calcmode="lin" valueType="num">
                                      <p:cBhvr>
                                        <p:cTn id="8" dur="750" fill="hold"/>
                                        <p:tgtEl>
                                          <p:spTgt spid="47"/>
                                        </p:tgtEl>
                                        <p:attrNameLst>
                                          <p:attrName>ppt_w</p:attrName>
                                        </p:attrNameLst>
                                      </p:cBhvr>
                                      <p:tavLst>
                                        <p:tav tm="0" fmla="#ppt_w*sin(2.5*pi*$)">
                                          <p:val>
                                            <p:fltVal val="0"/>
                                          </p:val>
                                        </p:tav>
                                        <p:tav tm="100000">
                                          <p:val>
                                            <p:fltVal val="1"/>
                                          </p:val>
                                        </p:tav>
                                      </p:tavLst>
                                    </p:anim>
                                    <p:anim calcmode="lin" valueType="num">
                                      <p:cBhvr>
                                        <p:cTn id="9" dur="750" fill="hold"/>
                                        <p:tgtEl>
                                          <p:spTgt spid="47"/>
                                        </p:tgtEl>
                                        <p:attrNameLst>
                                          <p:attrName>ppt_h</p:attrName>
                                        </p:attrNameLst>
                                      </p:cBhvr>
                                      <p:tavLst>
                                        <p:tav tm="0">
                                          <p:val>
                                            <p:strVal val="#ppt_h"/>
                                          </p:val>
                                        </p:tav>
                                        <p:tav tm="100000">
                                          <p:val>
                                            <p:strVal val="#ppt_h"/>
                                          </p:val>
                                        </p:tav>
                                      </p:tavLst>
                                    </p:anim>
                                  </p:childTnLst>
                                </p:cTn>
                              </p:par>
                            </p:childTnLst>
                          </p:cTn>
                        </p:par>
                        <p:par>
                          <p:cTn id="10" fill="hold">
                            <p:stCondLst>
                              <p:cond delay="750"/>
                            </p:stCondLst>
                            <p:childTnLst>
                              <p:par>
                                <p:cTn id="11" presetID="45" presetClass="entr" presetSubtype="0" fill="hold" nodeType="after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750"/>
                                        <p:tgtEl>
                                          <p:spTgt spid="10"/>
                                        </p:tgtEl>
                                      </p:cBhvr>
                                    </p:animEffect>
                                    <p:anim calcmode="lin" valueType="num">
                                      <p:cBhvr>
                                        <p:cTn id="14" dur="750" fill="hold"/>
                                        <p:tgtEl>
                                          <p:spTgt spid="10"/>
                                        </p:tgtEl>
                                        <p:attrNameLst>
                                          <p:attrName>ppt_w</p:attrName>
                                        </p:attrNameLst>
                                      </p:cBhvr>
                                      <p:tavLst>
                                        <p:tav tm="0" fmla="#ppt_w*sin(2.5*pi*$)">
                                          <p:val>
                                            <p:fltVal val="0"/>
                                          </p:val>
                                        </p:tav>
                                        <p:tav tm="100000">
                                          <p:val>
                                            <p:fltVal val="1"/>
                                          </p:val>
                                        </p:tav>
                                      </p:tavLst>
                                    </p:anim>
                                    <p:anim calcmode="lin" valueType="num">
                                      <p:cBhvr>
                                        <p:cTn id="15" dur="750" fill="hold"/>
                                        <p:tgtEl>
                                          <p:spTgt spid="10"/>
                                        </p:tgtEl>
                                        <p:attrNameLst>
                                          <p:attrName>ppt_h</p:attrName>
                                        </p:attrNameLst>
                                      </p:cBhvr>
                                      <p:tavLst>
                                        <p:tav tm="0">
                                          <p:val>
                                            <p:strVal val="#ppt_h"/>
                                          </p:val>
                                        </p:tav>
                                        <p:tav tm="100000">
                                          <p:val>
                                            <p:strVal val="#ppt_h"/>
                                          </p:val>
                                        </p:tav>
                                      </p:tavLst>
                                    </p:anim>
                                  </p:childTnLst>
                                </p:cTn>
                              </p:par>
                              <p:par>
                                <p:cTn id="16" presetID="45" presetClass="entr" presetSubtype="0" fill="hold" nodeType="withEffect">
                                  <p:stCondLst>
                                    <p:cond delay="250"/>
                                  </p:stCondLst>
                                  <p:childTnLst>
                                    <p:set>
                                      <p:cBhvr>
                                        <p:cTn id="17" dur="1" fill="hold">
                                          <p:stCondLst>
                                            <p:cond delay="0"/>
                                          </p:stCondLst>
                                        </p:cTn>
                                        <p:tgtEl>
                                          <p:spTgt spid="52"/>
                                        </p:tgtEl>
                                        <p:attrNameLst>
                                          <p:attrName>style.visibility</p:attrName>
                                        </p:attrNameLst>
                                      </p:cBhvr>
                                      <p:to>
                                        <p:strVal val="visible"/>
                                      </p:to>
                                    </p:set>
                                    <p:animEffect transition="in" filter="fade">
                                      <p:cBhvr>
                                        <p:cTn id="18" dur="750"/>
                                        <p:tgtEl>
                                          <p:spTgt spid="52"/>
                                        </p:tgtEl>
                                      </p:cBhvr>
                                    </p:animEffect>
                                    <p:anim calcmode="lin" valueType="num">
                                      <p:cBhvr>
                                        <p:cTn id="19" dur="750" fill="hold"/>
                                        <p:tgtEl>
                                          <p:spTgt spid="52"/>
                                        </p:tgtEl>
                                        <p:attrNameLst>
                                          <p:attrName>ppt_w</p:attrName>
                                        </p:attrNameLst>
                                      </p:cBhvr>
                                      <p:tavLst>
                                        <p:tav tm="0" fmla="#ppt_w*sin(2.5*pi*$)">
                                          <p:val>
                                            <p:fltVal val="0"/>
                                          </p:val>
                                        </p:tav>
                                        <p:tav tm="100000">
                                          <p:val>
                                            <p:fltVal val="1"/>
                                          </p:val>
                                        </p:tav>
                                      </p:tavLst>
                                    </p:anim>
                                    <p:anim calcmode="lin" valueType="num">
                                      <p:cBhvr>
                                        <p:cTn id="20" dur="750" fill="hold"/>
                                        <p:tgtEl>
                                          <p:spTgt spid="52"/>
                                        </p:tgtEl>
                                        <p:attrNameLst>
                                          <p:attrName>ppt_h</p:attrName>
                                        </p:attrNameLst>
                                      </p:cBhvr>
                                      <p:tavLst>
                                        <p:tav tm="0">
                                          <p:val>
                                            <p:strVal val="#ppt_h"/>
                                          </p:val>
                                        </p:tav>
                                        <p:tav tm="100000">
                                          <p:val>
                                            <p:strVal val="#ppt_h"/>
                                          </p:val>
                                        </p:tav>
                                      </p:tavLst>
                                    </p:anim>
                                  </p:childTnLst>
                                </p:cTn>
                              </p:par>
                              <p:par>
                                <p:cTn id="21" presetID="45" presetClass="entr" presetSubtype="0" fill="hold" nodeType="withEffect">
                                  <p:stCondLst>
                                    <p:cond delay="50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750"/>
                                        <p:tgtEl>
                                          <p:spTgt spid="16"/>
                                        </p:tgtEl>
                                      </p:cBhvr>
                                    </p:animEffect>
                                    <p:anim calcmode="lin" valueType="num">
                                      <p:cBhvr>
                                        <p:cTn id="24" dur="750" fill="hold"/>
                                        <p:tgtEl>
                                          <p:spTgt spid="16"/>
                                        </p:tgtEl>
                                        <p:attrNameLst>
                                          <p:attrName>ppt_w</p:attrName>
                                        </p:attrNameLst>
                                      </p:cBhvr>
                                      <p:tavLst>
                                        <p:tav tm="0" fmla="#ppt_w*sin(2.5*pi*$)">
                                          <p:val>
                                            <p:fltVal val="0"/>
                                          </p:val>
                                        </p:tav>
                                        <p:tav tm="100000">
                                          <p:val>
                                            <p:fltVal val="1"/>
                                          </p:val>
                                        </p:tav>
                                      </p:tavLst>
                                    </p:anim>
                                    <p:anim calcmode="lin" valueType="num">
                                      <p:cBhvr>
                                        <p:cTn id="25" dur="750" fill="hold"/>
                                        <p:tgtEl>
                                          <p:spTgt spid="16"/>
                                        </p:tgtEl>
                                        <p:attrNameLst>
                                          <p:attrName>ppt_h</p:attrName>
                                        </p:attrNameLst>
                                      </p:cBhvr>
                                      <p:tavLst>
                                        <p:tav tm="0">
                                          <p:val>
                                            <p:strVal val="#ppt_h"/>
                                          </p:val>
                                        </p:tav>
                                        <p:tav tm="100000">
                                          <p:val>
                                            <p:strVal val="#ppt_h"/>
                                          </p:val>
                                        </p:tav>
                                      </p:tavLst>
                                    </p:anim>
                                  </p:childTnLst>
                                </p:cTn>
                              </p:par>
                              <p:par>
                                <p:cTn id="26" presetID="45" presetClass="entr" presetSubtype="0" fill="hold" nodeType="withEffect">
                                  <p:stCondLst>
                                    <p:cond delay="750"/>
                                  </p:stCondLst>
                                  <p:childTnLst>
                                    <p:set>
                                      <p:cBhvr>
                                        <p:cTn id="27" dur="1" fill="hold">
                                          <p:stCondLst>
                                            <p:cond delay="0"/>
                                          </p:stCondLst>
                                        </p:cTn>
                                        <p:tgtEl>
                                          <p:spTgt spid="44"/>
                                        </p:tgtEl>
                                        <p:attrNameLst>
                                          <p:attrName>style.visibility</p:attrName>
                                        </p:attrNameLst>
                                      </p:cBhvr>
                                      <p:to>
                                        <p:strVal val="visible"/>
                                      </p:to>
                                    </p:set>
                                    <p:animEffect transition="in" filter="fade">
                                      <p:cBhvr>
                                        <p:cTn id="28" dur="750"/>
                                        <p:tgtEl>
                                          <p:spTgt spid="44"/>
                                        </p:tgtEl>
                                      </p:cBhvr>
                                    </p:animEffect>
                                    <p:anim calcmode="lin" valueType="num">
                                      <p:cBhvr>
                                        <p:cTn id="29" dur="750" fill="hold"/>
                                        <p:tgtEl>
                                          <p:spTgt spid="44"/>
                                        </p:tgtEl>
                                        <p:attrNameLst>
                                          <p:attrName>ppt_w</p:attrName>
                                        </p:attrNameLst>
                                      </p:cBhvr>
                                      <p:tavLst>
                                        <p:tav tm="0" fmla="#ppt_w*sin(2.5*pi*$)">
                                          <p:val>
                                            <p:fltVal val="0"/>
                                          </p:val>
                                        </p:tav>
                                        <p:tav tm="100000">
                                          <p:val>
                                            <p:fltVal val="1"/>
                                          </p:val>
                                        </p:tav>
                                      </p:tavLst>
                                    </p:anim>
                                    <p:anim calcmode="lin" valueType="num">
                                      <p:cBhvr>
                                        <p:cTn id="30" dur="750" fill="hold"/>
                                        <p:tgtEl>
                                          <p:spTgt spid="44"/>
                                        </p:tgtEl>
                                        <p:attrNameLst>
                                          <p:attrName>ppt_h</p:attrName>
                                        </p:attrNameLst>
                                      </p:cBhvr>
                                      <p:tavLst>
                                        <p:tav tm="0">
                                          <p:val>
                                            <p:strVal val="#ppt_h"/>
                                          </p:val>
                                        </p:tav>
                                        <p:tav tm="100000">
                                          <p:val>
                                            <p:strVal val="#ppt_h"/>
                                          </p:val>
                                        </p:tav>
                                      </p:tavLst>
                                    </p:anim>
                                  </p:childTnLst>
                                </p:cTn>
                              </p:par>
                              <p:par>
                                <p:cTn id="31" presetID="45" presetClass="entr" presetSubtype="0" fill="hold" nodeType="withEffect">
                                  <p:stCondLst>
                                    <p:cond delay="1000"/>
                                  </p:stCondLst>
                                  <p:childTnLst>
                                    <p:set>
                                      <p:cBhvr>
                                        <p:cTn id="32" dur="1" fill="hold">
                                          <p:stCondLst>
                                            <p:cond delay="0"/>
                                          </p:stCondLst>
                                        </p:cTn>
                                        <p:tgtEl>
                                          <p:spTgt spid="36"/>
                                        </p:tgtEl>
                                        <p:attrNameLst>
                                          <p:attrName>style.visibility</p:attrName>
                                        </p:attrNameLst>
                                      </p:cBhvr>
                                      <p:to>
                                        <p:strVal val="visible"/>
                                      </p:to>
                                    </p:set>
                                    <p:animEffect transition="in" filter="fade">
                                      <p:cBhvr>
                                        <p:cTn id="33" dur="750"/>
                                        <p:tgtEl>
                                          <p:spTgt spid="36"/>
                                        </p:tgtEl>
                                      </p:cBhvr>
                                    </p:animEffect>
                                    <p:anim calcmode="lin" valueType="num">
                                      <p:cBhvr>
                                        <p:cTn id="34" dur="750" fill="hold"/>
                                        <p:tgtEl>
                                          <p:spTgt spid="36"/>
                                        </p:tgtEl>
                                        <p:attrNameLst>
                                          <p:attrName>ppt_w</p:attrName>
                                        </p:attrNameLst>
                                      </p:cBhvr>
                                      <p:tavLst>
                                        <p:tav tm="0" fmla="#ppt_w*sin(2.5*pi*$)">
                                          <p:val>
                                            <p:fltVal val="0"/>
                                          </p:val>
                                        </p:tav>
                                        <p:tav tm="100000">
                                          <p:val>
                                            <p:fltVal val="1"/>
                                          </p:val>
                                        </p:tav>
                                      </p:tavLst>
                                    </p:anim>
                                    <p:anim calcmode="lin" valueType="num">
                                      <p:cBhvr>
                                        <p:cTn id="35" dur="750" fill="hold"/>
                                        <p:tgtEl>
                                          <p:spTgt spid="36"/>
                                        </p:tgtEl>
                                        <p:attrNameLst>
                                          <p:attrName>ppt_h</p:attrName>
                                        </p:attrNameLst>
                                      </p:cBhvr>
                                      <p:tavLst>
                                        <p:tav tm="0">
                                          <p:val>
                                            <p:strVal val="#ppt_h"/>
                                          </p:val>
                                        </p:tav>
                                        <p:tav tm="100000">
                                          <p:val>
                                            <p:strVal val="#ppt_h"/>
                                          </p:val>
                                        </p:tav>
                                      </p:tavLst>
                                    </p:anim>
                                  </p:childTnLst>
                                </p:cTn>
                              </p:par>
                              <p:par>
                                <p:cTn id="36" presetID="45" presetClass="entr" presetSubtype="0" fill="hold" nodeType="withEffect">
                                  <p:stCondLst>
                                    <p:cond delay="1250"/>
                                  </p:stCondLst>
                                  <p:childTnLst>
                                    <p:set>
                                      <p:cBhvr>
                                        <p:cTn id="37" dur="1" fill="hold">
                                          <p:stCondLst>
                                            <p:cond delay="0"/>
                                          </p:stCondLst>
                                        </p:cTn>
                                        <p:tgtEl>
                                          <p:spTgt spid="28"/>
                                        </p:tgtEl>
                                        <p:attrNameLst>
                                          <p:attrName>style.visibility</p:attrName>
                                        </p:attrNameLst>
                                      </p:cBhvr>
                                      <p:to>
                                        <p:strVal val="visible"/>
                                      </p:to>
                                    </p:set>
                                    <p:animEffect transition="in" filter="fade">
                                      <p:cBhvr>
                                        <p:cTn id="38" dur="750"/>
                                        <p:tgtEl>
                                          <p:spTgt spid="28"/>
                                        </p:tgtEl>
                                      </p:cBhvr>
                                    </p:animEffect>
                                    <p:anim calcmode="lin" valueType="num">
                                      <p:cBhvr>
                                        <p:cTn id="39" dur="750" fill="hold"/>
                                        <p:tgtEl>
                                          <p:spTgt spid="28"/>
                                        </p:tgtEl>
                                        <p:attrNameLst>
                                          <p:attrName>ppt_w</p:attrName>
                                        </p:attrNameLst>
                                      </p:cBhvr>
                                      <p:tavLst>
                                        <p:tav tm="0" fmla="#ppt_w*sin(2.5*pi*$)">
                                          <p:val>
                                            <p:fltVal val="0"/>
                                          </p:val>
                                        </p:tav>
                                        <p:tav tm="100000">
                                          <p:val>
                                            <p:fltVal val="1"/>
                                          </p:val>
                                        </p:tav>
                                      </p:tavLst>
                                    </p:anim>
                                    <p:anim calcmode="lin" valueType="num">
                                      <p:cBhvr>
                                        <p:cTn id="40" dur="750" fill="hold"/>
                                        <p:tgtEl>
                                          <p:spTgt spid="28"/>
                                        </p:tgtEl>
                                        <p:attrNameLst>
                                          <p:attrName>ppt_h</p:attrName>
                                        </p:attrNameLst>
                                      </p:cBhvr>
                                      <p:tavLst>
                                        <p:tav tm="0">
                                          <p:val>
                                            <p:strVal val="#ppt_h"/>
                                          </p:val>
                                        </p:tav>
                                        <p:tav tm="100000">
                                          <p:val>
                                            <p:strVal val="#ppt_h"/>
                                          </p:val>
                                        </p:tav>
                                      </p:tavLst>
                                    </p:anim>
                                  </p:childTnLst>
                                </p:cTn>
                              </p:par>
                              <p:par>
                                <p:cTn id="41" presetID="45" presetClass="entr" presetSubtype="0" fill="hold" nodeType="withEffect">
                                  <p:stCondLst>
                                    <p:cond delay="1500"/>
                                  </p:stCondLst>
                                  <p:childTnLst>
                                    <p:set>
                                      <p:cBhvr>
                                        <p:cTn id="42" dur="1" fill="hold">
                                          <p:stCondLst>
                                            <p:cond delay="0"/>
                                          </p:stCondLst>
                                        </p:cTn>
                                        <p:tgtEl>
                                          <p:spTgt spid="14"/>
                                        </p:tgtEl>
                                        <p:attrNameLst>
                                          <p:attrName>style.visibility</p:attrName>
                                        </p:attrNameLst>
                                      </p:cBhvr>
                                      <p:to>
                                        <p:strVal val="visible"/>
                                      </p:to>
                                    </p:set>
                                    <p:animEffect transition="in" filter="fade">
                                      <p:cBhvr>
                                        <p:cTn id="43" dur="750"/>
                                        <p:tgtEl>
                                          <p:spTgt spid="14"/>
                                        </p:tgtEl>
                                      </p:cBhvr>
                                    </p:animEffect>
                                    <p:anim calcmode="lin" valueType="num">
                                      <p:cBhvr>
                                        <p:cTn id="44" dur="750" fill="hold"/>
                                        <p:tgtEl>
                                          <p:spTgt spid="14"/>
                                        </p:tgtEl>
                                        <p:attrNameLst>
                                          <p:attrName>ppt_w</p:attrName>
                                        </p:attrNameLst>
                                      </p:cBhvr>
                                      <p:tavLst>
                                        <p:tav tm="0" fmla="#ppt_w*sin(2.5*pi*$)">
                                          <p:val>
                                            <p:fltVal val="0"/>
                                          </p:val>
                                        </p:tav>
                                        <p:tav tm="100000">
                                          <p:val>
                                            <p:fltVal val="1"/>
                                          </p:val>
                                        </p:tav>
                                      </p:tavLst>
                                    </p:anim>
                                    <p:anim calcmode="lin" valueType="num">
                                      <p:cBhvr>
                                        <p:cTn id="45" dur="750" fill="hold"/>
                                        <p:tgtEl>
                                          <p:spTgt spid="14"/>
                                        </p:tgtEl>
                                        <p:attrNameLst>
                                          <p:attrName>ppt_h</p:attrName>
                                        </p:attrNameLst>
                                      </p:cBhvr>
                                      <p:tavLst>
                                        <p:tav tm="0">
                                          <p:val>
                                            <p:strVal val="#ppt_h"/>
                                          </p:val>
                                        </p:tav>
                                        <p:tav tm="100000">
                                          <p:val>
                                            <p:strVal val="#ppt_h"/>
                                          </p:val>
                                        </p:tav>
                                      </p:tavLst>
                                    </p:anim>
                                  </p:childTnLst>
                                </p:cTn>
                              </p:par>
                              <p:par>
                                <p:cTn id="46" presetID="45" presetClass="entr" presetSubtype="0" fill="hold" nodeType="withEffect">
                                  <p:stCondLst>
                                    <p:cond delay="1750"/>
                                  </p:stCondLst>
                                  <p:childTnLst>
                                    <p:set>
                                      <p:cBhvr>
                                        <p:cTn id="47" dur="1" fill="hold">
                                          <p:stCondLst>
                                            <p:cond delay="0"/>
                                          </p:stCondLst>
                                        </p:cTn>
                                        <p:tgtEl>
                                          <p:spTgt spid="12"/>
                                        </p:tgtEl>
                                        <p:attrNameLst>
                                          <p:attrName>style.visibility</p:attrName>
                                        </p:attrNameLst>
                                      </p:cBhvr>
                                      <p:to>
                                        <p:strVal val="visible"/>
                                      </p:to>
                                    </p:set>
                                    <p:animEffect transition="in" filter="fade">
                                      <p:cBhvr>
                                        <p:cTn id="48" dur="750"/>
                                        <p:tgtEl>
                                          <p:spTgt spid="12"/>
                                        </p:tgtEl>
                                      </p:cBhvr>
                                    </p:animEffect>
                                    <p:anim calcmode="lin" valueType="num">
                                      <p:cBhvr>
                                        <p:cTn id="49" dur="750" fill="hold"/>
                                        <p:tgtEl>
                                          <p:spTgt spid="12"/>
                                        </p:tgtEl>
                                        <p:attrNameLst>
                                          <p:attrName>ppt_w</p:attrName>
                                        </p:attrNameLst>
                                      </p:cBhvr>
                                      <p:tavLst>
                                        <p:tav tm="0" fmla="#ppt_w*sin(2.5*pi*$)">
                                          <p:val>
                                            <p:fltVal val="0"/>
                                          </p:val>
                                        </p:tav>
                                        <p:tav tm="100000">
                                          <p:val>
                                            <p:fltVal val="1"/>
                                          </p:val>
                                        </p:tav>
                                      </p:tavLst>
                                    </p:anim>
                                    <p:anim calcmode="lin" valueType="num">
                                      <p:cBhvr>
                                        <p:cTn id="50" dur="750" fill="hold"/>
                                        <p:tgtEl>
                                          <p:spTgt spid="12"/>
                                        </p:tgtEl>
                                        <p:attrNameLst>
                                          <p:attrName>ppt_h</p:attrName>
                                        </p:attrNameLst>
                                      </p:cBhvr>
                                      <p:tavLst>
                                        <p:tav tm="0">
                                          <p:val>
                                            <p:strVal val="#ppt_h"/>
                                          </p:val>
                                        </p:tav>
                                        <p:tav tm="100000">
                                          <p:val>
                                            <p:strVal val="#ppt_h"/>
                                          </p:val>
                                        </p:tav>
                                      </p:tavLst>
                                    </p:anim>
                                  </p:childTnLst>
                                </p:cTn>
                              </p:par>
                            </p:childTnLst>
                          </p:cTn>
                        </p:par>
                        <p:par>
                          <p:cTn id="51" fill="hold">
                            <p:stCondLst>
                              <p:cond delay="3250"/>
                            </p:stCondLst>
                            <p:childTnLst>
                              <p:par>
                                <p:cTn id="52" presetID="22" presetClass="entr" presetSubtype="2" fill="hold" nodeType="afterEffect">
                                  <p:stCondLst>
                                    <p:cond delay="0"/>
                                  </p:stCondLst>
                                  <p:childTnLst>
                                    <p:set>
                                      <p:cBhvr>
                                        <p:cTn id="53" dur="1" fill="hold">
                                          <p:stCondLst>
                                            <p:cond delay="0"/>
                                          </p:stCondLst>
                                        </p:cTn>
                                        <p:tgtEl>
                                          <p:spTgt spid="26"/>
                                        </p:tgtEl>
                                        <p:attrNameLst>
                                          <p:attrName>style.visibility</p:attrName>
                                        </p:attrNameLst>
                                      </p:cBhvr>
                                      <p:to>
                                        <p:strVal val="visible"/>
                                      </p:to>
                                    </p:set>
                                    <p:animEffect transition="in" filter="wipe(right)">
                                      <p:cBhvr>
                                        <p:cTn id="54" dur="500"/>
                                        <p:tgtEl>
                                          <p:spTgt spid="26"/>
                                        </p:tgtEl>
                                      </p:cBhvr>
                                    </p:animEffect>
                                  </p:childTnLst>
                                </p:cTn>
                              </p:par>
                              <p:par>
                                <p:cTn id="55" presetID="22" presetClass="entr" presetSubtype="2" fill="hold" nodeType="withEffect">
                                  <p:stCondLst>
                                    <p:cond delay="0"/>
                                  </p:stCondLst>
                                  <p:childTnLst>
                                    <p:set>
                                      <p:cBhvr>
                                        <p:cTn id="56" dur="1" fill="hold">
                                          <p:stCondLst>
                                            <p:cond delay="0"/>
                                          </p:stCondLst>
                                        </p:cTn>
                                        <p:tgtEl>
                                          <p:spTgt spid="24"/>
                                        </p:tgtEl>
                                        <p:attrNameLst>
                                          <p:attrName>style.visibility</p:attrName>
                                        </p:attrNameLst>
                                      </p:cBhvr>
                                      <p:to>
                                        <p:strVal val="visible"/>
                                      </p:to>
                                    </p:set>
                                    <p:animEffect transition="in" filter="wipe(right)">
                                      <p:cBhvr>
                                        <p:cTn id="57" dur="500"/>
                                        <p:tgtEl>
                                          <p:spTgt spid="24"/>
                                        </p:tgtEl>
                                      </p:cBhvr>
                                    </p:animEffect>
                                  </p:childTnLst>
                                </p:cTn>
                              </p:par>
                              <p:par>
                                <p:cTn id="58" presetID="22" presetClass="entr" presetSubtype="2" fill="hold" nodeType="withEffect">
                                  <p:stCondLst>
                                    <p:cond delay="0"/>
                                  </p:stCondLst>
                                  <p:childTnLst>
                                    <p:set>
                                      <p:cBhvr>
                                        <p:cTn id="59" dur="1" fill="hold">
                                          <p:stCondLst>
                                            <p:cond delay="0"/>
                                          </p:stCondLst>
                                        </p:cTn>
                                        <p:tgtEl>
                                          <p:spTgt spid="22"/>
                                        </p:tgtEl>
                                        <p:attrNameLst>
                                          <p:attrName>style.visibility</p:attrName>
                                        </p:attrNameLst>
                                      </p:cBhvr>
                                      <p:to>
                                        <p:strVal val="visible"/>
                                      </p:to>
                                    </p:set>
                                    <p:animEffect transition="in" filter="wipe(right)">
                                      <p:cBhvr>
                                        <p:cTn id="60" dur="500"/>
                                        <p:tgtEl>
                                          <p:spTgt spid="22"/>
                                        </p:tgtEl>
                                      </p:cBhvr>
                                    </p:animEffect>
                                  </p:childTnLst>
                                </p:cTn>
                              </p:par>
                              <p:par>
                                <p:cTn id="61" presetID="22" presetClass="entr" presetSubtype="2" fill="hold" nodeType="withEffect">
                                  <p:stCondLst>
                                    <p:cond delay="0"/>
                                  </p:stCondLst>
                                  <p:childTnLst>
                                    <p:set>
                                      <p:cBhvr>
                                        <p:cTn id="62" dur="1" fill="hold">
                                          <p:stCondLst>
                                            <p:cond delay="0"/>
                                          </p:stCondLst>
                                        </p:cTn>
                                        <p:tgtEl>
                                          <p:spTgt spid="20"/>
                                        </p:tgtEl>
                                        <p:attrNameLst>
                                          <p:attrName>style.visibility</p:attrName>
                                        </p:attrNameLst>
                                      </p:cBhvr>
                                      <p:to>
                                        <p:strVal val="visible"/>
                                      </p:to>
                                    </p:set>
                                    <p:animEffect transition="in" filter="wipe(right)">
                                      <p:cBhvr>
                                        <p:cTn id="63" dur="500"/>
                                        <p:tgtEl>
                                          <p:spTgt spid="20"/>
                                        </p:tgtEl>
                                      </p:cBhvr>
                                    </p:animEffect>
                                  </p:childTnLst>
                                </p:cTn>
                              </p:par>
                              <p:par>
                                <p:cTn id="64" presetID="22" presetClass="entr" presetSubtype="8" fill="hold" nodeType="withEffect">
                                  <p:stCondLst>
                                    <p:cond delay="0"/>
                                  </p:stCondLst>
                                  <p:childTnLst>
                                    <p:set>
                                      <p:cBhvr>
                                        <p:cTn id="65" dur="1" fill="hold">
                                          <p:stCondLst>
                                            <p:cond delay="0"/>
                                          </p:stCondLst>
                                        </p:cTn>
                                        <p:tgtEl>
                                          <p:spTgt spid="19"/>
                                        </p:tgtEl>
                                        <p:attrNameLst>
                                          <p:attrName>style.visibility</p:attrName>
                                        </p:attrNameLst>
                                      </p:cBhvr>
                                      <p:to>
                                        <p:strVal val="visible"/>
                                      </p:to>
                                    </p:set>
                                    <p:animEffect transition="in" filter="wipe(left)">
                                      <p:cBhvr>
                                        <p:cTn id="66" dur="500"/>
                                        <p:tgtEl>
                                          <p:spTgt spid="19"/>
                                        </p:tgtEl>
                                      </p:cBhvr>
                                    </p:animEffect>
                                  </p:childTnLst>
                                </p:cTn>
                              </p:par>
                              <p:par>
                                <p:cTn id="67" presetID="22" presetClass="entr" presetSubtype="8" fill="hold" nodeType="withEffect">
                                  <p:stCondLst>
                                    <p:cond delay="0"/>
                                  </p:stCondLst>
                                  <p:childTnLst>
                                    <p:set>
                                      <p:cBhvr>
                                        <p:cTn id="68" dur="1" fill="hold">
                                          <p:stCondLst>
                                            <p:cond delay="0"/>
                                          </p:stCondLst>
                                        </p:cTn>
                                        <p:tgtEl>
                                          <p:spTgt spid="21"/>
                                        </p:tgtEl>
                                        <p:attrNameLst>
                                          <p:attrName>style.visibility</p:attrName>
                                        </p:attrNameLst>
                                      </p:cBhvr>
                                      <p:to>
                                        <p:strVal val="visible"/>
                                      </p:to>
                                    </p:set>
                                    <p:animEffect transition="in" filter="wipe(left)">
                                      <p:cBhvr>
                                        <p:cTn id="69" dur="500"/>
                                        <p:tgtEl>
                                          <p:spTgt spid="21"/>
                                        </p:tgtEl>
                                      </p:cBhvr>
                                    </p:animEffect>
                                  </p:childTnLst>
                                </p:cTn>
                              </p:par>
                              <p:par>
                                <p:cTn id="70" presetID="22" presetClass="entr" presetSubtype="8" fill="hold" nodeType="withEffect">
                                  <p:stCondLst>
                                    <p:cond delay="0"/>
                                  </p:stCondLst>
                                  <p:childTnLst>
                                    <p:set>
                                      <p:cBhvr>
                                        <p:cTn id="71" dur="1" fill="hold">
                                          <p:stCondLst>
                                            <p:cond delay="0"/>
                                          </p:stCondLst>
                                        </p:cTn>
                                        <p:tgtEl>
                                          <p:spTgt spid="23"/>
                                        </p:tgtEl>
                                        <p:attrNameLst>
                                          <p:attrName>style.visibility</p:attrName>
                                        </p:attrNameLst>
                                      </p:cBhvr>
                                      <p:to>
                                        <p:strVal val="visible"/>
                                      </p:to>
                                    </p:set>
                                    <p:animEffect transition="in" filter="wipe(left)">
                                      <p:cBhvr>
                                        <p:cTn id="72" dur="500"/>
                                        <p:tgtEl>
                                          <p:spTgt spid="23"/>
                                        </p:tgtEl>
                                      </p:cBhvr>
                                    </p:animEffect>
                                  </p:childTnLst>
                                </p:cTn>
                              </p:par>
                              <p:par>
                                <p:cTn id="73" presetID="22" presetClass="entr" presetSubtype="8" fill="hold" nodeType="withEffect">
                                  <p:stCondLst>
                                    <p:cond delay="0"/>
                                  </p:stCondLst>
                                  <p:childTnLst>
                                    <p:set>
                                      <p:cBhvr>
                                        <p:cTn id="74" dur="1" fill="hold">
                                          <p:stCondLst>
                                            <p:cond delay="0"/>
                                          </p:stCondLst>
                                        </p:cTn>
                                        <p:tgtEl>
                                          <p:spTgt spid="25"/>
                                        </p:tgtEl>
                                        <p:attrNameLst>
                                          <p:attrName>style.visibility</p:attrName>
                                        </p:attrNameLst>
                                      </p:cBhvr>
                                      <p:to>
                                        <p:strVal val="visible"/>
                                      </p:to>
                                    </p:set>
                                    <p:animEffect transition="in" filter="wipe(left)">
                                      <p:cBhvr>
                                        <p:cTn id="75" dur="500"/>
                                        <p:tgtEl>
                                          <p:spTgt spid="25"/>
                                        </p:tgtEl>
                                      </p:cBhvr>
                                    </p:animEffect>
                                  </p:childTnLst>
                                </p:cTn>
                              </p:par>
                            </p:childTnLst>
                          </p:cTn>
                        </p:par>
                        <p:par>
                          <p:cTn id="76" fill="hold">
                            <p:stCondLst>
                              <p:cond delay="3750"/>
                            </p:stCondLst>
                            <p:childTnLst>
                              <p:par>
                                <p:cTn id="77" presetID="16" presetClass="entr" presetSubtype="42" fill="hold" nodeType="afterEffect">
                                  <p:stCondLst>
                                    <p:cond delay="0"/>
                                  </p:stCondLst>
                                  <p:childTnLst>
                                    <p:set>
                                      <p:cBhvr>
                                        <p:cTn id="78" dur="1" fill="hold">
                                          <p:stCondLst>
                                            <p:cond delay="0"/>
                                          </p:stCondLst>
                                        </p:cTn>
                                        <p:tgtEl>
                                          <p:spTgt spid="27"/>
                                        </p:tgtEl>
                                        <p:attrNameLst>
                                          <p:attrName>style.visibility</p:attrName>
                                        </p:attrNameLst>
                                      </p:cBhvr>
                                      <p:to>
                                        <p:strVal val="visible"/>
                                      </p:to>
                                    </p:set>
                                    <p:animEffect transition="in" filter="barn(outHorizontal)">
                                      <p:cBhvr>
                                        <p:cTn id="79" dur="500"/>
                                        <p:tgtEl>
                                          <p:spTgt spid="27"/>
                                        </p:tgtEl>
                                      </p:cBhvr>
                                    </p:animEffect>
                                  </p:childTnLst>
                                </p:cTn>
                              </p:par>
                              <p:par>
                                <p:cTn id="80" presetID="16" presetClass="entr" presetSubtype="42" fill="hold" nodeType="withEffect">
                                  <p:stCondLst>
                                    <p:cond delay="0"/>
                                  </p:stCondLst>
                                  <p:childTnLst>
                                    <p:set>
                                      <p:cBhvr>
                                        <p:cTn id="81" dur="1" fill="hold">
                                          <p:stCondLst>
                                            <p:cond delay="0"/>
                                          </p:stCondLst>
                                        </p:cTn>
                                        <p:tgtEl>
                                          <p:spTgt spid="18"/>
                                        </p:tgtEl>
                                        <p:attrNameLst>
                                          <p:attrName>style.visibility</p:attrName>
                                        </p:attrNameLst>
                                      </p:cBhvr>
                                      <p:to>
                                        <p:strVal val="visible"/>
                                      </p:to>
                                    </p:set>
                                    <p:animEffect transition="in" filter="barn(outHorizontal)">
                                      <p:cBhvr>
                                        <p:cTn id="82" dur="500"/>
                                        <p:tgtEl>
                                          <p:spTgt spid="18"/>
                                        </p:tgtEl>
                                      </p:cBhvr>
                                    </p:animEffect>
                                  </p:childTnLst>
                                </p:cTn>
                              </p:par>
                              <p:par>
                                <p:cTn id="83" presetID="2" presetClass="entr" presetSubtype="8" fill="hold" nodeType="withEffect">
                                  <p:stCondLst>
                                    <p:cond delay="0"/>
                                  </p:stCondLst>
                                  <p:childTnLst>
                                    <p:set>
                                      <p:cBhvr>
                                        <p:cTn id="84" dur="1" fill="hold">
                                          <p:stCondLst>
                                            <p:cond delay="0"/>
                                          </p:stCondLst>
                                        </p:cTn>
                                        <p:tgtEl>
                                          <p:spTgt spid="2"/>
                                        </p:tgtEl>
                                        <p:attrNameLst>
                                          <p:attrName>style.visibility</p:attrName>
                                        </p:attrNameLst>
                                      </p:cBhvr>
                                      <p:to>
                                        <p:strVal val="visible"/>
                                      </p:to>
                                    </p:set>
                                    <p:anim calcmode="lin" valueType="num">
                                      <p:cBhvr additive="base">
                                        <p:cTn id="85" dur="500" fill="hold"/>
                                        <p:tgtEl>
                                          <p:spTgt spid="2"/>
                                        </p:tgtEl>
                                        <p:attrNameLst>
                                          <p:attrName>ppt_x</p:attrName>
                                        </p:attrNameLst>
                                      </p:cBhvr>
                                      <p:tavLst>
                                        <p:tav tm="0">
                                          <p:val>
                                            <p:strVal val="0-#ppt_w/2"/>
                                          </p:val>
                                        </p:tav>
                                        <p:tav tm="100000">
                                          <p:val>
                                            <p:strVal val="#ppt_x"/>
                                          </p:val>
                                        </p:tav>
                                      </p:tavLst>
                                    </p:anim>
                                    <p:anim calcmode="lin" valueType="num">
                                      <p:cBhvr additive="base">
                                        <p:cTn id="86" dur="500" fill="hold"/>
                                        <p:tgtEl>
                                          <p:spTgt spid="2"/>
                                        </p:tgtEl>
                                        <p:attrNameLst>
                                          <p:attrName>ppt_y</p:attrName>
                                        </p:attrNameLst>
                                      </p:cBhvr>
                                      <p:tavLst>
                                        <p:tav tm="0">
                                          <p:val>
                                            <p:strVal val="#ppt_y"/>
                                          </p:val>
                                        </p:tav>
                                        <p:tav tm="100000">
                                          <p:val>
                                            <p:strVal val="#ppt_y"/>
                                          </p:val>
                                        </p:tav>
                                      </p:tavLst>
                                    </p:anim>
                                  </p:childTnLst>
                                </p:cTn>
                              </p:par>
                              <p:par>
                                <p:cTn id="87" presetID="2" presetClass="entr" presetSubtype="2" fill="hold" nodeType="withEffect">
                                  <p:stCondLst>
                                    <p:cond delay="0"/>
                                  </p:stCondLst>
                                  <p:childTnLst>
                                    <p:set>
                                      <p:cBhvr>
                                        <p:cTn id="88" dur="1" fill="hold">
                                          <p:stCondLst>
                                            <p:cond delay="0"/>
                                          </p:stCondLst>
                                        </p:cTn>
                                        <p:tgtEl>
                                          <p:spTgt spid="3"/>
                                        </p:tgtEl>
                                        <p:attrNameLst>
                                          <p:attrName>style.visibility</p:attrName>
                                        </p:attrNameLst>
                                      </p:cBhvr>
                                      <p:to>
                                        <p:strVal val="visible"/>
                                      </p:to>
                                    </p:set>
                                    <p:anim calcmode="lin" valueType="num">
                                      <p:cBhvr additive="base">
                                        <p:cTn id="89" dur="500" fill="hold"/>
                                        <p:tgtEl>
                                          <p:spTgt spid="3"/>
                                        </p:tgtEl>
                                        <p:attrNameLst>
                                          <p:attrName>ppt_x</p:attrName>
                                        </p:attrNameLst>
                                      </p:cBhvr>
                                      <p:tavLst>
                                        <p:tav tm="0">
                                          <p:val>
                                            <p:strVal val="1+#ppt_w/2"/>
                                          </p:val>
                                        </p:tav>
                                        <p:tav tm="100000">
                                          <p:val>
                                            <p:strVal val="#ppt_x"/>
                                          </p:val>
                                        </p:tav>
                                      </p:tavLst>
                                    </p:anim>
                                    <p:anim calcmode="lin" valueType="num">
                                      <p:cBhvr additive="base">
                                        <p:cTn id="90" dur="500" fill="hold"/>
                                        <p:tgtEl>
                                          <p:spTgt spid="3"/>
                                        </p:tgtEl>
                                        <p:attrNameLst>
                                          <p:attrName>ppt_y</p:attrName>
                                        </p:attrNameLst>
                                      </p:cBhvr>
                                      <p:tavLst>
                                        <p:tav tm="0">
                                          <p:val>
                                            <p:strVal val="#ppt_y"/>
                                          </p:val>
                                        </p:tav>
                                        <p:tav tm="100000">
                                          <p:val>
                                            <p:strVal val="#ppt_y"/>
                                          </p:val>
                                        </p:tav>
                                      </p:tavLst>
                                    </p:anim>
                                  </p:childTnLst>
                                </p:cTn>
                              </p:par>
                            </p:childTnLst>
                          </p:cTn>
                        </p:par>
                        <p:par>
                          <p:cTn id="91" fill="hold">
                            <p:stCondLst>
                              <p:cond delay="4250"/>
                            </p:stCondLst>
                            <p:childTnLst>
                              <p:par>
                                <p:cTn id="92" presetID="16" presetClass="entr" presetSubtype="42" fill="hold" nodeType="afterEffect">
                                  <p:stCondLst>
                                    <p:cond delay="0"/>
                                  </p:stCondLst>
                                  <p:childTnLst>
                                    <p:set>
                                      <p:cBhvr>
                                        <p:cTn id="93" dur="1" fill="hold">
                                          <p:stCondLst>
                                            <p:cond delay="0"/>
                                          </p:stCondLst>
                                        </p:cTn>
                                        <p:tgtEl>
                                          <p:spTgt spid="34"/>
                                        </p:tgtEl>
                                        <p:attrNameLst>
                                          <p:attrName>style.visibility</p:attrName>
                                        </p:attrNameLst>
                                      </p:cBhvr>
                                      <p:to>
                                        <p:strVal val="visible"/>
                                      </p:to>
                                    </p:set>
                                    <p:animEffect transition="in" filter="barn(outHorizontal)">
                                      <p:cBhvr>
                                        <p:cTn id="94" dur="500"/>
                                        <p:tgtEl>
                                          <p:spTgt spid="34"/>
                                        </p:tgtEl>
                                      </p:cBhvr>
                                    </p:animEffect>
                                  </p:childTnLst>
                                </p:cTn>
                              </p:par>
                              <p:par>
                                <p:cTn id="95" presetID="16" presetClass="entr" presetSubtype="42" fill="hold" nodeType="withEffect">
                                  <p:stCondLst>
                                    <p:cond delay="0"/>
                                  </p:stCondLst>
                                  <p:childTnLst>
                                    <p:set>
                                      <p:cBhvr>
                                        <p:cTn id="96" dur="1" fill="hold">
                                          <p:stCondLst>
                                            <p:cond delay="0"/>
                                          </p:stCondLst>
                                        </p:cTn>
                                        <p:tgtEl>
                                          <p:spTgt spid="35"/>
                                        </p:tgtEl>
                                        <p:attrNameLst>
                                          <p:attrName>style.visibility</p:attrName>
                                        </p:attrNameLst>
                                      </p:cBhvr>
                                      <p:to>
                                        <p:strVal val="visible"/>
                                      </p:to>
                                    </p:set>
                                    <p:animEffect transition="in" filter="barn(outHorizontal)">
                                      <p:cBhvr>
                                        <p:cTn id="97" dur="500"/>
                                        <p:tgtEl>
                                          <p:spTgt spid="35"/>
                                        </p:tgtEl>
                                      </p:cBhvr>
                                    </p:animEffect>
                                  </p:childTnLst>
                                </p:cTn>
                              </p:par>
                              <p:par>
                                <p:cTn id="98" presetID="2" presetClass="entr" presetSubtype="8" fill="hold" nodeType="withEffect">
                                  <p:stCondLst>
                                    <p:cond delay="0"/>
                                  </p:stCondLst>
                                  <p:childTnLst>
                                    <p:set>
                                      <p:cBhvr>
                                        <p:cTn id="99" dur="1" fill="hold">
                                          <p:stCondLst>
                                            <p:cond delay="0"/>
                                          </p:stCondLst>
                                        </p:cTn>
                                        <p:tgtEl>
                                          <p:spTgt spid="4"/>
                                        </p:tgtEl>
                                        <p:attrNameLst>
                                          <p:attrName>style.visibility</p:attrName>
                                        </p:attrNameLst>
                                      </p:cBhvr>
                                      <p:to>
                                        <p:strVal val="visible"/>
                                      </p:to>
                                    </p:set>
                                    <p:anim calcmode="lin" valueType="num">
                                      <p:cBhvr additive="base">
                                        <p:cTn id="100" dur="500" fill="hold"/>
                                        <p:tgtEl>
                                          <p:spTgt spid="4"/>
                                        </p:tgtEl>
                                        <p:attrNameLst>
                                          <p:attrName>ppt_x</p:attrName>
                                        </p:attrNameLst>
                                      </p:cBhvr>
                                      <p:tavLst>
                                        <p:tav tm="0">
                                          <p:val>
                                            <p:strVal val="0-#ppt_w/2"/>
                                          </p:val>
                                        </p:tav>
                                        <p:tav tm="100000">
                                          <p:val>
                                            <p:strVal val="#ppt_x"/>
                                          </p:val>
                                        </p:tav>
                                      </p:tavLst>
                                    </p:anim>
                                    <p:anim calcmode="lin" valueType="num">
                                      <p:cBhvr additive="base">
                                        <p:cTn id="101" dur="500" fill="hold"/>
                                        <p:tgtEl>
                                          <p:spTgt spid="4"/>
                                        </p:tgtEl>
                                        <p:attrNameLst>
                                          <p:attrName>ppt_y</p:attrName>
                                        </p:attrNameLst>
                                      </p:cBhvr>
                                      <p:tavLst>
                                        <p:tav tm="0">
                                          <p:val>
                                            <p:strVal val="#ppt_y"/>
                                          </p:val>
                                        </p:tav>
                                        <p:tav tm="100000">
                                          <p:val>
                                            <p:strVal val="#ppt_y"/>
                                          </p:val>
                                        </p:tav>
                                      </p:tavLst>
                                    </p:anim>
                                  </p:childTnLst>
                                </p:cTn>
                              </p:par>
                              <p:par>
                                <p:cTn id="102" presetID="2" presetClass="entr" presetSubtype="2" fill="hold" nodeType="withEffect">
                                  <p:stCondLst>
                                    <p:cond delay="0"/>
                                  </p:stCondLst>
                                  <p:childTnLst>
                                    <p:set>
                                      <p:cBhvr>
                                        <p:cTn id="103" dur="1" fill="hold">
                                          <p:stCondLst>
                                            <p:cond delay="0"/>
                                          </p:stCondLst>
                                        </p:cTn>
                                        <p:tgtEl>
                                          <p:spTgt spid="5"/>
                                        </p:tgtEl>
                                        <p:attrNameLst>
                                          <p:attrName>style.visibility</p:attrName>
                                        </p:attrNameLst>
                                      </p:cBhvr>
                                      <p:to>
                                        <p:strVal val="visible"/>
                                      </p:to>
                                    </p:set>
                                    <p:anim calcmode="lin" valueType="num">
                                      <p:cBhvr additive="base">
                                        <p:cTn id="104" dur="500" fill="hold"/>
                                        <p:tgtEl>
                                          <p:spTgt spid="5"/>
                                        </p:tgtEl>
                                        <p:attrNameLst>
                                          <p:attrName>ppt_x</p:attrName>
                                        </p:attrNameLst>
                                      </p:cBhvr>
                                      <p:tavLst>
                                        <p:tav tm="0">
                                          <p:val>
                                            <p:strVal val="1+#ppt_w/2"/>
                                          </p:val>
                                        </p:tav>
                                        <p:tav tm="100000">
                                          <p:val>
                                            <p:strVal val="#ppt_x"/>
                                          </p:val>
                                        </p:tav>
                                      </p:tavLst>
                                    </p:anim>
                                    <p:anim calcmode="lin" valueType="num">
                                      <p:cBhvr additive="base">
                                        <p:cTn id="105" dur="500" fill="hold"/>
                                        <p:tgtEl>
                                          <p:spTgt spid="5"/>
                                        </p:tgtEl>
                                        <p:attrNameLst>
                                          <p:attrName>ppt_y</p:attrName>
                                        </p:attrNameLst>
                                      </p:cBhvr>
                                      <p:tavLst>
                                        <p:tav tm="0">
                                          <p:val>
                                            <p:strVal val="#ppt_y"/>
                                          </p:val>
                                        </p:tav>
                                        <p:tav tm="100000">
                                          <p:val>
                                            <p:strVal val="#ppt_y"/>
                                          </p:val>
                                        </p:tav>
                                      </p:tavLst>
                                    </p:anim>
                                  </p:childTnLst>
                                </p:cTn>
                              </p:par>
                            </p:childTnLst>
                          </p:cTn>
                        </p:par>
                        <p:par>
                          <p:cTn id="106" fill="hold">
                            <p:stCondLst>
                              <p:cond delay="4750"/>
                            </p:stCondLst>
                            <p:childTnLst>
                              <p:par>
                                <p:cTn id="107" presetID="16" presetClass="entr" presetSubtype="42" fill="hold" nodeType="afterEffect">
                                  <p:stCondLst>
                                    <p:cond delay="0"/>
                                  </p:stCondLst>
                                  <p:childTnLst>
                                    <p:set>
                                      <p:cBhvr>
                                        <p:cTn id="108" dur="1" fill="hold">
                                          <p:stCondLst>
                                            <p:cond delay="0"/>
                                          </p:stCondLst>
                                        </p:cTn>
                                        <p:tgtEl>
                                          <p:spTgt spid="42"/>
                                        </p:tgtEl>
                                        <p:attrNameLst>
                                          <p:attrName>style.visibility</p:attrName>
                                        </p:attrNameLst>
                                      </p:cBhvr>
                                      <p:to>
                                        <p:strVal val="visible"/>
                                      </p:to>
                                    </p:set>
                                    <p:animEffect transition="in" filter="barn(outHorizontal)">
                                      <p:cBhvr>
                                        <p:cTn id="109" dur="500"/>
                                        <p:tgtEl>
                                          <p:spTgt spid="42"/>
                                        </p:tgtEl>
                                      </p:cBhvr>
                                    </p:animEffect>
                                  </p:childTnLst>
                                </p:cTn>
                              </p:par>
                              <p:par>
                                <p:cTn id="110" presetID="16" presetClass="entr" presetSubtype="42" fill="hold" nodeType="withEffect">
                                  <p:stCondLst>
                                    <p:cond delay="0"/>
                                  </p:stCondLst>
                                  <p:childTnLst>
                                    <p:set>
                                      <p:cBhvr>
                                        <p:cTn id="111" dur="1" fill="hold">
                                          <p:stCondLst>
                                            <p:cond delay="0"/>
                                          </p:stCondLst>
                                        </p:cTn>
                                        <p:tgtEl>
                                          <p:spTgt spid="43"/>
                                        </p:tgtEl>
                                        <p:attrNameLst>
                                          <p:attrName>style.visibility</p:attrName>
                                        </p:attrNameLst>
                                      </p:cBhvr>
                                      <p:to>
                                        <p:strVal val="visible"/>
                                      </p:to>
                                    </p:set>
                                    <p:animEffect transition="in" filter="barn(outHorizontal)">
                                      <p:cBhvr>
                                        <p:cTn id="112" dur="500"/>
                                        <p:tgtEl>
                                          <p:spTgt spid="43"/>
                                        </p:tgtEl>
                                      </p:cBhvr>
                                    </p:animEffect>
                                  </p:childTnLst>
                                </p:cTn>
                              </p:par>
                              <p:par>
                                <p:cTn id="113" presetID="2" presetClass="entr" presetSubtype="8" fill="hold" nodeType="withEffect">
                                  <p:stCondLst>
                                    <p:cond delay="0"/>
                                  </p:stCondLst>
                                  <p:childTnLst>
                                    <p:set>
                                      <p:cBhvr>
                                        <p:cTn id="114" dur="1" fill="hold">
                                          <p:stCondLst>
                                            <p:cond delay="0"/>
                                          </p:stCondLst>
                                        </p:cTn>
                                        <p:tgtEl>
                                          <p:spTgt spid="6"/>
                                        </p:tgtEl>
                                        <p:attrNameLst>
                                          <p:attrName>style.visibility</p:attrName>
                                        </p:attrNameLst>
                                      </p:cBhvr>
                                      <p:to>
                                        <p:strVal val="visible"/>
                                      </p:to>
                                    </p:set>
                                    <p:anim calcmode="lin" valueType="num">
                                      <p:cBhvr additive="base">
                                        <p:cTn id="115" dur="500" fill="hold"/>
                                        <p:tgtEl>
                                          <p:spTgt spid="6"/>
                                        </p:tgtEl>
                                        <p:attrNameLst>
                                          <p:attrName>ppt_x</p:attrName>
                                        </p:attrNameLst>
                                      </p:cBhvr>
                                      <p:tavLst>
                                        <p:tav tm="0">
                                          <p:val>
                                            <p:strVal val="0-#ppt_w/2"/>
                                          </p:val>
                                        </p:tav>
                                        <p:tav tm="100000">
                                          <p:val>
                                            <p:strVal val="#ppt_x"/>
                                          </p:val>
                                        </p:tav>
                                      </p:tavLst>
                                    </p:anim>
                                    <p:anim calcmode="lin" valueType="num">
                                      <p:cBhvr additive="base">
                                        <p:cTn id="116" dur="500" fill="hold"/>
                                        <p:tgtEl>
                                          <p:spTgt spid="6"/>
                                        </p:tgtEl>
                                        <p:attrNameLst>
                                          <p:attrName>ppt_y</p:attrName>
                                        </p:attrNameLst>
                                      </p:cBhvr>
                                      <p:tavLst>
                                        <p:tav tm="0">
                                          <p:val>
                                            <p:strVal val="#ppt_y"/>
                                          </p:val>
                                        </p:tav>
                                        <p:tav tm="100000">
                                          <p:val>
                                            <p:strVal val="#ppt_y"/>
                                          </p:val>
                                        </p:tav>
                                      </p:tavLst>
                                    </p:anim>
                                  </p:childTnLst>
                                </p:cTn>
                              </p:par>
                              <p:par>
                                <p:cTn id="117" presetID="2" presetClass="entr" presetSubtype="2" fill="hold" nodeType="withEffect">
                                  <p:stCondLst>
                                    <p:cond delay="0"/>
                                  </p:stCondLst>
                                  <p:childTnLst>
                                    <p:set>
                                      <p:cBhvr>
                                        <p:cTn id="118" dur="1" fill="hold">
                                          <p:stCondLst>
                                            <p:cond delay="0"/>
                                          </p:stCondLst>
                                        </p:cTn>
                                        <p:tgtEl>
                                          <p:spTgt spid="7"/>
                                        </p:tgtEl>
                                        <p:attrNameLst>
                                          <p:attrName>style.visibility</p:attrName>
                                        </p:attrNameLst>
                                      </p:cBhvr>
                                      <p:to>
                                        <p:strVal val="visible"/>
                                      </p:to>
                                    </p:set>
                                    <p:anim calcmode="lin" valueType="num">
                                      <p:cBhvr additive="base">
                                        <p:cTn id="119" dur="500" fill="hold"/>
                                        <p:tgtEl>
                                          <p:spTgt spid="7"/>
                                        </p:tgtEl>
                                        <p:attrNameLst>
                                          <p:attrName>ppt_x</p:attrName>
                                        </p:attrNameLst>
                                      </p:cBhvr>
                                      <p:tavLst>
                                        <p:tav tm="0">
                                          <p:val>
                                            <p:strVal val="1+#ppt_w/2"/>
                                          </p:val>
                                        </p:tav>
                                        <p:tav tm="100000">
                                          <p:val>
                                            <p:strVal val="#ppt_x"/>
                                          </p:val>
                                        </p:tav>
                                      </p:tavLst>
                                    </p:anim>
                                    <p:anim calcmode="lin" valueType="num">
                                      <p:cBhvr additive="base">
                                        <p:cTn id="120" dur="500" fill="hold"/>
                                        <p:tgtEl>
                                          <p:spTgt spid="7"/>
                                        </p:tgtEl>
                                        <p:attrNameLst>
                                          <p:attrName>ppt_y</p:attrName>
                                        </p:attrNameLst>
                                      </p:cBhvr>
                                      <p:tavLst>
                                        <p:tav tm="0">
                                          <p:val>
                                            <p:strVal val="#ppt_y"/>
                                          </p:val>
                                        </p:tav>
                                        <p:tav tm="100000">
                                          <p:val>
                                            <p:strVal val="#ppt_y"/>
                                          </p:val>
                                        </p:tav>
                                      </p:tavLst>
                                    </p:anim>
                                  </p:childTnLst>
                                </p:cTn>
                              </p:par>
                            </p:childTnLst>
                          </p:cTn>
                        </p:par>
                        <p:par>
                          <p:cTn id="121" fill="hold">
                            <p:stCondLst>
                              <p:cond delay="5250"/>
                            </p:stCondLst>
                            <p:childTnLst>
                              <p:par>
                                <p:cTn id="122" presetID="16" presetClass="entr" presetSubtype="42" fill="hold" nodeType="afterEffect">
                                  <p:stCondLst>
                                    <p:cond delay="0"/>
                                  </p:stCondLst>
                                  <p:childTnLst>
                                    <p:set>
                                      <p:cBhvr>
                                        <p:cTn id="123" dur="1" fill="hold">
                                          <p:stCondLst>
                                            <p:cond delay="0"/>
                                          </p:stCondLst>
                                        </p:cTn>
                                        <p:tgtEl>
                                          <p:spTgt spid="51"/>
                                        </p:tgtEl>
                                        <p:attrNameLst>
                                          <p:attrName>style.visibility</p:attrName>
                                        </p:attrNameLst>
                                      </p:cBhvr>
                                      <p:to>
                                        <p:strVal val="visible"/>
                                      </p:to>
                                    </p:set>
                                    <p:animEffect transition="in" filter="barn(outHorizontal)">
                                      <p:cBhvr>
                                        <p:cTn id="124" dur="500"/>
                                        <p:tgtEl>
                                          <p:spTgt spid="51"/>
                                        </p:tgtEl>
                                      </p:cBhvr>
                                    </p:animEffect>
                                  </p:childTnLst>
                                </p:cTn>
                              </p:par>
                              <p:par>
                                <p:cTn id="125" presetID="16" presetClass="entr" presetSubtype="42" fill="hold" nodeType="withEffect">
                                  <p:stCondLst>
                                    <p:cond delay="0"/>
                                  </p:stCondLst>
                                  <p:childTnLst>
                                    <p:set>
                                      <p:cBhvr>
                                        <p:cTn id="126" dur="1" fill="hold">
                                          <p:stCondLst>
                                            <p:cond delay="0"/>
                                          </p:stCondLst>
                                        </p:cTn>
                                        <p:tgtEl>
                                          <p:spTgt spid="50"/>
                                        </p:tgtEl>
                                        <p:attrNameLst>
                                          <p:attrName>style.visibility</p:attrName>
                                        </p:attrNameLst>
                                      </p:cBhvr>
                                      <p:to>
                                        <p:strVal val="visible"/>
                                      </p:to>
                                    </p:set>
                                    <p:animEffect transition="in" filter="barn(outHorizontal)">
                                      <p:cBhvr>
                                        <p:cTn id="127" dur="500"/>
                                        <p:tgtEl>
                                          <p:spTgt spid="50"/>
                                        </p:tgtEl>
                                      </p:cBhvr>
                                    </p:animEffect>
                                  </p:childTnLst>
                                </p:cTn>
                              </p:par>
                              <p:par>
                                <p:cTn id="128" presetID="2" presetClass="entr" presetSubtype="8" fill="hold" nodeType="withEffect">
                                  <p:stCondLst>
                                    <p:cond delay="0"/>
                                  </p:stCondLst>
                                  <p:childTnLst>
                                    <p:set>
                                      <p:cBhvr>
                                        <p:cTn id="129" dur="1" fill="hold">
                                          <p:stCondLst>
                                            <p:cond delay="0"/>
                                          </p:stCondLst>
                                        </p:cTn>
                                        <p:tgtEl>
                                          <p:spTgt spid="8"/>
                                        </p:tgtEl>
                                        <p:attrNameLst>
                                          <p:attrName>style.visibility</p:attrName>
                                        </p:attrNameLst>
                                      </p:cBhvr>
                                      <p:to>
                                        <p:strVal val="visible"/>
                                      </p:to>
                                    </p:set>
                                    <p:anim calcmode="lin" valueType="num">
                                      <p:cBhvr additive="base">
                                        <p:cTn id="130" dur="500" fill="hold"/>
                                        <p:tgtEl>
                                          <p:spTgt spid="8"/>
                                        </p:tgtEl>
                                        <p:attrNameLst>
                                          <p:attrName>ppt_x</p:attrName>
                                        </p:attrNameLst>
                                      </p:cBhvr>
                                      <p:tavLst>
                                        <p:tav tm="0">
                                          <p:val>
                                            <p:strVal val="0-#ppt_w/2"/>
                                          </p:val>
                                        </p:tav>
                                        <p:tav tm="100000">
                                          <p:val>
                                            <p:strVal val="#ppt_x"/>
                                          </p:val>
                                        </p:tav>
                                      </p:tavLst>
                                    </p:anim>
                                    <p:anim calcmode="lin" valueType="num">
                                      <p:cBhvr additive="base">
                                        <p:cTn id="131" dur="500" fill="hold"/>
                                        <p:tgtEl>
                                          <p:spTgt spid="8"/>
                                        </p:tgtEl>
                                        <p:attrNameLst>
                                          <p:attrName>ppt_y</p:attrName>
                                        </p:attrNameLst>
                                      </p:cBhvr>
                                      <p:tavLst>
                                        <p:tav tm="0">
                                          <p:val>
                                            <p:strVal val="#ppt_y"/>
                                          </p:val>
                                        </p:tav>
                                        <p:tav tm="100000">
                                          <p:val>
                                            <p:strVal val="#ppt_y"/>
                                          </p:val>
                                        </p:tav>
                                      </p:tavLst>
                                    </p:anim>
                                  </p:childTnLst>
                                </p:cTn>
                              </p:par>
                              <p:par>
                                <p:cTn id="132" presetID="2" presetClass="entr" presetSubtype="2" fill="hold" nodeType="withEffect">
                                  <p:stCondLst>
                                    <p:cond delay="0"/>
                                  </p:stCondLst>
                                  <p:childTnLst>
                                    <p:set>
                                      <p:cBhvr>
                                        <p:cTn id="133" dur="1" fill="hold">
                                          <p:stCondLst>
                                            <p:cond delay="0"/>
                                          </p:stCondLst>
                                        </p:cTn>
                                        <p:tgtEl>
                                          <p:spTgt spid="9"/>
                                        </p:tgtEl>
                                        <p:attrNameLst>
                                          <p:attrName>style.visibility</p:attrName>
                                        </p:attrNameLst>
                                      </p:cBhvr>
                                      <p:to>
                                        <p:strVal val="visible"/>
                                      </p:to>
                                    </p:set>
                                    <p:anim calcmode="lin" valueType="num">
                                      <p:cBhvr additive="base">
                                        <p:cTn id="134" dur="500" fill="hold"/>
                                        <p:tgtEl>
                                          <p:spTgt spid="9"/>
                                        </p:tgtEl>
                                        <p:attrNameLst>
                                          <p:attrName>ppt_x</p:attrName>
                                        </p:attrNameLst>
                                      </p:cBhvr>
                                      <p:tavLst>
                                        <p:tav tm="0">
                                          <p:val>
                                            <p:strVal val="1+#ppt_w/2"/>
                                          </p:val>
                                        </p:tav>
                                        <p:tav tm="100000">
                                          <p:val>
                                            <p:strVal val="#ppt_x"/>
                                          </p:val>
                                        </p:tav>
                                      </p:tavLst>
                                    </p:anim>
                                    <p:anim calcmode="lin" valueType="num">
                                      <p:cBhvr additive="base">
                                        <p:cTn id="135"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reeform 21"/>
          <p:cNvSpPr/>
          <p:nvPr/>
        </p:nvSpPr>
        <p:spPr bwMode="auto">
          <a:xfrm>
            <a:off x="1011767" y="2485734"/>
            <a:ext cx="874184" cy="1941583"/>
          </a:xfrm>
          <a:custGeom>
            <a:avLst/>
            <a:gdLst>
              <a:gd name="T0" fmla="*/ 0 w 215"/>
              <a:gd name="T1" fmla="*/ 0 h 478"/>
              <a:gd name="T2" fmla="*/ 0 w 215"/>
              <a:gd name="T3" fmla="*/ 371 h 478"/>
              <a:gd name="T4" fmla="*/ 107 w 215"/>
              <a:gd name="T5" fmla="*/ 478 h 478"/>
              <a:gd name="T6" fmla="*/ 215 w 215"/>
              <a:gd name="T7" fmla="*/ 371 h 478"/>
              <a:gd name="T8" fmla="*/ 215 w 215"/>
              <a:gd name="T9" fmla="*/ 0 h 478"/>
              <a:gd name="T10" fmla="*/ 0 w 215"/>
              <a:gd name="T11" fmla="*/ 0 h 478"/>
            </a:gdLst>
            <a:ahLst/>
            <a:cxnLst>
              <a:cxn ang="0">
                <a:pos x="T0" y="T1"/>
              </a:cxn>
              <a:cxn ang="0">
                <a:pos x="T2" y="T3"/>
              </a:cxn>
              <a:cxn ang="0">
                <a:pos x="T4" y="T5"/>
              </a:cxn>
              <a:cxn ang="0">
                <a:pos x="T6" y="T7"/>
              </a:cxn>
              <a:cxn ang="0">
                <a:pos x="T8" y="T9"/>
              </a:cxn>
              <a:cxn ang="0">
                <a:pos x="T10" y="T11"/>
              </a:cxn>
            </a:cxnLst>
            <a:rect l="0" t="0" r="r" b="b"/>
            <a:pathLst>
              <a:path w="215" h="478">
                <a:moveTo>
                  <a:pt x="0" y="0"/>
                </a:moveTo>
                <a:cubicBezTo>
                  <a:pt x="0" y="371"/>
                  <a:pt x="0" y="371"/>
                  <a:pt x="0" y="371"/>
                </a:cubicBezTo>
                <a:cubicBezTo>
                  <a:pt x="0" y="430"/>
                  <a:pt x="48" y="478"/>
                  <a:pt x="107" y="478"/>
                </a:cubicBezTo>
                <a:cubicBezTo>
                  <a:pt x="167" y="478"/>
                  <a:pt x="215" y="430"/>
                  <a:pt x="215" y="371"/>
                </a:cubicBezTo>
                <a:cubicBezTo>
                  <a:pt x="215" y="0"/>
                  <a:pt x="215" y="0"/>
                  <a:pt x="215" y="0"/>
                </a:cubicBezTo>
                <a:lnTo>
                  <a:pt x="0" y="0"/>
                </a:lnTo>
                <a:close/>
              </a:path>
            </a:pathLst>
          </a:custGeom>
          <a:solidFill>
            <a:schemeClr val="accent1"/>
          </a:solidFill>
          <a:ln>
            <a:noFill/>
          </a:ln>
        </p:spPr>
        <p:txBody>
          <a:bodyPr/>
          <a:lstStyle/>
          <a:p>
            <a:endParaRPr lang="zh-CN" altLang="en-US" sz="2400">
              <a:cs typeface="+mn-ea"/>
              <a:sym typeface="+mn-lt"/>
            </a:endParaRPr>
          </a:p>
        </p:txBody>
      </p:sp>
      <p:sp>
        <p:nvSpPr>
          <p:cNvPr id="8" name="Oval 22"/>
          <p:cNvSpPr>
            <a:spLocks noChangeArrowheads="1"/>
          </p:cNvSpPr>
          <p:nvPr/>
        </p:nvSpPr>
        <p:spPr bwMode="auto">
          <a:xfrm>
            <a:off x="1092200" y="3639673"/>
            <a:ext cx="713317" cy="707184"/>
          </a:xfrm>
          <a:prstGeom prst="ellipse">
            <a:avLst/>
          </a:prstGeom>
          <a:solidFill>
            <a:srgbClr val="F2F2F2"/>
          </a:solidFill>
          <a:ln>
            <a:noFill/>
          </a:ln>
        </p:spPr>
        <p:txBody>
          <a:bodyPr/>
          <a:lstStyle/>
          <a:p>
            <a:endParaRPr lang="zh-CN" altLang="en-US" sz="2400">
              <a:cs typeface="+mn-ea"/>
              <a:sym typeface="+mn-lt"/>
            </a:endParaRPr>
          </a:p>
        </p:txBody>
      </p:sp>
      <p:sp>
        <p:nvSpPr>
          <p:cNvPr id="9" name="Freeform 23"/>
          <p:cNvSpPr/>
          <p:nvPr/>
        </p:nvSpPr>
        <p:spPr bwMode="auto">
          <a:xfrm>
            <a:off x="3913722" y="3554980"/>
            <a:ext cx="874183" cy="1945819"/>
          </a:xfrm>
          <a:custGeom>
            <a:avLst/>
            <a:gdLst>
              <a:gd name="T0" fmla="*/ 215 w 215"/>
              <a:gd name="T1" fmla="*/ 479 h 479"/>
              <a:gd name="T2" fmla="*/ 215 w 215"/>
              <a:gd name="T3" fmla="*/ 108 h 479"/>
              <a:gd name="T4" fmla="*/ 108 w 215"/>
              <a:gd name="T5" fmla="*/ 0 h 479"/>
              <a:gd name="T6" fmla="*/ 0 w 215"/>
              <a:gd name="T7" fmla="*/ 108 h 479"/>
              <a:gd name="T8" fmla="*/ 0 w 215"/>
              <a:gd name="T9" fmla="*/ 479 h 479"/>
              <a:gd name="T10" fmla="*/ 215 w 215"/>
              <a:gd name="T11" fmla="*/ 479 h 479"/>
            </a:gdLst>
            <a:ahLst/>
            <a:cxnLst>
              <a:cxn ang="0">
                <a:pos x="T0" y="T1"/>
              </a:cxn>
              <a:cxn ang="0">
                <a:pos x="T2" y="T3"/>
              </a:cxn>
              <a:cxn ang="0">
                <a:pos x="T4" y="T5"/>
              </a:cxn>
              <a:cxn ang="0">
                <a:pos x="T6" y="T7"/>
              </a:cxn>
              <a:cxn ang="0">
                <a:pos x="T8" y="T9"/>
              </a:cxn>
              <a:cxn ang="0">
                <a:pos x="T10" y="T11"/>
              </a:cxn>
            </a:cxnLst>
            <a:rect l="0" t="0" r="r" b="b"/>
            <a:pathLst>
              <a:path w="215" h="479">
                <a:moveTo>
                  <a:pt x="215" y="479"/>
                </a:moveTo>
                <a:cubicBezTo>
                  <a:pt x="215" y="108"/>
                  <a:pt x="215" y="108"/>
                  <a:pt x="215" y="108"/>
                </a:cubicBezTo>
                <a:cubicBezTo>
                  <a:pt x="215" y="49"/>
                  <a:pt x="167" y="0"/>
                  <a:pt x="108" y="0"/>
                </a:cubicBezTo>
                <a:cubicBezTo>
                  <a:pt x="48" y="0"/>
                  <a:pt x="0" y="49"/>
                  <a:pt x="0" y="108"/>
                </a:cubicBezTo>
                <a:cubicBezTo>
                  <a:pt x="0" y="479"/>
                  <a:pt x="0" y="479"/>
                  <a:pt x="0" y="479"/>
                </a:cubicBezTo>
                <a:lnTo>
                  <a:pt x="215" y="479"/>
                </a:lnTo>
                <a:close/>
              </a:path>
            </a:pathLst>
          </a:custGeom>
          <a:solidFill>
            <a:schemeClr val="accent4"/>
          </a:solidFill>
          <a:ln>
            <a:noFill/>
          </a:ln>
        </p:spPr>
        <p:txBody>
          <a:bodyPr/>
          <a:lstStyle/>
          <a:p>
            <a:endParaRPr lang="zh-CN" altLang="en-US" sz="2400">
              <a:cs typeface="+mn-ea"/>
              <a:sym typeface="+mn-lt"/>
            </a:endParaRPr>
          </a:p>
        </p:txBody>
      </p:sp>
      <p:sp>
        <p:nvSpPr>
          <p:cNvPr id="10" name="Oval 24"/>
          <p:cNvSpPr>
            <a:spLocks noChangeArrowheads="1"/>
          </p:cNvSpPr>
          <p:nvPr/>
        </p:nvSpPr>
        <p:spPr bwMode="auto">
          <a:xfrm>
            <a:off x="3996267" y="3639673"/>
            <a:ext cx="711200" cy="707184"/>
          </a:xfrm>
          <a:prstGeom prst="ellipse">
            <a:avLst/>
          </a:prstGeom>
          <a:solidFill>
            <a:srgbClr val="F2F2F2"/>
          </a:solidFill>
          <a:ln>
            <a:noFill/>
          </a:ln>
        </p:spPr>
        <p:txBody>
          <a:bodyPr/>
          <a:lstStyle/>
          <a:p>
            <a:endParaRPr lang="zh-CN" altLang="en-US" sz="2400">
              <a:cs typeface="+mn-ea"/>
              <a:sym typeface="+mn-lt"/>
            </a:endParaRPr>
          </a:p>
        </p:txBody>
      </p:sp>
      <p:sp>
        <p:nvSpPr>
          <p:cNvPr id="11" name="Freeform 25"/>
          <p:cNvSpPr/>
          <p:nvPr/>
        </p:nvSpPr>
        <p:spPr bwMode="auto">
          <a:xfrm>
            <a:off x="2946400" y="2485734"/>
            <a:ext cx="874184" cy="1941583"/>
          </a:xfrm>
          <a:custGeom>
            <a:avLst/>
            <a:gdLst>
              <a:gd name="T0" fmla="*/ 0 w 215"/>
              <a:gd name="T1" fmla="*/ 0 h 478"/>
              <a:gd name="T2" fmla="*/ 0 w 215"/>
              <a:gd name="T3" fmla="*/ 371 h 478"/>
              <a:gd name="T4" fmla="*/ 108 w 215"/>
              <a:gd name="T5" fmla="*/ 478 h 478"/>
              <a:gd name="T6" fmla="*/ 215 w 215"/>
              <a:gd name="T7" fmla="*/ 371 h 478"/>
              <a:gd name="T8" fmla="*/ 215 w 215"/>
              <a:gd name="T9" fmla="*/ 0 h 478"/>
              <a:gd name="T10" fmla="*/ 0 w 215"/>
              <a:gd name="T11" fmla="*/ 0 h 478"/>
            </a:gdLst>
            <a:ahLst/>
            <a:cxnLst>
              <a:cxn ang="0">
                <a:pos x="T0" y="T1"/>
              </a:cxn>
              <a:cxn ang="0">
                <a:pos x="T2" y="T3"/>
              </a:cxn>
              <a:cxn ang="0">
                <a:pos x="T4" y="T5"/>
              </a:cxn>
              <a:cxn ang="0">
                <a:pos x="T6" y="T7"/>
              </a:cxn>
              <a:cxn ang="0">
                <a:pos x="T8" y="T9"/>
              </a:cxn>
              <a:cxn ang="0">
                <a:pos x="T10" y="T11"/>
              </a:cxn>
            </a:cxnLst>
            <a:rect l="0" t="0" r="r" b="b"/>
            <a:pathLst>
              <a:path w="215" h="478">
                <a:moveTo>
                  <a:pt x="0" y="0"/>
                </a:moveTo>
                <a:cubicBezTo>
                  <a:pt x="0" y="371"/>
                  <a:pt x="0" y="371"/>
                  <a:pt x="0" y="371"/>
                </a:cubicBezTo>
                <a:cubicBezTo>
                  <a:pt x="0" y="430"/>
                  <a:pt x="48" y="478"/>
                  <a:pt x="108" y="478"/>
                </a:cubicBezTo>
                <a:cubicBezTo>
                  <a:pt x="167" y="478"/>
                  <a:pt x="215" y="430"/>
                  <a:pt x="215" y="371"/>
                </a:cubicBezTo>
                <a:cubicBezTo>
                  <a:pt x="215" y="0"/>
                  <a:pt x="215" y="0"/>
                  <a:pt x="215" y="0"/>
                </a:cubicBezTo>
                <a:lnTo>
                  <a:pt x="0" y="0"/>
                </a:lnTo>
                <a:close/>
              </a:path>
            </a:pathLst>
          </a:custGeom>
          <a:solidFill>
            <a:schemeClr val="accent3"/>
          </a:solidFill>
          <a:ln>
            <a:noFill/>
          </a:ln>
        </p:spPr>
        <p:txBody>
          <a:bodyPr/>
          <a:lstStyle/>
          <a:p>
            <a:endParaRPr lang="zh-CN" altLang="en-US" sz="2400">
              <a:cs typeface="+mn-ea"/>
              <a:sym typeface="+mn-lt"/>
            </a:endParaRPr>
          </a:p>
        </p:txBody>
      </p:sp>
      <p:sp>
        <p:nvSpPr>
          <p:cNvPr id="12" name="Oval 26"/>
          <p:cNvSpPr>
            <a:spLocks noChangeArrowheads="1"/>
          </p:cNvSpPr>
          <p:nvPr/>
        </p:nvSpPr>
        <p:spPr bwMode="auto">
          <a:xfrm>
            <a:off x="3028951" y="3639673"/>
            <a:ext cx="711200" cy="707184"/>
          </a:xfrm>
          <a:prstGeom prst="ellipse">
            <a:avLst/>
          </a:prstGeom>
          <a:solidFill>
            <a:srgbClr val="F2F2F2"/>
          </a:solidFill>
          <a:ln>
            <a:noFill/>
          </a:ln>
        </p:spPr>
        <p:txBody>
          <a:bodyPr/>
          <a:lstStyle/>
          <a:p>
            <a:endParaRPr lang="zh-CN" altLang="en-US" sz="2400">
              <a:cs typeface="+mn-ea"/>
              <a:sym typeface="+mn-lt"/>
            </a:endParaRPr>
          </a:p>
        </p:txBody>
      </p:sp>
      <p:sp>
        <p:nvSpPr>
          <p:cNvPr id="13" name="Freeform 27"/>
          <p:cNvSpPr/>
          <p:nvPr/>
        </p:nvSpPr>
        <p:spPr bwMode="auto">
          <a:xfrm>
            <a:off x="1979089" y="3554980"/>
            <a:ext cx="874183" cy="1945819"/>
          </a:xfrm>
          <a:custGeom>
            <a:avLst/>
            <a:gdLst>
              <a:gd name="T0" fmla="*/ 215 w 215"/>
              <a:gd name="T1" fmla="*/ 479 h 479"/>
              <a:gd name="T2" fmla="*/ 215 w 215"/>
              <a:gd name="T3" fmla="*/ 108 h 479"/>
              <a:gd name="T4" fmla="*/ 108 w 215"/>
              <a:gd name="T5" fmla="*/ 0 h 479"/>
              <a:gd name="T6" fmla="*/ 0 w 215"/>
              <a:gd name="T7" fmla="*/ 108 h 479"/>
              <a:gd name="T8" fmla="*/ 0 w 215"/>
              <a:gd name="T9" fmla="*/ 479 h 479"/>
              <a:gd name="T10" fmla="*/ 215 w 215"/>
              <a:gd name="T11" fmla="*/ 479 h 479"/>
            </a:gdLst>
            <a:ahLst/>
            <a:cxnLst>
              <a:cxn ang="0">
                <a:pos x="T0" y="T1"/>
              </a:cxn>
              <a:cxn ang="0">
                <a:pos x="T2" y="T3"/>
              </a:cxn>
              <a:cxn ang="0">
                <a:pos x="T4" y="T5"/>
              </a:cxn>
              <a:cxn ang="0">
                <a:pos x="T6" y="T7"/>
              </a:cxn>
              <a:cxn ang="0">
                <a:pos x="T8" y="T9"/>
              </a:cxn>
              <a:cxn ang="0">
                <a:pos x="T10" y="T11"/>
              </a:cxn>
            </a:cxnLst>
            <a:rect l="0" t="0" r="r" b="b"/>
            <a:pathLst>
              <a:path w="215" h="479">
                <a:moveTo>
                  <a:pt x="215" y="479"/>
                </a:moveTo>
                <a:cubicBezTo>
                  <a:pt x="215" y="108"/>
                  <a:pt x="215" y="108"/>
                  <a:pt x="215" y="108"/>
                </a:cubicBezTo>
                <a:cubicBezTo>
                  <a:pt x="215" y="49"/>
                  <a:pt x="167" y="0"/>
                  <a:pt x="108" y="0"/>
                </a:cubicBezTo>
                <a:cubicBezTo>
                  <a:pt x="48" y="0"/>
                  <a:pt x="0" y="49"/>
                  <a:pt x="0" y="108"/>
                </a:cubicBezTo>
                <a:cubicBezTo>
                  <a:pt x="0" y="479"/>
                  <a:pt x="0" y="479"/>
                  <a:pt x="0" y="479"/>
                </a:cubicBezTo>
                <a:lnTo>
                  <a:pt x="215" y="479"/>
                </a:lnTo>
                <a:close/>
              </a:path>
            </a:pathLst>
          </a:custGeom>
          <a:solidFill>
            <a:schemeClr val="accent2"/>
          </a:solidFill>
          <a:ln>
            <a:noFill/>
          </a:ln>
        </p:spPr>
        <p:txBody>
          <a:bodyPr/>
          <a:lstStyle/>
          <a:p>
            <a:endParaRPr lang="zh-CN" altLang="en-US" sz="2400">
              <a:cs typeface="+mn-ea"/>
              <a:sym typeface="+mn-lt"/>
            </a:endParaRPr>
          </a:p>
        </p:txBody>
      </p:sp>
      <p:sp>
        <p:nvSpPr>
          <p:cNvPr id="14" name="Oval 28"/>
          <p:cNvSpPr>
            <a:spLocks noChangeArrowheads="1"/>
          </p:cNvSpPr>
          <p:nvPr/>
        </p:nvSpPr>
        <p:spPr bwMode="auto">
          <a:xfrm>
            <a:off x="2061633" y="3639673"/>
            <a:ext cx="711200" cy="707184"/>
          </a:xfrm>
          <a:prstGeom prst="ellipse">
            <a:avLst/>
          </a:prstGeom>
          <a:solidFill>
            <a:srgbClr val="F2F2F2"/>
          </a:solidFill>
          <a:ln>
            <a:noFill/>
          </a:ln>
        </p:spPr>
        <p:txBody>
          <a:bodyPr/>
          <a:lstStyle/>
          <a:p>
            <a:endParaRPr lang="zh-CN" altLang="en-US" sz="2400">
              <a:cs typeface="+mn-ea"/>
              <a:sym typeface="+mn-lt"/>
            </a:endParaRPr>
          </a:p>
        </p:txBody>
      </p:sp>
      <p:sp>
        <p:nvSpPr>
          <p:cNvPr id="15" name="Freeform 29"/>
          <p:cNvSpPr/>
          <p:nvPr/>
        </p:nvSpPr>
        <p:spPr bwMode="auto">
          <a:xfrm>
            <a:off x="4881033" y="2485734"/>
            <a:ext cx="874184" cy="1941583"/>
          </a:xfrm>
          <a:custGeom>
            <a:avLst/>
            <a:gdLst>
              <a:gd name="T0" fmla="*/ 0 w 215"/>
              <a:gd name="T1" fmla="*/ 0 h 478"/>
              <a:gd name="T2" fmla="*/ 0 w 215"/>
              <a:gd name="T3" fmla="*/ 371 h 478"/>
              <a:gd name="T4" fmla="*/ 108 w 215"/>
              <a:gd name="T5" fmla="*/ 478 h 478"/>
              <a:gd name="T6" fmla="*/ 215 w 215"/>
              <a:gd name="T7" fmla="*/ 371 h 478"/>
              <a:gd name="T8" fmla="*/ 215 w 215"/>
              <a:gd name="T9" fmla="*/ 0 h 478"/>
              <a:gd name="T10" fmla="*/ 0 w 215"/>
              <a:gd name="T11" fmla="*/ 0 h 478"/>
            </a:gdLst>
            <a:ahLst/>
            <a:cxnLst>
              <a:cxn ang="0">
                <a:pos x="T0" y="T1"/>
              </a:cxn>
              <a:cxn ang="0">
                <a:pos x="T2" y="T3"/>
              </a:cxn>
              <a:cxn ang="0">
                <a:pos x="T4" y="T5"/>
              </a:cxn>
              <a:cxn ang="0">
                <a:pos x="T6" y="T7"/>
              </a:cxn>
              <a:cxn ang="0">
                <a:pos x="T8" y="T9"/>
              </a:cxn>
              <a:cxn ang="0">
                <a:pos x="T10" y="T11"/>
              </a:cxn>
            </a:cxnLst>
            <a:rect l="0" t="0" r="r" b="b"/>
            <a:pathLst>
              <a:path w="215" h="478">
                <a:moveTo>
                  <a:pt x="0" y="0"/>
                </a:moveTo>
                <a:cubicBezTo>
                  <a:pt x="0" y="371"/>
                  <a:pt x="0" y="371"/>
                  <a:pt x="0" y="371"/>
                </a:cubicBezTo>
                <a:cubicBezTo>
                  <a:pt x="0" y="430"/>
                  <a:pt x="48" y="478"/>
                  <a:pt x="108" y="478"/>
                </a:cubicBezTo>
                <a:cubicBezTo>
                  <a:pt x="167" y="478"/>
                  <a:pt x="215" y="430"/>
                  <a:pt x="215" y="371"/>
                </a:cubicBezTo>
                <a:cubicBezTo>
                  <a:pt x="215" y="0"/>
                  <a:pt x="215" y="0"/>
                  <a:pt x="215" y="0"/>
                </a:cubicBezTo>
                <a:lnTo>
                  <a:pt x="0" y="0"/>
                </a:lnTo>
                <a:close/>
              </a:path>
            </a:pathLst>
          </a:custGeom>
          <a:solidFill>
            <a:schemeClr val="accent1"/>
          </a:solidFill>
          <a:ln>
            <a:noFill/>
          </a:ln>
        </p:spPr>
        <p:txBody>
          <a:bodyPr/>
          <a:lstStyle/>
          <a:p>
            <a:endParaRPr lang="zh-CN" altLang="en-US" sz="2400">
              <a:cs typeface="+mn-ea"/>
              <a:sym typeface="+mn-lt"/>
            </a:endParaRPr>
          </a:p>
        </p:txBody>
      </p:sp>
      <p:sp>
        <p:nvSpPr>
          <p:cNvPr id="16" name="Oval 30"/>
          <p:cNvSpPr>
            <a:spLocks noChangeArrowheads="1"/>
          </p:cNvSpPr>
          <p:nvPr/>
        </p:nvSpPr>
        <p:spPr bwMode="auto">
          <a:xfrm>
            <a:off x="4963584" y="3639673"/>
            <a:ext cx="711200" cy="707184"/>
          </a:xfrm>
          <a:prstGeom prst="ellipse">
            <a:avLst/>
          </a:prstGeom>
          <a:solidFill>
            <a:srgbClr val="F2F2F2"/>
          </a:solidFill>
          <a:ln>
            <a:noFill/>
          </a:ln>
        </p:spPr>
        <p:txBody>
          <a:bodyPr/>
          <a:lstStyle/>
          <a:p>
            <a:endParaRPr lang="zh-CN" altLang="en-US" sz="2400">
              <a:cs typeface="+mn-ea"/>
              <a:sym typeface="+mn-lt"/>
            </a:endParaRPr>
          </a:p>
        </p:txBody>
      </p:sp>
      <p:sp>
        <p:nvSpPr>
          <p:cNvPr id="17" name="Freeform 31"/>
          <p:cNvSpPr>
            <a:spLocks noEditPoints="1"/>
          </p:cNvSpPr>
          <p:nvPr/>
        </p:nvSpPr>
        <p:spPr bwMode="auto">
          <a:xfrm>
            <a:off x="4210056" y="3815412"/>
            <a:ext cx="273049" cy="349357"/>
          </a:xfrm>
          <a:custGeom>
            <a:avLst/>
            <a:gdLst>
              <a:gd name="T0" fmla="*/ 60 w 67"/>
              <a:gd name="T1" fmla="*/ 77 h 86"/>
              <a:gd name="T2" fmla="*/ 55 w 67"/>
              <a:gd name="T3" fmla="*/ 82 h 86"/>
              <a:gd name="T4" fmla="*/ 38 w 67"/>
              <a:gd name="T5" fmla="*/ 86 h 86"/>
              <a:gd name="T6" fmla="*/ 22 w 67"/>
              <a:gd name="T7" fmla="*/ 79 h 86"/>
              <a:gd name="T8" fmla="*/ 22 w 67"/>
              <a:gd name="T9" fmla="*/ 79 h 86"/>
              <a:gd name="T10" fmla="*/ 22 w 67"/>
              <a:gd name="T11" fmla="*/ 79 h 86"/>
              <a:gd name="T12" fmla="*/ 17 w 67"/>
              <a:gd name="T13" fmla="*/ 73 h 86"/>
              <a:gd name="T14" fmla="*/ 8 w 67"/>
              <a:gd name="T15" fmla="*/ 58 h 86"/>
              <a:gd name="T16" fmla="*/ 8 w 67"/>
              <a:gd name="T17" fmla="*/ 58 h 86"/>
              <a:gd name="T18" fmla="*/ 3 w 67"/>
              <a:gd name="T19" fmla="*/ 49 h 86"/>
              <a:gd name="T20" fmla="*/ 9 w 67"/>
              <a:gd name="T21" fmla="*/ 37 h 86"/>
              <a:gd name="T22" fmla="*/ 17 w 67"/>
              <a:gd name="T23" fmla="*/ 41 h 86"/>
              <a:gd name="T24" fmla="*/ 18 w 67"/>
              <a:gd name="T25" fmla="*/ 41 h 86"/>
              <a:gd name="T26" fmla="*/ 18 w 67"/>
              <a:gd name="T27" fmla="*/ 42 h 86"/>
              <a:gd name="T28" fmla="*/ 18 w 67"/>
              <a:gd name="T29" fmla="*/ 14 h 86"/>
              <a:gd name="T30" fmla="*/ 30 w 67"/>
              <a:gd name="T31" fmla="*/ 7 h 86"/>
              <a:gd name="T32" fmla="*/ 44 w 67"/>
              <a:gd name="T33" fmla="*/ 7 h 86"/>
              <a:gd name="T34" fmla="*/ 56 w 67"/>
              <a:gd name="T35" fmla="*/ 14 h 86"/>
              <a:gd name="T36" fmla="*/ 56 w 67"/>
              <a:gd name="T37" fmla="*/ 14 h 86"/>
              <a:gd name="T38" fmla="*/ 56 w 67"/>
              <a:gd name="T39" fmla="*/ 14 h 86"/>
              <a:gd name="T40" fmla="*/ 67 w 67"/>
              <a:gd name="T41" fmla="*/ 21 h 86"/>
              <a:gd name="T42" fmla="*/ 67 w 67"/>
              <a:gd name="T43" fmla="*/ 59 h 86"/>
              <a:gd name="T44" fmla="*/ 65 w 67"/>
              <a:gd name="T45" fmla="*/ 69 h 86"/>
              <a:gd name="T46" fmla="*/ 60 w 67"/>
              <a:gd name="T47" fmla="*/ 77 h 86"/>
              <a:gd name="T48" fmla="*/ 52 w 67"/>
              <a:gd name="T49" fmla="*/ 76 h 86"/>
              <a:gd name="T50" fmla="*/ 52 w 67"/>
              <a:gd name="T51" fmla="*/ 76 h 86"/>
              <a:gd name="T52" fmla="*/ 56 w 67"/>
              <a:gd name="T53" fmla="*/ 73 h 86"/>
              <a:gd name="T54" fmla="*/ 60 w 67"/>
              <a:gd name="T55" fmla="*/ 67 h 86"/>
              <a:gd name="T56" fmla="*/ 61 w 67"/>
              <a:gd name="T57" fmla="*/ 59 h 86"/>
              <a:gd name="T58" fmla="*/ 61 w 67"/>
              <a:gd name="T59" fmla="*/ 21 h 86"/>
              <a:gd name="T60" fmla="*/ 58 w 67"/>
              <a:gd name="T61" fmla="*/ 21 h 86"/>
              <a:gd name="T62" fmla="*/ 58 w 67"/>
              <a:gd name="T63" fmla="*/ 39 h 86"/>
              <a:gd name="T64" fmla="*/ 50 w 67"/>
              <a:gd name="T65" fmla="*/ 39 h 86"/>
              <a:gd name="T66" fmla="*/ 50 w 67"/>
              <a:gd name="T67" fmla="*/ 14 h 86"/>
              <a:gd name="T68" fmla="*/ 47 w 67"/>
              <a:gd name="T69" fmla="*/ 14 h 86"/>
              <a:gd name="T70" fmla="*/ 47 w 67"/>
              <a:gd name="T71" fmla="*/ 14 h 86"/>
              <a:gd name="T72" fmla="*/ 47 w 67"/>
              <a:gd name="T73" fmla="*/ 39 h 86"/>
              <a:gd name="T74" fmla="*/ 39 w 67"/>
              <a:gd name="T75" fmla="*/ 39 h 86"/>
              <a:gd name="T76" fmla="*/ 39 w 67"/>
              <a:gd name="T77" fmla="*/ 10 h 86"/>
              <a:gd name="T78" fmla="*/ 35 w 67"/>
              <a:gd name="T79" fmla="*/ 10 h 86"/>
              <a:gd name="T80" fmla="*/ 35 w 67"/>
              <a:gd name="T81" fmla="*/ 39 h 86"/>
              <a:gd name="T82" fmla="*/ 28 w 67"/>
              <a:gd name="T83" fmla="*/ 39 h 86"/>
              <a:gd name="T84" fmla="*/ 28 w 67"/>
              <a:gd name="T85" fmla="*/ 14 h 86"/>
              <a:gd name="T86" fmla="*/ 24 w 67"/>
              <a:gd name="T87" fmla="*/ 14 h 86"/>
              <a:gd name="T88" fmla="*/ 24 w 67"/>
              <a:gd name="T89" fmla="*/ 49 h 86"/>
              <a:gd name="T90" fmla="*/ 16 w 67"/>
              <a:gd name="T91" fmla="*/ 51 h 86"/>
              <a:gd name="T92" fmla="*/ 12 w 67"/>
              <a:gd name="T93" fmla="*/ 44 h 86"/>
              <a:gd name="T94" fmla="*/ 8 w 67"/>
              <a:gd name="T95" fmla="*/ 46 h 86"/>
              <a:gd name="T96" fmla="*/ 13 w 67"/>
              <a:gd name="T97" fmla="*/ 55 h 86"/>
              <a:gd name="T98" fmla="*/ 13 w 67"/>
              <a:gd name="T99" fmla="*/ 55 h 86"/>
              <a:gd name="T100" fmla="*/ 22 w 67"/>
              <a:gd name="T101" fmla="*/ 70 h 86"/>
              <a:gd name="T102" fmla="*/ 26 w 67"/>
              <a:gd name="T103" fmla="*/ 74 h 86"/>
              <a:gd name="T104" fmla="*/ 38 w 67"/>
              <a:gd name="T105" fmla="*/ 80 h 86"/>
              <a:gd name="T106" fmla="*/ 52 w 67"/>
              <a:gd name="T107" fmla="*/ 7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7" h="86">
                <a:moveTo>
                  <a:pt x="60" y="77"/>
                </a:moveTo>
                <a:cubicBezTo>
                  <a:pt x="59" y="79"/>
                  <a:pt x="57" y="80"/>
                  <a:pt x="55" y="82"/>
                </a:cubicBezTo>
                <a:cubicBezTo>
                  <a:pt x="50" y="85"/>
                  <a:pt x="44" y="86"/>
                  <a:pt x="38" y="86"/>
                </a:cubicBezTo>
                <a:cubicBezTo>
                  <a:pt x="32" y="85"/>
                  <a:pt x="26" y="83"/>
                  <a:pt x="22" y="79"/>
                </a:cubicBezTo>
                <a:cubicBezTo>
                  <a:pt x="22" y="79"/>
                  <a:pt x="22" y="79"/>
                  <a:pt x="22" y="79"/>
                </a:cubicBezTo>
                <a:cubicBezTo>
                  <a:pt x="22" y="79"/>
                  <a:pt x="22" y="79"/>
                  <a:pt x="22" y="79"/>
                </a:cubicBezTo>
                <a:cubicBezTo>
                  <a:pt x="20" y="77"/>
                  <a:pt x="18" y="75"/>
                  <a:pt x="17" y="73"/>
                </a:cubicBezTo>
                <a:cubicBezTo>
                  <a:pt x="8" y="58"/>
                  <a:pt x="8" y="58"/>
                  <a:pt x="8" y="58"/>
                </a:cubicBezTo>
                <a:cubicBezTo>
                  <a:pt x="8" y="58"/>
                  <a:pt x="8" y="58"/>
                  <a:pt x="8" y="58"/>
                </a:cubicBezTo>
                <a:cubicBezTo>
                  <a:pt x="3" y="49"/>
                  <a:pt x="3" y="49"/>
                  <a:pt x="3" y="49"/>
                </a:cubicBezTo>
                <a:cubicBezTo>
                  <a:pt x="0" y="44"/>
                  <a:pt x="3" y="38"/>
                  <a:pt x="9" y="37"/>
                </a:cubicBezTo>
                <a:cubicBezTo>
                  <a:pt x="12" y="37"/>
                  <a:pt x="15" y="38"/>
                  <a:pt x="17" y="41"/>
                </a:cubicBezTo>
                <a:cubicBezTo>
                  <a:pt x="17" y="41"/>
                  <a:pt x="18" y="41"/>
                  <a:pt x="18" y="41"/>
                </a:cubicBezTo>
                <a:cubicBezTo>
                  <a:pt x="18" y="42"/>
                  <a:pt x="18" y="42"/>
                  <a:pt x="18" y="42"/>
                </a:cubicBezTo>
                <a:cubicBezTo>
                  <a:pt x="18" y="14"/>
                  <a:pt x="18" y="14"/>
                  <a:pt x="18" y="14"/>
                </a:cubicBezTo>
                <a:cubicBezTo>
                  <a:pt x="18" y="8"/>
                  <a:pt x="25" y="4"/>
                  <a:pt x="30" y="7"/>
                </a:cubicBezTo>
                <a:cubicBezTo>
                  <a:pt x="32" y="0"/>
                  <a:pt x="42" y="0"/>
                  <a:pt x="44" y="7"/>
                </a:cubicBezTo>
                <a:cubicBezTo>
                  <a:pt x="49" y="4"/>
                  <a:pt x="56" y="8"/>
                  <a:pt x="56" y="14"/>
                </a:cubicBezTo>
                <a:cubicBezTo>
                  <a:pt x="56" y="14"/>
                  <a:pt x="56" y="14"/>
                  <a:pt x="56" y="14"/>
                </a:cubicBezTo>
                <a:cubicBezTo>
                  <a:pt x="56" y="14"/>
                  <a:pt x="56" y="14"/>
                  <a:pt x="56" y="14"/>
                </a:cubicBezTo>
                <a:cubicBezTo>
                  <a:pt x="61" y="12"/>
                  <a:pt x="67" y="15"/>
                  <a:pt x="67" y="21"/>
                </a:cubicBezTo>
                <a:cubicBezTo>
                  <a:pt x="67" y="59"/>
                  <a:pt x="67" y="59"/>
                  <a:pt x="67" y="59"/>
                </a:cubicBezTo>
                <a:cubicBezTo>
                  <a:pt x="67" y="62"/>
                  <a:pt x="66" y="66"/>
                  <a:pt x="65" y="69"/>
                </a:cubicBezTo>
                <a:cubicBezTo>
                  <a:pt x="64" y="72"/>
                  <a:pt x="63" y="75"/>
                  <a:pt x="60" y="77"/>
                </a:cubicBezTo>
                <a:close/>
                <a:moveTo>
                  <a:pt x="52" y="76"/>
                </a:moveTo>
                <a:cubicBezTo>
                  <a:pt x="52" y="76"/>
                  <a:pt x="52" y="76"/>
                  <a:pt x="52" y="76"/>
                </a:cubicBezTo>
                <a:cubicBezTo>
                  <a:pt x="53" y="76"/>
                  <a:pt x="55" y="74"/>
                  <a:pt x="56" y="73"/>
                </a:cubicBezTo>
                <a:cubicBezTo>
                  <a:pt x="58" y="71"/>
                  <a:pt x="59" y="69"/>
                  <a:pt x="60" y="67"/>
                </a:cubicBezTo>
                <a:cubicBezTo>
                  <a:pt x="61" y="64"/>
                  <a:pt x="61" y="62"/>
                  <a:pt x="61" y="59"/>
                </a:cubicBezTo>
                <a:cubicBezTo>
                  <a:pt x="61" y="21"/>
                  <a:pt x="61" y="21"/>
                  <a:pt x="61" y="21"/>
                </a:cubicBezTo>
                <a:cubicBezTo>
                  <a:pt x="61" y="19"/>
                  <a:pt x="58" y="19"/>
                  <a:pt x="58" y="21"/>
                </a:cubicBezTo>
                <a:cubicBezTo>
                  <a:pt x="58" y="39"/>
                  <a:pt x="58" y="39"/>
                  <a:pt x="58" y="39"/>
                </a:cubicBezTo>
                <a:cubicBezTo>
                  <a:pt x="58" y="44"/>
                  <a:pt x="50" y="44"/>
                  <a:pt x="50" y="39"/>
                </a:cubicBezTo>
                <a:cubicBezTo>
                  <a:pt x="50" y="14"/>
                  <a:pt x="50" y="14"/>
                  <a:pt x="50" y="14"/>
                </a:cubicBezTo>
                <a:cubicBezTo>
                  <a:pt x="50" y="12"/>
                  <a:pt x="47" y="12"/>
                  <a:pt x="47" y="14"/>
                </a:cubicBezTo>
                <a:cubicBezTo>
                  <a:pt x="47" y="14"/>
                  <a:pt x="47" y="14"/>
                  <a:pt x="47" y="14"/>
                </a:cubicBezTo>
                <a:cubicBezTo>
                  <a:pt x="47" y="39"/>
                  <a:pt x="47" y="39"/>
                  <a:pt x="47" y="39"/>
                </a:cubicBezTo>
                <a:cubicBezTo>
                  <a:pt x="47" y="44"/>
                  <a:pt x="39" y="44"/>
                  <a:pt x="39" y="39"/>
                </a:cubicBezTo>
                <a:cubicBezTo>
                  <a:pt x="39" y="10"/>
                  <a:pt x="39" y="10"/>
                  <a:pt x="39" y="10"/>
                </a:cubicBezTo>
                <a:cubicBezTo>
                  <a:pt x="39" y="7"/>
                  <a:pt x="35" y="7"/>
                  <a:pt x="35" y="10"/>
                </a:cubicBezTo>
                <a:cubicBezTo>
                  <a:pt x="35" y="39"/>
                  <a:pt x="35" y="39"/>
                  <a:pt x="35" y="39"/>
                </a:cubicBezTo>
                <a:cubicBezTo>
                  <a:pt x="35" y="44"/>
                  <a:pt x="28" y="44"/>
                  <a:pt x="28" y="39"/>
                </a:cubicBezTo>
                <a:cubicBezTo>
                  <a:pt x="28" y="14"/>
                  <a:pt x="28" y="14"/>
                  <a:pt x="28" y="14"/>
                </a:cubicBezTo>
                <a:cubicBezTo>
                  <a:pt x="28" y="12"/>
                  <a:pt x="24" y="12"/>
                  <a:pt x="24" y="14"/>
                </a:cubicBezTo>
                <a:cubicBezTo>
                  <a:pt x="24" y="49"/>
                  <a:pt x="24" y="49"/>
                  <a:pt x="24" y="49"/>
                </a:cubicBezTo>
                <a:cubicBezTo>
                  <a:pt x="24" y="53"/>
                  <a:pt x="19" y="55"/>
                  <a:pt x="16" y="51"/>
                </a:cubicBezTo>
                <a:cubicBezTo>
                  <a:pt x="12" y="44"/>
                  <a:pt x="12" y="44"/>
                  <a:pt x="12" y="44"/>
                </a:cubicBezTo>
                <a:cubicBezTo>
                  <a:pt x="11" y="42"/>
                  <a:pt x="7" y="43"/>
                  <a:pt x="8" y="46"/>
                </a:cubicBezTo>
                <a:cubicBezTo>
                  <a:pt x="13" y="55"/>
                  <a:pt x="13" y="55"/>
                  <a:pt x="13" y="55"/>
                </a:cubicBezTo>
                <a:cubicBezTo>
                  <a:pt x="13" y="55"/>
                  <a:pt x="13" y="55"/>
                  <a:pt x="13" y="55"/>
                </a:cubicBezTo>
                <a:cubicBezTo>
                  <a:pt x="22" y="70"/>
                  <a:pt x="22" y="70"/>
                  <a:pt x="22" y="70"/>
                </a:cubicBezTo>
                <a:cubicBezTo>
                  <a:pt x="23" y="72"/>
                  <a:pt x="24" y="73"/>
                  <a:pt x="26" y="74"/>
                </a:cubicBezTo>
                <a:cubicBezTo>
                  <a:pt x="29" y="77"/>
                  <a:pt x="34" y="79"/>
                  <a:pt x="38" y="80"/>
                </a:cubicBezTo>
                <a:cubicBezTo>
                  <a:pt x="43" y="80"/>
                  <a:pt x="48" y="79"/>
                  <a:pt x="52" y="76"/>
                </a:cubicBezTo>
                <a:close/>
              </a:path>
            </a:pathLst>
          </a:custGeom>
          <a:solidFill>
            <a:schemeClr val="accent4"/>
          </a:solidFill>
          <a:ln>
            <a:noFill/>
          </a:ln>
        </p:spPr>
        <p:txBody>
          <a:bodyPr/>
          <a:lstStyle/>
          <a:p>
            <a:endParaRPr lang="zh-CN" altLang="en-US" sz="2400">
              <a:cs typeface="+mn-ea"/>
              <a:sym typeface="+mn-lt"/>
            </a:endParaRPr>
          </a:p>
        </p:txBody>
      </p:sp>
      <p:sp>
        <p:nvSpPr>
          <p:cNvPr id="18" name="Freeform 32"/>
          <p:cNvSpPr>
            <a:spLocks noEditPoints="1"/>
          </p:cNvSpPr>
          <p:nvPr/>
        </p:nvSpPr>
        <p:spPr bwMode="auto">
          <a:xfrm>
            <a:off x="2260605" y="3847171"/>
            <a:ext cx="311151" cy="292191"/>
          </a:xfrm>
          <a:custGeom>
            <a:avLst/>
            <a:gdLst>
              <a:gd name="T0" fmla="*/ 38 w 77"/>
              <a:gd name="T1" fmla="*/ 18 h 72"/>
              <a:gd name="T2" fmla="*/ 39 w 77"/>
              <a:gd name="T3" fmla="*/ 41 h 72"/>
              <a:gd name="T4" fmla="*/ 41 w 77"/>
              <a:gd name="T5" fmla="*/ 13 h 72"/>
              <a:gd name="T6" fmla="*/ 38 w 77"/>
              <a:gd name="T7" fmla="*/ 12 h 72"/>
              <a:gd name="T8" fmla="*/ 32 w 77"/>
              <a:gd name="T9" fmla="*/ 22 h 72"/>
              <a:gd name="T10" fmla="*/ 74 w 77"/>
              <a:gd name="T11" fmla="*/ 9 h 72"/>
              <a:gd name="T12" fmla="*/ 66 w 77"/>
              <a:gd name="T13" fmla="*/ 9 h 72"/>
              <a:gd name="T14" fmla="*/ 63 w 77"/>
              <a:gd name="T15" fmla="*/ 0 h 72"/>
              <a:gd name="T16" fmla="*/ 11 w 77"/>
              <a:gd name="T17" fmla="*/ 3 h 72"/>
              <a:gd name="T18" fmla="*/ 3 w 77"/>
              <a:gd name="T19" fmla="*/ 9 h 72"/>
              <a:gd name="T20" fmla="*/ 0 w 77"/>
              <a:gd name="T21" fmla="*/ 29 h 72"/>
              <a:gd name="T22" fmla="*/ 5 w 77"/>
              <a:gd name="T23" fmla="*/ 41 h 72"/>
              <a:gd name="T24" fmla="*/ 36 w 77"/>
              <a:gd name="T25" fmla="*/ 59 h 72"/>
              <a:gd name="T26" fmla="*/ 23 w 77"/>
              <a:gd name="T27" fmla="*/ 66 h 72"/>
              <a:gd name="T28" fmla="*/ 23 w 77"/>
              <a:gd name="T29" fmla="*/ 72 h 72"/>
              <a:gd name="T30" fmla="*/ 57 w 77"/>
              <a:gd name="T31" fmla="*/ 69 h 72"/>
              <a:gd name="T32" fmla="*/ 41 w 77"/>
              <a:gd name="T33" fmla="*/ 66 h 72"/>
              <a:gd name="T34" fmla="*/ 62 w 77"/>
              <a:gd name="T35" fmla="*/ 46 h 72"/>
              <a:gd name="T36" fmla="*/ 72 w 77"/>
              <a:gd name="T37" fmla="*/ 41 h 72"/>
              <a:gd name="T38" fmla="*/ 77 w 77"/>
              <a:gd name="T39" fmla="*/ 12 h 72"/>
              <a:gd name="T40" fmla="*/ 9 w 77"/>
              <a:gd name="T41" fmla="*/ 37 h 72"/>
              <a:gd name="T42" fmla="*/ 9 w 77"/>
              <a:gd name="T43" fmla="*/ 37 h 72"/>
              <a:gd name="T44" fmla="*/ 6 w 77"/>
              <a:gd name="T45" fmla="*/ 15 h 72"/>
              <a:gd name="T46" fmla="*/ 11 w 77"/>
              <a:gd name="T47" fmla="*/ 32 h 72"/>
              <a:gd name="T48" fmla="*/ 9 w 77"/>
              <a:gd name="T49" fmla="*/ 37 h 72"/>
              <a:gd name="T50" fmla="*/ 60 w 77"/>
              <a:gd name="T51" fmla="*/ 31 h 72"/>
              <a:gd name="T52" fmla="*/ 58 w 77"/>
              <a:gd name="T53" fmla="*/ 41 h 72"/>
              <a:gd name="T54" fmla="*/ 38 w 77"/>
              <a:gd name="T55" fmla="*/ 53 h 72"/>
              <a:gd name="T56" fmla="*/ 19 w 77"/>
              <a:gd name="T57" fmla="*/ 41 h 72"/>
              <a:gd name="T58" fmla="*/ 17 w 77"/>
              <a:gd name="T59" fmla="*/ 6 h 72"/>
              <a:gd name="T60" fmla="*/ 60 w 77"/>
              <a:gd name="T61" fmla="*/ 31 h 72"/>
              <a:gd name="T62" fmla="*/ 71 w 77"/>
              <a:gd name="T63" fmla="*/ 29 h 72"/>
              <a:gd name="T64" fmla="*/ 68 w 77"/>
              <a:gd name="T65" fmla="*/ 37 h 72"/>
              <a:gd name="T66" fmla="*/ 66 w 77"/>
              <a:gd name="T67" fmla="*/ 32 h 72"/>
              <a:gd name="T68" fmla="*/ 66 w 77"/>
              <a:gd name="T69" fmla="*/ 31 h 72"/>
              <a:gd name="T70" fmla="*/ 71 w 77"/>
              <a:gd name="T71" fmla="*/ 15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7" h="72">
                <a:moveTo>
                  <a:pt x="35" y="22"/>
                </a:moveTo>
                <a:cubicBezTo>
                  <a:pt x="38" y="18"/>
                  <a:pt x="38" y="18"/>
                  <a:pt x="38" y="18"/>
                </a:cubicBezTo>
                <a:cubicBezTo>
                  <a:pt x="38" y="40"/>
                  <a:pt x="38" y="40"/>
                  <a:pt x="38" y="40"/>
                </a:cubicBezTo>
                <a:cubicBezTo>
                  <a:pt x="38" y="41"/>
                  <a:pt x="38" y="41"/>
                  <a:pt x="39" y="41"/>
                </a:cubicBezTo>
                <a:cubicBezTo>
                  <a:pt x="40" y="41"/>
                  <a:pt x="41" y="41"/>
                  <a:pt x="41" y="40"/>
                </a:cubicBezTo>
                <a:cubicBezTo>
                  <a:pt x="41" y="13"/>
                  <a:pt x="41" y="13"/>
                  <a:pt x="41" y="13"/>
                </a:cubicBezTo>
                <a:cubicBezTo>
                  <a:pt x="41" y="12"/>
                  <a:pt x="40" y="11"/>
                  <a:pt x="39" y="11"/>
                </a:cubicBezTo>
                <a:cubicBezTo>
                  <a:pt x="39" y="11"/>
                  <a:pt x="38" y="12"/>
                  <a:pt x="38" y="12"/>
                </a:cubicBezTo>
                <a:cubicBezTo>
                  <a:pt x="32" y="19"/>
                  <a:pt x="32" y="19"/>
                  <a:pt x="32" y="19"/>
                </a:cubicBezTo>
                <a:cubicBezTo>
                  <a:pt x="32" y="20"/>
                  <a:pt x="32" y="21"/>
                  <a:pt x="32" y="22"/>
                </a:cubicBezTo>
                <a:cubicBezTo>
                  <a:pt x="33" y="23"/>
                  <a:pt x="34" y="22"/>
                  <a:pt x="35" y="22"/>
                </a:cubicBezTo>
                <a:close/>
                <a:moveTo>
                  <a:pt x="74" y="9"/>
                </a:moveTo>
                <a:cubicBezTo>
                  <a:pt x="74" y="9"/>
                  <a:pt x="74" y="9"/>
                  <a:pt x="74" y="9"/>
                </a:cubicBezTo>
                <a:cubicBezTo>
                  <a:pt x="66" y="9"/>
                  <a:pt x="66" y="9"/>
                  <a:pt x="66" y="9"/>
                </a:cubicBezTo>
                <a:cubicBezTo>
                  <a:pt x="66" y="3"/>
                  <a:pt x="66" y="3"/>
                  <a:pt x="66" y="3"/>
                </a:cubicBezTo>
                <a:cubicBezTo>
                  <a:pt x="66" y="1"/>
                  <a:pt x="65" y="0"/>
                  <a:pt x="63" y="0"/>
                </a:cubicBezTo>
                <a:cubicBezTo>
                  <a:pt x="14" y="0"/>
                  <a:pt x="14" y="0"/>
                  <a:pt x="14" y="0"/>
                </a:cubicBezTo>
                <a:cubicBezTo>
                  <a:pt x="12" y="0"/>
                  <a:pt x="11" y="1"/>
                  <a:pt x="11" y="3"/>
                </a:cubicBezTo>
                <a:cubicBezTo>
                  <a:pt x="11" y="9"/>
                  <a:pt x="11" y="9"/>
                  <a:pt x="11" y="9"/>
                </a:cubicBezTo>
                <a:cubicBezTo>
                  <a:pt x="3" y="9"/>
                  <a:pt x="3" y="9"/>
                  <a:pt x="3" y="9"/>
                </a:cubicBezTo>
                <a:cubicBezTo>
                  <a:pt x="1" y="9"/>
                  <a:pt x="0" y="11"/>
                  <a:pt x="0" y="12"/>
                </a:cubicBezTo>
                <a:cubicBezTo>
                  <a:pt x="0" y="29"/>
                  <a:pt x="0" y="29"/>
                  <a:pt x="0" y="29"/>
                </a:cubicBezTo>
                <a:cubicBezTo>
                  <a:pt x="0" y="33"/>
                  <a:pt x="2" y="38"/>
                  <a:pt x="5" y="41"/>
                </a:cubicBezTo>
                <a:cubicBezTo>
                  <a:pt x="5" y="41"/>
                  <a:pt x="5" y="41"/>
                  <a:pt x="5" y="41"/>
                </a:cubicBezTo>
                <a:cubicBezTo>
                  <a:pt x="8" y="44"/>
                  <a:pt x="11" y="46"/>
                  <a:pt x="15" y="46"/>
                </a:cubicBezTo>
                <a:cubicBezTo>
                  <a:pt x="20" y="53"/>
                  <a:pt x="27" y="58"/>
                  <a:pt x="36" y="59"/>
                </a:cubicBezTo>
                <a:cubicBezTo>
                  <a:pt x="36" y="66"/>
                  <a:pt x="36" y="66"/>
                  <a:pt x="36" y="66"/>
                </a:cubicBezTo>
                <a:cubicBezTo>
                  <a:pt x="23" y="66"/>
                  <a:pt x="23" y="66"/>
                  <a:pt x="23" y="66"/>
                </a:cubicBezTo>
                <a:cubicBezTo>
                  <a:pt x="21" y="66"/>
                  <a:pt x="20" y="67"/>
                  <a:pt x="20" y="69"/>
                </a:cubicBezTo>
                <a:cubicBezTo>
                  <a:pt x="20" y="71"/>
                  <a:pt x="21" y="72"/>
                  <a:pt x="23" y="72"/>
                </a:cubicBezTo>
                <a:cubicBezTo>
                  <a:pt x="54" y="72"/>
                  <a:pt x="54" y="72"/>
                  <a:pt x="54" y="72"/>
                </a:cubicBezTo>
                <a:cubicBezTo>
                  <a:pt x="56" y="72"/>
                  <a:pt x="57" y="71"/>
                  <a:pt x="57" y="69"/>
                </a:cubicBezTo>
                <a:cubicBezTo>
                  <a:pt x="57" y="67"/>
                  <a:pt x="56" y="66"/>
                  <a:pt x="54" y="66"/>
                </a:cubicBezTo>
                <a:cubicBezTo>
                  <a:pt x="41" y="66"/>
                  <a:pt x="41" y="66"/>
                  <a:pt x="41" y="66"/>
                </a:cubicBezTo>
                <a:cubicBezTo>
                  <a:pt x="41" y="59"/>
                  <a:pt x="41" y="59"/>
                  <a:pt x="41" y="59"/>
                </a:cubicBezTo>
                <a:cubicBezTo>
                  <a:pt x="50" y="58"/>
                  <a:pt x="57" y="53"/>
                  <a:pt x="62" y="46"/>
                </a:cubicBezTo>
                <a:cubicBezTo>
                  <a:pt x="66" y="46"/>
                  <a:pt x="69" y="44"/>
                  <a:pt x="72" y="41"/>
                </a:cubicBezTo>
                <a:cubicBezTo>
                  <a:pt x="72" y="41"/>
                  <a:pt x="72" y="41"/>
                  <a:pt x="72" y="41"/>
                </a:cubicBezTo>
                <a:cubicBezTo>
                  <a:pt x="75" y="38"/>
                  <a:pt x="77" y="33"/>
                  <a:pt x="77" y="29"/>
                </a:cubicBezTo>
                <a:cubicBezTo>
                  <a:pt x="77" y="12"/>
                  <a:pt x="77" y="12"/>
                  <a:pt x="77" y="12"/>
                </a:cubicBezTo>
                <a:cubicBezTo>
                  <a:pt x="77" y="11"/>
                  <a:pt x="76" y="9"/>
                  <a:pt x="74" y="9"/>
                </a:cubicBezTo>
                <a:close/>
                <a:moveTo>
                  <a:pt x="9" y="37"/>
                </a:moveTo>
                <a:cubicBezTo>
                  <a:pt x="9" y="37"/>
                  <a:pt x="9" y="37"/>
                  <a:pt x="9" y="37"/>
                </a:cubicBezTo>
                <a:cubicBezTo>
                  <a:pt x="9" y="37"/>
                  <a:pt x="9" y="37"/>
                  <a:pt x="9" y="37"/>
                </a:cubicBezTo>
                <a:cubicBezTo>
                  <a:pt x="7" y="35"/>
                  <a:pt x="6" y="32"/>
                  <a:pt x="6" y="29"/>
                </a:cubicBezTo>
                <a:cubicBezTo>
                  <a:pt x="6" y="15"/>
                  <a:pt x="6" y="15"/>
                  <a:pt x="6" y="15"/>
                </a:cubicBezTo>
                <a:cubicBezTo>
                  <a:pt x="11" y="15"/>
                  <a:pt x="11" y="15"/>
                  <a:pt x="11" y="15"/>
                </a:cubicBezTo>
                <a:cubicBezTo>
                  <a:pt x="11" y="32"/>
                  <a:pt x="11" y="32"/>
                  <a:pt x="11" y="32"/>
                </a:cubicBezTo>
                <a:cubicBezTo>
                  <a:pt x="11" y="34"/>
                  <a:pt x="11" y="36"/>
                  <a:pt x="12" y="39"/>
                </a:cubicBezTo>
                <a:cubicBezTo>
                  <a:pt x="11" y="38"/>
                  <a:pt x="10" y="38"/>
                  <a:pt x="9" y="37"/>
                </a:cubicBezTo>
                <a:close/>
                <a:moveTo>
                  <a:pt x="60" y="31"/>
                </a:moveTo>
                <a:cubicBezTo>
                  <a:pt x="60" y="31"/>
                  <a:pt x="60" y="31"/>
                  <a:pt x="60" y="31"/>
                </a:cubicBezTo>
                <a:cubicBezTo>
                  <a:pt x="60" y="32"/>
                  <a:pt x="60" y="32"/>
                  <a:pt x="60" y="32"/>
                </a:cubicBezTo>
                <a:cubicBezTo>
                  <a:pt x="60" y="35"/>
                  <a:pt x="59" y="38"/>
                  <a:pt x="58" y="41"/>
                </a:cubicBezTo>
                <a:cubicBezTo>
                  <a:pt x="58" y="41"/>
                  <a:pt x="58" y="41"/>
                  <a:pt x="58" y="41"/>
                </a:cubicBezTo>
                <a:cubicBezTo>
                  <a:pt x="54" y="48"/>
                  <a:pt x="47" y="53"/>
                  <a:pt x="38" y="53"/>
                </a:cubicBezTo>
                <a:cubicBezTo>
                  <a:pt x="30" y="53"/>
                  <a:pt x="23" y="48"/>
                  <a:pt x="19" y="41"/>
                </a:cubicBezTo>
                <a:cubicBezTo>
                  <a:pt x="19" y="41"/>
                  <a:pt x="19" y="41"/>
                  <a:pt x="19" y="41"/>
                </a:cubicBezTo>
                <a:cubicBezTo>
                  <a:pt x="18" y="38"/>
                  <a:pt x="17" y="35"/>
                  <a:pt x="17" y="31"/>
                </a:cubicBezTo>
                <a:cubicBezTo>
                  <a:pt x="17" y="6"/>
                  <a:pt x="17" y="6"/>
                  <a:pt x="17" y="6"/>
                </a:cubicBezTo>
                <a:cubicBezTo>
                  <a:pt x="60" y="6"/>
                  <a:pt x="60" y="6"/>
                  <a:pt x="60" y="6"/>
                </a:cubicBezTo>
                <a:cubicBezTo>
                  <a:pt x="60" y="31"/>
                  <a:pt x="60" y="31"/>
                  <a:pt x="60" y="31"/>
                </a:cubicBezTo>
                <a:close/>
                <a:moveTo>
                  <a:pt x="71" y="29"/>
                </a:moveTo>
                <a:cubicBezTo>
                  <a:pt x="71" y="29"/>
                  <a:pt x="71" y="29"/>
                  <a:pt x="71" y="29"/>
                </a:cubicBezTo>
                <a:cubicBezTo>
                  <a:pt x="71" y="32"/>
                  <a:pt x="70" y="35"/>
                  <a:pt x="68" y="37"/>
                </a:cubicBezTo>
                <a:cubicBezTo>
                  <a:pt x="68" y="37"/>
                  <a:pt x="68" y="37"/>
                  <a:pt x="68" y="37"/>
                </a:cubicBezTo>
                <a:cubicBezTo>
                  <a:pt x="67" y="38"/>
                  <a:pt x="66" y="38"/>
                  <a:pt x="65" y="39"/>
                </a:cubicBezTo>
                <a:cubicBezTo>
                  <a:pt x="66" y="36"/>
                  <a:pt x="66" y="34"/>
                  <a:pt x="66" y="32"/>
                </a:cubicBezTo>
                <a:cubicBezTo>
                  <a:pt x="66" y="31"/>
                  <a:pt x="66" y="31"/>
                  <a:pt x="66" y="31"/>
                </a:cubicBezTo>
                <a:cubicBezTo>
                  <a:pt x="66" y="31"/>
                  <a:pt x="66" y="31"/>
                  <a:pt x="66" y="31"/>
                </a:cubicBezTo>
                <a:cubicBezTo>
                  <a:pt x="66" y="15"/>
                  <a:pt x="66" y="15"/>
                  <a:pt x="66" y="15"/>
                </a:cubicBezTo>
                <a:cubicBezTo>
                  <a:pt x="71" y="15"/>
                  <a:pt x="71" y="15"/>
                  <a:pt x="71" y="15"/>
                </a:cubicBezTo>
                <a:cubicBezTo>
                  <a:pt x="71" y="29"/>
                  <a:pt x="71" y="29"/>
                  <a:pt x="71" y="29"/>
                </a:cubicBezTo>
                <a:close/>
              </a:path>
            </a:pathLst>
          </a:custGeom>
          <a:solidFill>
            <a:schemeClr val="accent2"/>
          </a:solidFill>
          <a:ln>
            <a:noFill/>
          </a:ln>
        </p:spPr>
        <p:txBody>
          <a:bodyPr/>
          <a:lstStyle/>
          <a:p>
            <a:endParaRPr lang="zh-CN" altLang="en-US" sz="2400">
              <a:cs typeface="+mn-ea"/>
              <a:sym typeface="+mn-lt"/>
            </a:endParaRPr>
          </a:p>
        </p:txBody>
      </p:sp>
      <p:sp>
        <p:nvSpPr>
          <p:cNvPr id="19" name="Freeform 33"/>
          <p:cNvSpPr>
            <a:spLocks noEditPoints="1"/>
          </p:cNvSpPr>
          <p:nvPr/>
        </p:nvSpPr>
        <p:spPr bwMode="auto">
          <a:xfrm>
            <a:off x="1293284" y="3834467"/>
            <a:ext cx="311149" cy="317599"/>
          </a:xfrm>
          <a:custGeom>
            <a:avLst/>
            <a:gdLst>
              <a:gd name="T0" fmla="*/ 66 w 77"/>
              <a:gd name="T1" fmla="*/ 12 h 78"/>
              <a:gd name="T2" fmla="*/ 66 w 77"/>
              <a:gd name="T3" fmla="*/ 66 h 78"/>
              <a:gd name="T4" fmla="*/ 11 w 77"/>
              <a:gd name="T5" fmla="*/ 66 h 78"/>
              <a:gd name="T6" fmla="*/ 11 w 77"/>
              <a:gd name="T7" fmla="*/ 12 h 78"/>
              <a:gd name="T8" fmla="*/ 37 w 77"/>
              <a:gd name="T9" fmla="*/ 72 h 78"/>
              <a:gd name="T10" fmla="*/ 37 w 77"/>
              <a:gd name="T11" fmla="*/ 59 h 78"/>
              <a:gd name="T12" fmla="*/ 25 w 77"/>
              <a:gd name="T13" fmla="*/ 62 h 78"/>
              <a:gd name="T14" fmla="*/ 33 w 77"/>
              <a:gd name="T15" fmla="*/ 71 h 78"/>
              <a:gd name="T16" fmla="*/ 62 w 77"/>
              <a:gd name="T17" fmla="*/ 16 h 78"/>
              <a:gd name="T18" fmla="*/ 61 w 77"/>
              <a:gd name="T19" fmla="*/ 15 h 78"/>
              <a:gd name="T20" fmla="*/ 60 w 77"/>
              <a:gd name="T21" fmla="*/ 37 h 78"/>
              <a:gd name="T22" fmla="*/ 62 w 77"/>
              <a:gd name="T23" fmla="*/ 16 h 78"/>
              <a:gd name="T24" fmla="*/ 58 w 77"/>
              <a:gd name="T25" fmla="*/ 13 h 78"/>
              <a:gd name="T26" fmla="*/ 54 w 77"/>
              <a:gd name="T27" fmla="*/ 13 h 78"/>
              <a:gd name="T28" fmla="*/ 58 w 77"/>
              <a:gd name="T29" fmla="*/ 13 h 78"/>
              <a:gd name="T30" fmla="*/ 44 w 77"/>
              <a:gd name="T31" fmla="*/ 7 h 78"/>
              <a:gd name="T32" fmla="*/ 40 w 77"/>
              <a:gd name="T33" fmla="*/ 19 h 78"/>
              <a:gd name="T34" fmla="*/ 52 w 77"/>
              <a:gd name="T35" fmla="*/ 16 h 78"/>
              <a:gd name="T36" fmla="*/ 44 w 77"/>
              <a:gd name="T37" fmla="*/ 7 h 78"/>
              <a:gd name="T38" fmla="*/ 37 w 77"/>
              <a:gd name="T39" fmla="*/ 6 h 78"/>
              <a:gd name="T40" fmla="*/ 26 w 77"/>
              <a:gd name="T41" fmla="*/ 14 h 78"/>
              <a:gd name="T42" fmla="*/ 27 w 77"/>
              <a:gd name="T43" fmla="*/ 17 h 78"/>
              <a:gd name="T44" fmla="*/ 37 w 77"/>
              <a:gd name="T45" fmla="*/ 6 h 78"/>
              <a:gd name="T46" fmla="*/ 26 w 77"/>
              <a:gd name="T47" fmla="*/ 9 h 78"/>
              <a:gd name="T48" fmla="*/ 22 w 77"/>
              <a:gd name="T49" fmla="*/ 15 h 78"/>
              <a:gd name="T50" fmla="*/ 26 w 77"/>
              <a:gd name="T51" fmla="*/ 9 h 78"/>
              <a:gd name="T52" fmla="*/ 16 w 77"/>
              <a:gd name="T53" fmla="*/ 15 h 78"/>
              <a:gd name="T54" fmla="*/ 6 w 77"/>
              <a:gd name="T55" fmla="*/ 37 h 78"/>
              <a:gd name="T56" fmla="*/ 21 w 77"/>
              <a:gd name="T57" fmla="*/ 18 h 78"/>
              <a:gd name="T58" fmla="*/ 6 w 77"/>
              <a:gd name="T59" fmla="*/ 41 h 78"/>
              <a:gd name="T60" fmla="*/ 15 w 77"/>
              <a:gd name="T61" fmla="*/ 62 h 78"/>
              <a:gd name="T62" fmla="*/ 21 w 77"/>
              <a:gd name="T63" fmla="*/ 60 h 78"/>
              <a:gd name="T64" fmla="*/ 6 w 77"/>
              <a:gd name="T65" fmla="*/ 41 h 78"/>
              <a:gd name="T66" fmla="*/ 19 w 77"/>
              <a:gd name="T67" fmla="*/ 65 h 78"/>
              <a:gd name="T68" fmla="*/ 23 w 77"/>
              <a:gd name="T69" fmla="*/ 65 h 78"/>
              <a:gd name="T70" fmla="*/ 19 w 77"/>
              <a:gd name="T71" fmla="*/ 65 h 78"/>
              <a:gd name="T72" fmla="*/ 40 w 77"/>
              <a:gd name="T73" fmla="*/ 72 h 78"/>
              <a:gd name="T74" fmla="*/ 51 w 77"/>
              <a:gd name="T75" fmla="*/ 63 h 78"/>
              <a:gd name="T76" fmla="*/ 50 w 77"/>
              <a:gd name="T77" fmla="*/ 61 h 78"/>
              <a:gd name="T78" fmla="*/ 40 w 77"/>
              <a:gd name="T79" fmla="*/ 72 h 78"/>
              <a:gd name="T80" fmla="*/ 51 w 77"/>
              <a:gd name="T81" fmla="*/ 69 h 78"/>
              <a:gd name="T82" fmla="*/ 55 w 77"/>
              <a:gd name="T83" fmla="*/ 63 h 78"/>
              <a:gd name="T84" fmla="*/ 51 w 77"/>
              <a:gd name="T85" fmla="*/ 69 h 78"/>
              <a:gd name="T86" fmla="*/ 61 w 77"/>
              <a:gd name="T87" fmla="*/ 63 h 78"/>
              <a:gd name="T88" fmla="*/ 71 w 77"/>
              <a:gd name="T89" fmla="*/ 41 h 78"/>
              <a:gd name="T90" fmla="*/ 56 w 77"/>
              <a:gd name="T91" fmla="*/ 60 h 78"/>
              <a:gd name="T92" fmla="*/ 53 w 77"/>
              <a:gd name="T93" fmla="*/ 19 h 78"/>
              <a:gd name="T94" fmla="*/ 52 w 77"/>
              <a:gd name="T95" fmla="*/ 20 h 78"/>
              <a:gd name="T96" fmla="*/ 40 w 77"/>
              <a:gd name="T97" fmla="*/ 37 h 78"/>
              <a:gd name="T98" fmla="*/ 53 w 77"/>
              <a:gd name="T99" fmla="*/ 19 h 78"/>
              <a:gd name="T100" fmla="*/ 37 w 77"/>
              <a:gd name="T101" fmla="*/ 22 h 78"/>
              <a:gd name="T102" fmla="*/ 24 w 77"/>
              <a:gd name="T103" fmla="*/ 19 h 78"/>
              <a:gd name="T104" fmla="*/ 37 w 77"/>
              <a:gd name="T105" fmla="*/ 37 h 78"/>
              <a:gd name="T106" fmla="*/ 37 w 77"/>
              <a:gd name="T107" fmla="*/ 56 h 78"/>
              <a:gd name="T108" fmla="*/ 37 w 77"/>
              <a:gd name="T109" fmla="*/ 41 h 78"/>
              <a:gd name="T110" fmla="*/ 24 w 77"/>
              <a:gd name="T111" fmla="*/ 58 h 78"/>
              <a:gd name="T112" fmla="*/ 37 w 77"/>
              <a:gd name="T113" fmla="*/ 56 h 78"/>
              <a:gd name="T114" fmla="*/ 40 w 77"/>
              <a:gd name="T115" fmla="*/ 56 h 78"/>
              <a:gd name="T116" fmla="*/ 53 w 77"/>
              <a:gd name="T117" fmla="*/ 58 h 78"/>
              <a:gd name="T118" fmla="*/ 40 w 77"/>
              <a:gd name="T119" fmla="*/ 41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7" h="78">
                <a:moveTo>
                  <a:pt x="39" y="0"/>
                </a:moveTo>
                <a:cubicBezTo>
                  <a:pt x="49" y="0"/>
                  <a:pt x="59" y="5"/>
                  <a:pt x="66" y="12"/>
                </a:cubicBezTo>
                <a:cubicBezTo>
                  <a:pt x="73" y="19"/>
                  <a:pt x="77" y="28"/>
                  <a:pt x="77" y="39"/>
                </a:cubicBezTo>
                <a:cubicBezTo>
                  <a:pt x="77" y="50"/>
                  <a:pt x="73" y="59"/>
                  <a:pt x="66" y="66"/>
                </a:cubicBezTo>
                <a:cubicBezTo>
                  <a:pt x="59" y="73"/>
                  <a:pt x="49" y="78"/>
                  <a:pt x="39" y="78"/>
                </a:cubicBezTo>
                <a:cubicBezTo>
                  <a:pt x="28" y="78"/>
                  <a:pt x="18" y="73"/>
                  <a:pt x="11" y="66"/>
                </a:cubicBezTo>
                <a:cubicBezTo>
                  <a:pt x="4" y="59"/>
                  <a:pt x="0" y="50"/>
                  <a:pt x="0" y="39"/>
                </a:cubicBezTo>
                <a:cubicBezTo>
                  <a:pt x="0" y="28"/>
                  <a:pt x="4" y="19"/>
                  <a:pt x="11" y="12"/>
                </a:cubicBezTo>
                <a:cubicBezTo>
                  <a:pt x="18" y="5"/>
                  <a:pt x="28" y="0"/>
                  <a:pt x="39" y="0"/>
                </a:cubicBezTo>
                <a:close/>
                <a:moveTo>
                  <a:pt x="37" y="72"/>
                </a:moveTo>
                <a:cubicBezTo>
                  <a:pt x="37" y="72"/>
                  <a:pt x="37" y="72"/>
                  <a:pt x="37" y="72"/>
                </a:cubicBezTo>
                <a:cubicBezTo>
                  <a:pt x="37" y="59"/>
                  <a:pt x="37" y="59"/>
                  <a:pt x="37" y="59"/>
                </a:cubicBezTo>
                <a:cubicBezTo>
                  <a:pt x="33" y="59"/>
                  <a:pt x="30" y="60"/>
                  <a:pt x="27" y="61"/>
                </a:cubicBezTo>
                <a:cubicBezTo>
                  <a:pt x="26" y="61"/>
                  <a:pt x="26" y="62"/>
                  <a:pt x="25" y="62"/>
                </a:cubicBezTo>
                <a:cubicBezTo>
                  <a:pt x="26" y="62"/>
                  <a:pt x="26" y="63"/>
                  <a:pt x="26" y="63"/>
                </a:cubicBezTo>
                <a:cubicBezTo>
                  <a:pt x="28" y="67"/>
                  <a:pt x="30" y="70"/>
                  <a:pt x="33" y="71"/>
                </a:cubicBezTo>
                <a:cubicBezTo>
                  <a:pt x="34" y="71"/>
                  <a:pt x="35" y="72"/>
                  <a:pt x="37" y="72"/>
                </a:cubicBezTo>
                <a:close/>
                <a:moveTo>
                  <a:pt x="62" y="16"/>
                </a:moveTo>
                <a:cubicBezTo>
                  <a:pt x="62" y="16"/>
                  <a:pt x="62" y="16"/>
                  <a:pt x="62" y="16"/>
                </a:cubicBezTo>
                <a:cubicBezTo>
                  <a:pt x="61" y="16"/>
                  <a:pt x="61" y="15"/>
                  <a:pt x="61" y="15"/>
                </a:cubicBezTo>
                <a:cubicBezTo>
                  <a:pt x="59" y="16"/>
                  <a:pt x="58" y="17"/>
                  <a:pt x="56" y="18"/>
                </a:cubicBezTo>
                <a:cubicBezTo>
                  <a:pt x="58" y="23"/>
                  <a:pt x="60" y="30"/>
                  <a:pt x="60" y="37"/>
                </a:cubicBezTo>
                <a:cubicBezTo>
                  <a:pt x="71" y="37"/>
                  <a:pt x="71" y="37"/>
                  <a:pt x="71" y="37"/>
                </a:cubicBezTo>
                <a:cubicBezTo>
                  <a:pt x="71" y="29"/>
                  <a:pt x="67" y="21"/>
                  <a:pt x="62" y="16"/>
                </a:cubicBezTo>
                <a:close/>
                <a:moveTo>
                  <a:pt x="58" y="13"/>
                </a:moveTo>
                <a:cubicBezTo>
                  <a:pt x="58" y="13"/>
                  <a:pt x="58" y="13"/>
                  <a:pt x="58" y="13"/>
                </a:cubicBezTo>
                <a:cubicBezTo>
                  <a:pt x="56" y="11"/>
                  <a:pt x="54" y="10"/>
                  <a:pt x="51" y="9"/>
                </a:cubicBezTo>
                <a:cubicBezTo>
                  <a:pt x="52" y="10"/>
                  <a:pt x="53" y="11"/>
                  <a:pt x="54" y="13"/>
                </a:cubicBezTo>
                <a:cubicBezTo>
                  <a:pt x="54" y="13"/>
                  <a:pt x="55" y="14"/>
                  <a:pt x="55" y="15"/>
                </a:cubicBezTo>
                <a:cubicBezTo>
                  <a:pt x="56" y="14"/>
                  <a:pt x="57" y="13"/>
                  <a:pt x="58" y="13"/>
                </a:cubicBezTo>
                <a:close/>
                <a:moveTo>
                  <a:pt x="44" y="7"/>
                </a:moveTo>
                <a:cubicBezTo>
                  <a:pt x="44" y="7"/>
                  <a:pt x="44" y="7"/>
                  <a:pt x="44" y="7"/>
                </a:cubicBezTo>
                <a:cubicBezTo>
                  <a:pt x="43" y="6"/>
                  <a:pt x="42" y="6"/>
                  <a:pt x="40" y="6"/>
                </a:cubicBezTo>
                <a:cubicBezTo>
                  <a:pt x="40" y="19"/>
                  <a:pt x="40" y="19"/>
                  <a:pt x="40" y="19"/>
                </a:cubicBezTo>
                <a:cubicBezTo>
                  <a:pt x="44" y="19"/>
                  <a:pt x="47" y="18"/>
                  <a:pt x="50" y="17"/>
                </a:cubicBezTo>
                <a:cubicBezTo>
                  <a:pt x="51" y="17"/>
                  <a:pt x="51" y="16"/>
                  <a:pt x="52" y="16"/>
                </a:cubicBezTo>
                <a:cubicBezTo>
                  <a:pt x="51" y="16"/>
                  <a:pt x="51" y="15"/>
                  <a:pt x="51" y="14"/>
                </a:cubicBezTo>
                <a:cubicBezTo>
                  <a:pt x="49" y="11"/>
                  <a:pt x="47" y="8"/>
                  <a:pt x="44" y="7"/>
                </a:cubicBezTo>
                <a:close/>
                <a:moveTo>
                  <a:pt x="37" y="6"/>
                </a:moveTo>
                <a:cubicBezTo>
                  <a:pt x="37" y="6"/>
                  <a:pt x="37" y="6"/>
                  <a:pt x="37" y="6"/>
                </a:cubicBezTo>
                <a:cubicBezTo>
                  <a:pt x="35" y="6"/>
                  <a:pt x="34" y="6"/>
                  <a:pt x="33" y="7"/>
                </a:cubicBezTo>
                <a:cubicBezTo>
                  <a:pt x="30" y="8"/>
                  <a:pt x="28" y="11"/>
                  <a:pt x="26" y="14"/>
                </a:cubicBezTo>
                <a:cubicBezTo>
                  <a:pt x="26" y="15"/>
                  <a:pt x="26" y="16"/>
                  <a:pt x="25" y="16"/>
                </a:cubicBezTo>
                <a:cubicBezTo>
                  <a:pt x="26" y="16"/>
                  <a:pt x="26" y="17"/>
                  <a:pt x="27" y="17"/>
                </a:cubicBezTo>
                <a:cubicBezTo>
                  <a:pt x="30" y="18"/>
                  <a:pt x="33" y="19"/>
                  <a:pt x="37" y="19"/>
                </a:cubicBezTo>
                <a:cubicBezTo>
                  <a:pt x="37" y="6"/>
                  <a:pt x="37" y="6"/>
                  <a:pt x="37" y="6"/>
                </a:cubicBezTo>
                <a:close/>
                <a:moveTo>
                  <a:pt x="26" y="9"/>
                </a:moveTo>
                <a:cubicBezTo>
                  <a:pt x="26" y="9"/>
                  <a:pt x="26" y="9"/>
                  <a:pt x="26" y="9"/>
                </a:cubicBezTo>
                <a:cubicBezTo>
                  <a:pt x="23" y="10"/>
                  <a:pt x="21" y="11"/>
                  <a:pt x="19" y="13"/>
                </a:cubicBezTo>
                <a:cubicBezTo>
                  <a:pt x="20" y="13"/>
                  <a:pt x="21" y="14"/>
                  <a:pt x="22" y="15"/>
                </a:cubicBezTo>
                <a:cubicBezTo>
                  <a:pt x="22" y="14"/>
                  <a:pt x="23" y="13"/>
                  <a:pt x="23" y="13"/>
                </a:cubicBezTo>
                <a:cubicBezTo>
                  <a:pt x="24" y="11"/>
                  <a:pt x="25" y="10"/>
                  <a:pt x="26" y="9"/>
                </a:cubicBezTo>
                <a:close/>
                <a:moveTo>
                  <a:pt x="16" y="15"/>
                </a:moveTo>
                <a:cubicBezTo>
                  <a:pt x="16" y="15"/>
                  <a:pt x="16" y="15"/>
                  <a:pt x="16" y="15"/>
                </a:cubicBezTo>
                <a:cubicBezTo>
                  <a:pt x="16" y="15"/>
                  <a:pt x="16" y="16"/>
                  <a:pt x="15" y="16"/>
                </a:cubicBezTo>
                <a:cubicBezTo>
                  <a:pt x="10" y="21"/>
                  <a:pt x="6" y="29"/>
                  <a:pt x="6" y="37"/>
                </a:cubicBezTo>
                <a:cubicBezTo>
                  <a:pt x="17" y="37"/>
                  <a:pt x="17" y="37"/>
                  <a:pt x="17" y="37"/>
                </a:cubicBezTo>
                <a:cubicBezTo>
                  <a:pt x="17" y="30"/>
                  <a:pt x="19" y="23"/>
                  <a:pt x="21" y="18"/>
                </a:cubicBezTo>
                <a:cubicBezTo>
                  <a:pt x="19" y="17"/>
                  <a:pt x="18" y="16"/>
                  <a:pt x="16" y="15"/>
                </a:cubicBezTo>
                <a:close/>
                <a:moveTo>
                  <a:pt x="6" y="41"/>
                </a:moveTo>
                <a:cubicBezTo>
                  <a:pt x="6" y="41"/>
                  <a:pt x="6" y="41"/>
                  <a:pt x="6" y="41"/>
                </a:cubicBezTo>
                <a:cubicBezTo>
                  <a:pt x="6" y="49"/>
                  <a:pt x="10" y="57"/>
                  <a:pt x="15" y="62"/>
                </a:cubicBezTo>
                <a:cubicBezTo>
                  <a:pt x="16" y="63"/>
                  <a:pt x="16" y="63"/>
                  <a:pt x="16" y="63"/>
                </a:cubicBezTo>
                <a:cubicBezTo>
                  <a:pt x="18" y="62"/>
                  <a:pt x="19" y="61"/>
                  <a:pt x="21" y="60"/>
                </a:cubicBezTo>
                <a:cubicBezTo>
                  <a:pt x="19" y="54"/>
                  <a:pt x="17" y="48"/>
                  <a:pt x="17" y="41"/>
                </a:cubicBezTo>
                <a:cubicBezTo>
                  <a:pt x="6" y="41"/>
                  <a:pt x="6" y="41"/>
                  <a:pt x="6" y="41"/>
                </a:cubicBezTo>
                <a:close/>
                <a:moveTo>
                  <a:pt x="19" y="65"/>
                </a:moveTo>
                <a:cubicBezTo>
                  <a:pt x="19" y="65"/>
                  <a:pt x="19" y="65"/>
                  <a:pt x="19" y="65"/>
                </a:cubicBezTo>
                <a:cubicBezTo>
                  <a:pt x="21" y="67"/>
                  <a:pt x="23" y="68"/>
                  <a:pt x="26" y="69"/>
                </a:cubicBezTo>
                <a:cubicBezTo>
                  <a:pt x="25" y="68"/>
                  <a:pt x="24" y="67"/>
                  <a:pt x="23" y="65"/>
                </a:cubicBezTo>
                <a:cubicBezTo>
                  <a:pt x="23" y="65"/>
                  <a:pt x="22" y="64"/>
                  <a:pt x="22" y="63"/>
                </a:cubicBezTo>
                <a:cubicBezTo>
                  <a:pt x="21" y="64"/>
                  <a:pt x="20" y="65"/>
                  <a:pt x="19" y="65"/>
                </a:cubicBezTo>
                <a:close/>
                <a:moveTo>
                  <a:pt x="40" y="72"/>
                </a:moveTo>
                <a:cubicBezTo>
                  <a:pt x="40" y="72"/>
                  <a:pt x="40" y="72"/>
                  <a:pt x="40" y="72"/>
                </a:cubicBezTo>
                <a:cubicBezTo>
                  <a:pt x="42" y="72"/>
                  <a:pt x="43" y="71"/>
                  <a:pt x="44" y="71"/>
                </a:cubicBezTo>
                <a:cubicBezTo>
                  <a:pt x="47" y="70"/>
                  <a:pt x="49" y="67"/>
                  <a:pt x="51" y="63"/>
                </a:cubicBezTo>
                <a:cubicBezTo>
                  <a:pt x="51" y="63"/>
                  <a:pt x="51" y="62"/>
                  <a:pt x="52" y="62"/>
                </a:cubicBezTo>
                <a:cubicBezTo>
                  <a:pt x="51" y="62"/>
                  <a:pt x="51" y="61"/>
                  <a:pt x="50" y="61"/>
                </a:cubicBezTo>
                <a:cubicBezTo>
                  <a:pt x="47" y="60"/>
                  <a:pt x="44" y="59"/>
                  <a:pt x="40" y="59"/>
                </a:cubicBezTo>
                <a:cubicBezTo>
                  <a:pt x="40" y="72"/>
                  <a:pt x="40" y="72"/>
                  <a:pt x="40" y="72"/>
                </a:cubicBezTo>
                <a:close/>
                <a:moveTo>
                  <a:pt x="51" y="69"/>
                </a:moveTo>
                <a:cubicBezTo>
                  <a:pt x="51" y="69"/>
                  <a:pt x="51" y="69"/>
                  <a:pt x="51" y="69"/>
                </a:cubicBezTo>
                <a:cubicBezTo>
                  <a:pt x="54" y="68"/>
                  <a:pt x="56" y="67"/>
                  <a:pt x="58" y="65"/>
                </a:cubicBezTo>
                <a:cubicBezTo>
                  <a:pt x="57" y="65"/>
                  <a:pt x="56" y="64"/>
                  <a:pt x="55" y="63"/>
                </a:cubicBezTo>
                <a:cubicBezTo>
                  <a:pt x="55" y="64"/>
                  <a:pt x="54" y="65"/>
                  <a:pt x="54" y="65"/>
                </a:cubicBezTo>
                <a:cubicBezTo>
                  <a:pt x="53" y="67"/>
                  <a:pt x="52" y="68"/>
                  <a:pt x="51" y="69"/>
                </a:cubicBezTo>
                <a:close/>
                <a:moveTo>
                  <a:pt x="61" y="63"/>
                </a:moveTo>
                <a:cubicBezTo>
                  <a:pt x="61" y="63"/>
                  <a:pt x="61" y="63"/>
                  <a:pt x="61" y="63"/>
                </a:cubicBezTo>
                <a:cubicBezTo>
                  <a:pt x="62" y="62"/>
                  <a:pt x="62" y="62"/>
                  <a:pt x="62" y="62"/>
                </a:cubicBezTo>
                <a:cubicBezTo>
                  <a:pt x="67" y="57"/>
                  <a:pt x="71" y="49"/>
                  <a:pt x="71" y="41"/>
                </a:cubicBezTo>
                <a:cubicBezTo>
                  <a:pt x="60" y="41"/>
                  <a:pt x="60" y="41"/>
                  <a:pt x="60" y="41"/>
                </a:cubicBezTo>
                <a:cubicBezTo>
                  <a:pt x="60" y="48"/>
                  <a:pt x="58" y="54"/>
                  <a:pt x="56" y="60"/>
                </a:cubicBezTo>
                <a:cubicBezTo>
                  <a:pt x="58" y="61"/>
                  <a:pt x="59" y="62"/>
                  <a:pt x="61" y="63"/>
                </a:cubicBezTo>
                <a:close/>
                <a:moveTo>
                  <a:pt x="53" y="19"/>
                </a:moveTo>
                <a:cubicBezTo>
                  <a:pt x="53" y="19"/>
                  <a:pt x="53" y="19"/>
                  <a:pt x="53" y="19"/>
                </a:cubicBezTo>
                <a:cubicBezTo>
                  <a:pt x="53" y="20"/>
                  <a:pt x="52" y="20"/>
                  <a:pt x="52" y="20"/>
                </a:cubicBezTo>
                <a:cubicBezTo>
                  <a:pt x="48" y="21"/>
                  <a:pt x="44" y="22"/>
                  <a:pt x="40" y="22"/>
                </a:cubicBezTo>
                <a:cubicBezTo>
                  <a:pt x="40" y="37"/>
                  <a:pt x="40" y="37"/>
                  <a:pt x="40" y="37"/>
                </a:cubicBezTo>
                <a:cubicBezTo>
                  <a:pt x="56" y="37"/>
                  <a:pt x="56" y="37"/>
                  <a:pt x="56" y="37"/>
                </a:cubicBezTo>
                <a:cubicBezTo>
                  <a:pt x="56" y="31"/>
                  <a:pt x="55" y="24"/>
                  <a:pt x="53" y="19"/>
                </a:cubicBezTo>
                <a:close/>
                <a:moveTo>
                  <a:pt x="37" y="22"/>
                </a:moveTo>
                <a:cubicBezTo>
                  <a:pt x="37" y="22"/>
                  <a:pt x="37" y="22"/>
                  <a:pt x="37" y="22"/>
                </a:cubicBezTo>
                <a:cubicBezTo>
                  <a:pt x="33" y="22"/>
                  <a:pt x="29" y="21"/>
                  <a:pt x="25" y="20"/>
                </a:cubicBezTo>
                <a:cubicBezTo>
                  <a:pt x="25" y="20"/>
                  <a:pt x="24" y="20"/>
                  <a:pt x="24" y="19"/>
                </a:cubicBezTo>
                <a:cubicBezTo>
                  <a:pt x="22" y="24"/>
                  <a:pt x="21" y="31"/>
                  <a:pt x="21" y="37"/>
                </a:cubicBezTo>
                <a:cubicBezTo>
                  <a:pt x="37" y="37"/>
                  <a:pt x="37" y="37"/>
                  <a:pt x="37" y="37"/>
                </a:cubicBezTo>
                <a:cubicBezTo>
                  <a:pt x="37" y="22"/>
                  <a:pt x="37" y="22"/>
                  <a:pt x="37" y="22"/>
                </a:cubicBezTo>
                <a:close/>
                <a:moveTo>
                  <a:pt x="37" y="56"/>
                </a:moveTo>
                <a:cubicBezTo>
                  <a:pt x="37" y="56"/>
                  <a:pt x="37" y="56"/>
                  <a:pt x="37" y="56"/>
                </a:cubicBezTo>
                <a:cubicBezTo>
                  <a:pt x="37" y="41"/>
                  <a:pt x="37" y="41"/>
                  <a:pt x="37" y="41"/>
                </a:cubicBezTo>
                <a:cubicBezTo>
                  <a:pt x="21" y="41"/>
                  <a:pt x="21" y="41"/>
                  <a:pt x="21" y="41"/>
                </a:cubicBezTo>
                <a:cubicBezTo>
                  <a:pt x="21" y="47"/>
                  <a:pt x="22" y="53"/>
                  <a:pt x="24" y="58"/>
                </a:cubicBezTo>
                <a:cubicBezTo>
                  <a:pt x="24" y="58"/>
                  <a:pt x="25" y="58"/>
                  <a:pt x="25" y="58"/>
                </a:cubicBezTo>
                <a:cubicBezTo>
                  <a:pt x="29" y="57"/>
                  <a:pt x="33" y="56"/>
                  <a:pt x="37" y="56"/>
                </a:cubicBezTo>
                <a:close/>
                <a:moveTo>
                  <a:pt x="40" y="56"/>
                </a:moveTo>
                <a:cubicBezTo>
                  <a:pt x="40" y="56"/>
                  <a:pt x="40" y="56"/>
                  <a:pt x="40" y="56"/>
                </a:cubicBezTo>
                <a:cubicBezTo>
                  <a:pt x="44" y="56"/>
                  <a:pt x="48" y="57"/>
                  <a:pt x="52" y="58"/>
                </a:cubicBezTo>
                <a:cubicBezTo>
                  <a:pt x="52" y="58"/>
                  <a:pt x="53" y="58"/>
                  <a:pt x="53" y="58"/>
                </a:cubicBezTo>
                <a:cubicBezTo>
                  <a:pt x="55" y="53"/>
                  <a:pt x="56" y="47"/>
                  <a:pt x="56" y="41"/>
                </a:cubicBezTo>
                <a:cubicBezTo>
                  <a:pt x="40" y="41"/>
                  <a:pt x="40" y="41"/>
                  <a:pt x="40" y="41"/>
                </a:cubicBezTo>
                <a:cubicBezTo>
                  <a:pt x="40" y="56"/>
                  <a:pt x="40" y="56"/>
                  <a:pt x="40" y="56"/>
                </a:cubicBezTo>
                <a:close/>
              </a:path>
            </a:pathLst>
          </a:custGeom>
          <a:solidFill>
            <a:schemeClr val="accent1"/>
          </a:solidFill>
          <a:ln>
            <a:noFill/>
          </a:ln>
        </p:spPr>
        <p:txBody>
          <a:bodyPr/>
          <a:lstStyle/>
          <a:p>
            <a:endParaRPr lang="zh-CN" altLang="en-US" sz="2400">
              <a:cs typeface="+mn-ea"/>
              <a:sym typeface="+mn-lt"/>
            </a:endParaRPr>
          </a:p>
        </p:txBody>
      </p:sp>
      <p:sp>
        <p:nvSpPr>
          <p:cNvPr id="20" name="Freeform 34"/>
          <p:cNvSpPr>
            <a:spLocks noEditPoints="1"/>
          </p:cNvSpPr>
          <p:nvPr/>
        </p:nvSpPr>
        <p:spPr bwMode="auto">
          <a:xfrm>
            <a:off x="3227918" y="3834467"/>
            <a:ext cx="311149" cy="317599"/>
          </a:xfrm>
          <a:custGeom>
            <a:avLst/>
            <a:gdLst>
              <a:gd name="T0" fmla="*/ 39 w 77"/>
              <a:gd name="T1" fmla="*/ 57 h 78"/>
              <a:gd name="T2" fmla="*/ 48 w 77"/>
              <a:gd name="T3" fmla="*/ 8 h 78"/>
              <a:gd name="T4" fmla="*/ 53 w 77"/>
              <a:gd name="T5" fmla="*/ 10 h 78"/>
              <a:gd name="T6" fmla="*/ 61 w 77"/>
              <a:gd name="T7" fmla="*/ 7 h 78"/>
              <a:gd name="T8" fmla="*/ 71 w 77"/>
              <a:gd name="T9" fmla="*/ 20 h 78"/>
              <a:gd name="T10" fmla="*/ 69 w 77"/>
              <a:gd name="T11" fmla="*/ 29 h 78"/>
              <a:gd name="T12" fmla="*/ 77 w 77"/>
              <a:gd name="T13" fmla="*/ 32 h 78"/>
              <a:gd name="T14" fmla="*/ 74 w 77"/>
              <a:gd name="T15" fmla="*/ 48 h 78"/>
              <a:gd name="T16" fmla="*/ 67 w 77"/>
              <a:gd name="T17" fmla="*/ 53 h 78"/>
              <a:gd name="T18" fmla="*/ 71 w 77"/>
              <a:gd name="T19" fmla="*/ 61 h 78"/>
              <a:gd name="T20" fmla="*/ 57 w 77"/>
              <a:gd name="T21" fmla="*/ 71 h 78"/>
              <a:gd name="T22" fmla="*/ 51 w 77"/>
              <a:gd name="T23" fmla="*/ 68 h 78"/>
              <a:gd name="T24" fmla="*/ 45 w 77"/>
              <a:gd name="T25" fmla="*/ 78 h 78"/>
              <a:gd name="T26" fmla="*/ 29 w 77"/>
              <a:gd name="T27" fmla="*/ 75 h 78"/>
              <a:gd name="T28" fmla="*/ 26 w 77"/>
              <a:gd name="T29" fmla="*/ 68 h 78"/>
              <a:gd name="T30" fmla="*/ 24 w 77"/>
              <a:gd name="T31" fmla="*/ 67 h 78"/>
              <a:gd name="T32" fmla="*/ 16 w 77"/>
              <a:gd name="T33" fmla="*/ 71 h 78"/>
              <a:gd name="T34" fmla="*/ 6 w 77"/>
              <a:gd name="T35" fmla="*/ 57 h 78"/>
              <a:gd name="T36" fmla="*/ 8 w 77"/>
              <a:gd name="T37" fmla="*/ 48 h 78"/>
              <a:gd name="T38" fmla="*/ 0 w 77"/>
              <a:gd name="T39" fmla="*/ 45 h 78"/>
              <a:gd name="T40" fmla="*/ 8 w 77"/>
              <a:gd name="T41" fmla="*/ 29 h 78"/>
              <a:gd name="T42" fmla="*/ 6 w 77"/>
              <a:gd name="T43" fmla="*/ 20 h 78"/>
              <a:gd name="T44" fmla="*/ 6 w 77"/>
              <a:gd name="T45" fmla="*/ 16 h 78"/>
              <a:gd name="T46" fmla="*/ 24 w 77"/>
              <a:gd name="T47" fmla="*/ 10 h 78"/>
              <a:gd name="T48" fmla="*/ 32 w 77"/>
              <a:gd name="T49" fmla="*/ 0 h 78"/>
              <a:gd name="T50" fmla="*/ 48 w 77"/>
              <a:gd name="T51" fmla="*/ 3 h 78"/>
              <a:gd name="T52" fmla="*/ 48 w 77"/>
              <a:gd name="T53" fmla="*/ 15 h 78"/>
              <a:gd name="T54" fmla="*/ 42 w 77"/>
              <a:gd name="T55" fmla="*/ 11 h 78"/>
              <a:gd name="T56" fmla="*/ 35 w 77"/>
              <a:gd name="T57" fmla="*/ 11 h 78"/>
              <a:gd name="T58" fmla="*/ 25 w 77"/>
              <a:gd name="T59" fmla="*/ 17 h 78"/>
              <a:gd name="T60" fmla="*/ 13 w 77"/>
              <a:gd name="T61" fmla="*/ 18 h 78"/>
              <a:gd name="T62" fmla="*/ 14 w 77"/>
              <a:gd name="T63" fmla="*/ 29 h 78"/>
              <a:gd name="T64" fmla="*/ 6 w 77"/>
              <a:gd name="T65" fmla="*/ 35 h 78"/>
              <a:gd name="T66" fmla="*/ 13 w 77"/>
              <a:gd name="T67" fmla="*/ 45 h 78"/>
              <a:gd name="T68" fmla="*/ 16 w 77"/>
              <a:gd name="T69" fmla="*/ 56 h 78"/>
              <a:gd name="T70" fmla="*/ 21 w 77"/>
              <a:gd name="T71" fmla="*/ 61 h 78"/>
              <a:gd name="T72" fmla="*/ 32 w 77"/>
              <a:gd name="T73" fmla="*/ 64 h 78"/>
              <a:gd name="T74" fmla="*/ 42 w 77"/>
              <a:gd name="T75" fmla="*/ 72 h 78"/>
              <a:gd name="T76" fmla="*/ 44 w 77"/>
              <a:gd name="T77" fmla="*/ 64 h 78"/>
              <a:gd name="T78" fmla="*/ 52 w 77"/>
              <a:gd name="T79" fmla="*/ 61 h 78"/>
              <a:gd name="T80" fmla="*/ 64 w 77"/>
              <a:gd name="T81" fmla="*/ 59 h 78"/>
              <a:gd name="T82" fmla="*/ 63 w 77"/>
              <a:gd name="T83" fmla="*/ 49 h 78"/>
              <a:gd name="T84" fmla="*/ 71 w 77"/>
              <a:gd name="T85" fmla="*/ 42 h 78"/>
              <a:gd name="T86" fmla="*/ 64 w 77"/>
              <a:gd name="T87" fmla="*/ 33 h 78"/>
              <a:gd name="T88" fmla="*/ 61 w 77"/>
              <a:gd name="T89" fmla="*/ 21 h 78"/>
              <a:gd name="T90" fmla="*/ 56 w 77"/>
              <a:gd name="T91" fmla="*/ 16 h 78"/>
              <a:gd name="T92" fmla="*/ 39 w 77"/>
              <a:gd name="T93" fmla="*/ 24 h 78"/>
              <a:gd name="T94" fmla="*/ 39 w 77"/>
              <a:gd name="T95" fmla="*/ 54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7" h="78">
                <a:moveTo>
                  <a:pt x="39" y="20"/>
                </a:moveTo>
                <a:cubicBezTo>
                  <a:pt x="49" y="20"/>
                  <a:pt x="57" y="29"/>
                  <a:pt x="57" y="39"/>
                </a:cubicBezTo>
                <a:cubicBezTo>
                  <a:pt x="57" y="49"/>
                  <a:pt x="49" y="57"/>
                  <a:pt x="39" y="57"/>
                </a:cubicBezTo>
                <a:cubicBezTo>
                  <a:pt x="28" y="57"/>
                  <a:pt x="20" y="49"/>
                  <a:pt x="20" y="39"/>
                </a:cubicBezTo>
                <a:cubicBezTo>
                  <a:pt x="20" y="29"/>
                  <a:pt x="28" y="20"/>
                  <a:pt x="39" y="20"/>
                </a:cubicBezTo>
                <a:close/>
                <a:moveTo>
                  <a:pt x="48" y="8"/>
                </a:moveTo>
                <a:cubicBezTo>
                  <a:pt x="48" y="8"/>
                  <a:pt x="48" y="8"/>
                  <a:pt x="48" y="8"/>
                </a:cubicBezTo>
                <a:cubicBezTo>
                  <a:pt x="49" y="9"/>
                  <a:pt x="50" y="9"/>
                  <a:pt x="51" y="9"/>
                </a:cubicBezTo>
                <a:cubicBezTo>
                  <a:pt x="52" y="10"/>
                  <a:pt x="52" y="10"/>
                  <a:pt x="53" y="10"/>
                </a:cubicBezTo>
                <a:cubicBezTo>
                  <a:pt x="57" y="7"/>
                  <a:pt x="57" y="7"/>
                  <a:pt x="57" y="7"/>
                </a:cubicBezTo>
                <a:cubicBezTo>
                  <a:pt x="58" y="5"/>
                  <a:pt x="60" y="5"/>
                  <a:pt x="61" y="7"/>
                </a:cubicBezTo>
                <a:cubicBezTo>
                  <a:pt x="61" y="7"/>
                  <a:pt x="61" y="7"/>
                  <a:pt x="61" y="7"/>
                </a:cubicBezTo>
                <a:cubicBezTo>
                  <a:pt x="61" y="7"/>
                  <a:pt x="61" y="7"/>
                  <a:pt x="61" y="7"/>
                </a:cubicBezTo>
                <a:cubicBezTo>
                  <a:pt x="71" y="16"/>
                  <a:pt x="71" y="16"/>
                  <a:pt x="71" y="16"/>
                </a:cubicBezTo>
                <a:cubicBezTo>
                  <a:pt x="72" y="17"/>
                  <a:pt x="72" y="19"/>
                  <a:pt x="71" y="20"/>
                </a:cubicBezTo>
                <a:cubicBezTo>
                  <a:pt x="67" y="24"/>
                  <a:pt x="67" y="24"/>
                  <a:pt x="67" y="24"/>
                </a:cubicBezTo>
                <a:cubicBezTo>
                  <a:pt x="67" y="25"/>
                  <a:pt x="68" y="26"/>
                  <a:pt x="68" y="26"/>
                </a:cubicBezTo>
                <a:cubicBezTo>
                  <a:pt x="68" y="27"/>
                  <a:pt x="69" y="28"/>
                  <a:pt x="69" y="29"/>
                </a:cubicBezTo>
                <a:cubicBezTo>
                  <a:pt x="74" y="29"/>
                  <a:pt x="74" y="29"/>
                  <a:pt x="74" y="29"/>
                </a:cubicBezTo>
                <a:cubicBezTo>
                  <a:pt x="76" y="29"/>
                  <a:pt x="77" y="30"/>
                  <a:pt x="77" y="32"/>
                </a:cubicBezTo>
                <a:cubicBezTo>
                  <a:pt x="77" y="32"/>
                  <a:pt x="77" y="32"/>
                  <a:pt x="77" y="32"/>
                </a:cubicBezTo>
                <a:cubicBezTo>
                  <a:pt x="77" y="45"/>
                  <a:pt x="77" y="45"/>
                  <a:pt x="77" y="45"/>
                </a:cubicBezTo>
                <a:cubicBezTo>
                  <a:pt x="77" y="47"/>
                  <a:pt x="76" y="48"/>
                  <a:pt x="74" y="48"/>
                </a:cubicBezTo>
                <a:cubicBezTo>
                  <a:pt x="74" y="48"/>
                  <a:pt x="74" y="48"/>
                  <a:pt x="74" y="48"/>
                </a:cubicBezTo>
                <a:cubicBezTo>
                  <a:pt x="69" y="48"/>
                  <a:pt x="69" y="48"/>
                  <a:pt x="69" y="48"/>
                </a:cubicBezTo>
                <a:cubicBezTo>
                  <a:pt x="69" y="49"/>
                  <a:pt x="68" y="50"/>
                  <a:pt x="68" y="51"/>
                </a:cubicBezTo>
                <a:cubicBezTo>
                  <a:pt x="68" y="52"/>
                  <a:pt x="67" y="53"/>
                  <a:pt x="67" y="53"/>
                </a:cubicBezTo>
                <a:cubicBezTo>
                  <a:pt x="71" y="57"/>
                  <a:pt x="71" y="57"/>
                  <a:pt x="71" y="57"/>
                </a:cubicBezTo>
                <a:cubicBezTo>
                  <a:pt x="72" y="58"/>
                  <a:pt x="72" y="60"/>
                  <a:pt x="71" y="61"/>
                </a:cubicBezTo>
                <a:cubicBezTo>
                  <a:pt x="71" y="61"/>
                  <a:pt x="71" y="61"/>
                  <a:pt x="71" y="61"/>
                </a:cubicBezTo>
                <a:cubicBezTo>
                  <a:pt x="71" y="61"/>
                  <a:pt x="71" y="61"/>
                  <a:pt x="71" y="61"/>
                </a:cubicBezTo>
                <a:cubicBezTo>
                  <a:pt x="61" y="71"/>
                  <a:pt x="61" y="71"/>
                  <a:pt x="61" y="71"/>
                </a:cubicBezTo>
                <a:cubicBezTo>
                  <a:pt x="60" y="72"/>
                  <a:pt x="58" y="72"/>
                  <a:pt x="57" y="71"/>
                </a:cubicBezTo>
                <a:cubicBezTo>
                  <a:pt x="53" y="67"/>
                  <a:pt x="53" y="67"/>
                  <a:pt x="53" y="67"/>
                </a:cubicBezTo>
                <a:cubicBezTo>
                  <a:pt x="52" y="68"/>
                  <a:pt x="52" y="68"/>
                  <a:pt x="51" y="68"/>
                </a:cubicBezTo>
                <a:cubicBezTo>
                  <a:pt x="51" y="68"/>
                  <a:pt x="51" y="68"/>
                  <a:pt x="51" y="68"/>
                </a:cubicBezTo>
                <a:cubicBezTo>
                  <a:pt x="50" y="69"/>
                  <a:pt x="49" y="69"/>
                  <a:pt x="48" y="69"/>
                </a:cubicBezTo>
                <a:cubicBezTo>
                  <a:pt x="48" y="75"/>
                  <a:pt x="48" y="75"/>
                  <a:pt x="48" y="75"/>
                </a:cubicBezTo>
                <a:cubicBezTo>
                  <a:pt x="48" y="76"/>
                  <a:pt x="47" y="78"/>
                  <a:pt x="45" y="78"/>
                </a:cubicBezTo>
                <a:cubicBezTo>
                  <a:pt x="45" y="77"/>
                  <a:pt x="45" y="77"/>
                  <a:pt x="45" y="77"/>
                </a:cubicBezTo>
                <a:cubicBezTo>
                  <a:pt x="32" y="77"/>
                  <a:pt x="32" y="77"/>
                  <a:pt x="32" y="77"/>
                </a:cubicBezTo>
                <a:cubicBezTo>
                  <a:pt x="30" y="77"/>
                  <a:pt x="29" y="76"/>
                  <a:pt x="29" y="75"/>
                </a:cubicBezTo>
                <a:cubicBezTo>
                  <a:pt x="29" y="75"/>
                  <a:pt x="29" y="75"/>
                  <a:pt x="29" y="75"/>
                </a:cubicBezTo>
                <a:cubicBezTo>
                  <a:pt x="29" y="69"/>
                  <a:pt x="29" y="69"/>
                  <a:pt x="29" y="69"/>
                </a:cubicBezTo>
                <a:cubicBezTo>
                  <a:pt x="28" y="69"/>
                  <a:pt x="27" y="69"/>
                  <a:pt x="26" y="68"/>
                </a:cubicBezTo>
                <a:cubicBezTo>
                  <a:pt x="26" y="68"/>
                  <a:pt x="26" y="68"/>
                  <a:pt x="26" y="68"/>
                </a:cubicBezTo>
                <a:cubicBezTo>
                  <a:pt x="26" y="68"/>
                  <a:pt x="26" y="68"/>
                  <a:pt x="26" y="68"/>
                </a:cubicBezTo>
                <a:cubicBezTo>
                  <a:pt x="25" y="68"/>
                  <a:pt x="25" y="67"/>
                  <a:pt x="24" y="67"/>
                </a:cubicBezTo>
                <a:cubicBezTo>
                  <a:pt x="20" y="71"/>
                  <a:pt x="20" y="71"/>
                  <a:pt x="20" y="71"/>
                </a:cubicBezTo>
                <a:cubicBezTo>
                  <a:pt x="19" y="72"/>
                  <a:pt x="17" y="72"/>
                  <a:pt x="16" y="71"/>
                </a:cubicBezTo>
                <a:cubicBezTo>
                  <a:pt x="16" y="71"/>
                  <a:pt x="16" y="71"/>
                  <a:pt x="16" y="71"/>
                </a:cubicBezTo>
                <a:cubicBezTo>
                  <a:pt x="16" y="71"/>
                  <a:pt x="16" y="71"/>
                  <a:pt x="16" y="71"/>
                </a:cubicBezTo>
                <a:cubicBezTo>
                  <a:pt x="6" y="61"/>
                  <a:pt x="6" y="61"/>
                  <a:pt x="6" y="61"/>
                </a:cubicBezTo>
                <a:cubicBezTo>
                  <a:pt x="5" y="60"/>
                  <a:pt x="5" y="58"/>
                  <a:pt x="6" y="57"/>
                </a:cubicBezTo>
                <a:cubicBezTo>
                  <a:pt x="10" y="53"/>
                  <a:pt x="10" y="53"/>
                  <a:pt x="10" y="53"/>
                </a:cubicBezTo>
                <a:cubicBezTo>
                  <a:pt x="10" y="53"/>
                  <a:pt x="9" y="52"/>
                  <a:pt x="9" y="51"/>
                </a:cubicBezTo>
                <a:cubicBezTo>
                  <a:pt x="9" y="50"/>
                  <a:pt x="8" y="49"/>
                  <a:pt x="8" y="48"/>
                </a:cubicBezTo>
                <a:cubicBezTo>
                  <a:pt x="3" y="48"/>
                  <a:pt x="3" y="48"/>
                  <a:pt x="3" y="48"/>
                </a:cubicBezTo>
                <a:cubicBezTo>
                  <a:pt x="1" y="48"/>
                  <a:pt x="0" y="47"/>
                  <a:pt x="0" y="45"/>
                </a:cubicBezTo>
                <a:cubicBezTo>
                  <a:pt x="0" y="45"/>
                  <a:pt x="0" y="45"/>
                  <a:pt x="0" y="45"/>
                </a:cubicBezTo>
                <a:cubicBezTo>
                  <a:pt x="0" y="32"/>
                  <a:pt x="0" y="32"/>
                  <a:pt x="0" y="32"/>
                </a:cubicBezTo>
                <a:cubicBezTo>
                  <a:pt x="0" y="30"/>
                  <a:pt x="1" y="29"/>
                  <a:pt x="3" y="29"/>
                </a:cubicBezTo>
                <a:cubicBezTo>
                  <a:pt x="8" y="29"/>
                  <a:pt x="8" y="29"/>
                  <a:pt x="8" y="29"/>
                </a:cubicBezTo>
                <a:cubicBezTo>
                  <a:pt x="8" y="28"/>
                  <a:pt x="9" y="27"/>
                  <a:pt x="9" y="26"/>
                </a:cubicBezTo>
                <a:cubicBezTo>
                  <a:pt x="9" y="26"/>
                  <a:pt x="10" y="25"/>
                  <a:pt x="10" y="24"/>
                </a:cubicBezTo>
                <a:cubicBezTo>
                  <a:pt x="6" y="20"/>
                  <a:pt x="6" y="20"/>
                  <a:pt x="6" y="20"/>
                </a:cubicBezTo>
                <a:cubicBezTo>
                  <a:pt x="5" y="19"/>
                  <a:pt x="5" y="17"/>
                  <a:pt x="6" y="16"/>
                </a:cubicBezTo>
                <a:cubicBezTo>
                  <a:pt x="6" y="16"/>
                  <a:pt x="6" y="16"/>
                  <a:pt x="6" y="16"/>
                </a:cubicBezTo>
                <a:cubicBezTo>
                  <a:pt x="6" y="16"/>
                  <a:pt x="6" y="16"/>
                  <a:pt x="6" y="16"/>
                </a:cubicBezTo>
                <a:cubicBezTo>
                  <a:pt x="16" y="7"/>
                  <a:pt x="16" y="7"/>
                  <a:pt x="16" y="7"/>
                </a:cubicBezTo>
                <a:cubicBezTo>
                  <a:pt x="17" y="5"/>
                  <a:pt x="19" y="5"/>
                  <a:pt x="20" y="7"/>
                </a:cubicBezTo>
                <a:cubicBezTo>
                  <a:pt x="24" y="10"/>
                  <a:pt x="24" y="10"/>
                  <a:pt x="24" y="10"/>
                </a:cubicBezTo>
                <a:cubicBezTo>
                  <a:pt x="25" y="10"/>
                  <a:pt x="27" y="9"/>
                  <a:pt x="29" y="8"/>
                </a:cubicBezTo>
                <a:cubicBezTo>
                  <a:pt x="29" y="3"/>
                  <a:pt x="29" y="3"/>
                  <a:pt x="29" y="3"/>
                </a:cubicBezTo>
                <a:cubicBezTo>
                  <a:pt x="29" y="1"/>
                  <a:pt x="30" y="0"/>
                  <a:pt x="32" y="0"/>
                </a:cubicBezTo>
                <a:cubicBezTo>
                  <a:pt x="32" y="0"/>
                  <a:pt x="32" y="0"/>
                  <a:pt x="32" y="0"/>
                </a:cubicBezTo>
                <a:cubicBezTo>
                  <a:pt x="45" y="0"/>
                  <a:pt x="45" y="0"/>
                  <a:pt x="45" y="0"/>
                </a:cubicBezTo>
                <a:cubicBezTo>
                  <a:pt x="47" y="0"/>
                  <a:pt x="48" y="1"/>
                  <a:pt x="48" y="3"/>
                </a:cubicBezTo>
                <a:cubicBezTo>
                  <a:pt x="48" y="3"/>
                  <a:pt x="48" y="3"/>
                  <a:pt x="48" y="3"/>
                </a:cubicBezTo>
                <a:cubicBezTo>
                  <a:pt x="48" y="8"/>
                  <a:pt x="48" y="8"/>
                  <a:pt x="48" y="8"/>
                </a:cubicBezTo>
                <a:close/>
                <a:moveTo>
                  <a:pt x="48" y="15"/>
                </a:moveTo>
                <a:cubicBezTo>
                  <a:pt x="48" y="15"/>
                  <a:pt x="48" y="15"/>
                  <a:pt x="48" y="15"/>
                </a:cubicBezTo>
                <a:cubicBezTo>
                  <a:pt x="47" y="14"/>
                  <a:pt x="46" y="14"/>
                  <a:pt x="45" y="13"/>
                </a:cubicBezTo>
                <a:cubicBezTo>
                  <a:pt x="43" y="13"/>
                  <a:pt x="42" y="12"/>
                  <a:pt x="42" y="11"/>
                </a:cubicBezTo>
                <a:cubicBezTo>
                  <a:pt x="42" y="6"/>
                  <a:pt x="42" y="6"/>
                  <a:pt x="42" y="6"/>
                </a:cubicBezTo>
                <a:cubicBezTo>
                  <a:pt x="35" y="6"/>
                  <a:pt x="35" y="6"/>
                  <a:pt x="35" y="6"/>
                </a:cubicBezTo>
                <a:cubicBezTo>
                  <a:pt x="35" y="11"/>
                  <a:pt x="35" y="11"/>
                  <a:pt x="35" y="11"/>
                </a:cubicBezTo>
                <a:cubicBezTo>
                  <a:pt x="35" y="12"/>
                  <a:pt x="34" y="13"/>
                  <a:pt x="33" y="13"/>
                </a:cubicBezTo>
                <a:cubicBezTo>
                  <a:pt x="30" y="14"/>
                  <a:pt x="27" y="15"/>
                  <a:pt x="25" y="17"/>
                </a:cubicBezTo>
                <a:cubicBezTo>
                  <a:pt x="25" y="17"/>
                  <a:pt x="25" y="17"/>
                  <a:pt x="25" y="17"/>
                </a:cubicBezTo>
                <a:cubicBezTo>
                  <a:pt x="24" y="17"/>
                  <a:pt x="22" y="17"/>
                  <a:pt x="21" y="16"/>
                </a:cubicBezTo>
                <a:cubicBezTo>
                  <a:pt x="18" y="13"/>
                  <a:pt x="18" y="13"/>
                  <a:pt x="18" y="13"/>
                </a:cubicBezTo>
                <a:cubicBezTo>
                  <a:pt x="13" y="18"/>
                  <a:pt x="13" y="18"/>
                  <a:pt x="13" y="18"/>
                </a:cubicBezTo>
                <a:cubicBezTo>
                  <a:pt x="16" y="21"/>
                  <a:pt x="16" y="21"/>
                  <a:pt x="16" y="21"/>
                </a:cubicBezTo>
                <a:cubicBezTo>
                  <a:pt x="17" y="22"/>
                  <a:pt x="17" y="24"/>
                  <a:pt x="16" y="25"/>
                </a:cubicBezTo>
                <a:cubicBezTo>
                  <a:pt x="16" y="26"/>
                  <a:pt x="15" y="27"/>
                  <a:pt x="14" y="29"/>
                </a:cubicBezTo>
                <a:cubicBezTo>
                  <a:pt x="14" y="30"/>
                  <a:pt x="14" y="31"/>
                  <a:pt x="13" y="33"/>
                </a:cubicBezTo>
                <a:cubicBezTo>
                  <a:pt x="13" y="34"/>
                  <a:pt x="12" y="35"/>
                  <a:pt x="10" y="35"/>
                </a:cubicBezTo>
                <a:cubicBezTo>
                  <a:pt x="6" y="35"/>
                  <a:pt x="6" y="35"/>
                  <a:pt x="6" y="35"/>
                </a:cubicBezTo>
                <a:cubicBezTo>
                  <a:pt x="6" y="42"/>
                  <a:pt x="6" y="42"/>
                  <a:pt x="6" y="42"/>
                </a:cubicBezTo>
                <a:cubicBezTo>
                  <a:pt x="10" y="42"/>
                  <a:pt x="10" y="42"/>
                  <a:pt x="10" y="42"/>
                </a:cubicBezTo>
                <a:cubicBezTo>
                  <a:pt x="12" y="42"/>
                  <a:pt x="13" y="43"/>
                  <a:pt x="13" y="45"/>
                </a:cubicBezTo>
                <a:cubicBezTo>
                  <a:pt x="13" y="46"/>
                  <a:pt x="14" y="47"/>
                  <a:pt x="14" y="49"/>
                </a:cubicBezTo>
                <a:cubicBezTo>
                  <a:pt x="15" y="50"/>
                  <a:pt x="16" y="51"/>
                  <a:pt x="16" y="52"/>
                </a:cubicBezTo>
                <a:cubicBezTo>
                  <a:pt x="17" y="54"/>
                  <a:pt x="17" y="55"/>
                  <a:pt x="16" y="56"/>
                </a:cubicBezTo>
                <a:cubicBezTo>
                  <a:pt x="13" y="59"/>
                  <a:pt x="13" y="59"/>
                  <a:pt x="13" y="59"/>
                </a:cubicBezTo>
                <a:cubicBezTo>
                  <a:pt x="18" y="64"/>
                  <a:pt x="18" y="64"/>
                  <a:pt x="18" y="64"/>
                </a:cubicBezTo>
                <a:cubicBezTo>
                  <a:pt x="21" y="61"/>
                  <a:pt x="21" y="61"/>
                  <a:pt x="21" y="61"/>
                </a:cubicBezTo>
                <a:cubicBezTo>
                  <a:pt x="22" y="60"/>
                  <a:pt x="24" y="60"/>
                  <a:pt x="25" y="61"/>
                </a:cubicBezTo>
                <a:cubicBezTo>
                  <a:pt x="26" y="62"/>
                  <a:pt x="27" y="62"/>
                  <a:pt x="29" y="63"/>
                </a:cubicBezTo>
                <a:cubicBezTo>
                  <a:pt x="30" y="63"/>
                  <a:pt x="31" y="64"/>
                  <a:pt x="32" y="64"/>
                </a:cubicBezTo>
                <a:cubicBezTo>
                  <a:pt x="34" y="64"/>
                  <a:pt x="35" y="66"/>
                  <a:pt x="35" y="67"/>
                </a:cubicBezTo>
                <a:cubicBezTo>
                  <a:pt x="35" y="72"/>
                  <a:pt x="35" y="72"/>
                  <a:pt x="35" y="72"/>
                </a:cubicBezTo>
                <a:cubicBezTo>
                  <a:pt x="42" y="72"/>
                  <a:pt x="42" y="72"/>
                  <a:pt x="42" y="72"/>
                </a:cubicBezTo>
                <a:cubicBezTo>
                  <a:pt x="42" y="67"/>
                  <a:pt x="42" y="67"/>
                  <a:pt x="42" y="67"/>
                </a:cubicBezTo>
                <a:cubicBezTo>
                  <a:pt x="42" y="67"/>
                  <a:pt x="42" y="67"/>
                  <a:pt x="42" y="67"/>
                </a:cubicBezTo>
                <a:cubicBezTo>
                  <a:pt x="42" y="66"/>
                  <a:pt x="43" y="64"/>
                  <a:pt x="44" y="64"/>
                </a:cubicBezTo>
                <a:cubicBezTo>
                  <a:pt x="46" y="64"/>
                  <a:pt x="47" y="63"/>
                  <a:pt x="48" y="63"/>
                </a:cubicBezTo>
                <a:cubicBezTo>
                  <a:pt x="48" y="63"/>
                  <a:pt x="48" y="63"/>
                  <a:pt x="48" y="63"/>
                </a:cubicBezTo>
                <a:cubicBezTo>
                  <a:pt x="50" y="62"/>
                  <a:pt x="51" y="62"/>
                  <a:pt x="52" y="61"/>
                </a:cubicBezTo>
                <a:cubicBezTo>
                  <a:pt x="53" y="60"/>
                  <a:pt x="55" y="60"/>
                  <a:pt x="56" y="61"/>
                </a:cubicBezTo>
                <a:cubicBezTo>
                  <a:pt x="59" y="64"/>
                  <a:pt x="59" y="64"/>
                  <a:pt x="59" y="64"/>
                </a:cubicBezTo>
                <a:cubicBezTo>
                  <a:pt x="64" y="59"/>
                  <a:pt x="64" y="59"/>
                  <a:pt x="64" y="59"/>
                </a:cubicBezTo>
                <a:cubicBezTo>
                  <a:pt x="61" y="56"/>
                  <a:pt x="61" y="56"/>
                  <a:pt x="61" y="56"/>
                </a:cubicBezTo>
                <a:cubicBezTo>
                  <a:pt x="60" y="55"/>
                  <a:pt x="60" y="54"/>
                  <a:pt x="61" y="52"/>
                </a:cubicBezTo>
                <a:cubicBezTo>
                  <a:pt x="61" y="51"/>
                  <a:pt x="62" y="50"/>
                  <a:pt x="63" y="49"/>
                </a:cubicBezTo>
                <a:cubicBezTo>
                  <a:pt x="63" y="47"/>
                  <a:pt x="64" y="46"/>
                  <a:pt x="64" y="45"/>
                </a:cubicBezTo>
                <a:cubicBezTo>
                  <a:pt x="64" y="43"/>
                  <a:pt x="65" y="42"/>
                  <a:pt x="67" y="42"/>
                </a:cubicBezTo>
                <a:cubicBezTo>
                  <a:pt x="71" y="42"/>
                  <a:pt x="71" y="42"/>
                  <a:pt x="71" y="42"/>
                </a:cubicBezTo>
                <a:cubicBezTo>
                  <a:pt x="71" y="35"/>
                  <a:pt x="71" y="35"/>
                  <a:pt x="71" y="35"/>
                </a:cubicBezTo>
                <a:cubicBezTo>
                  <a:pt x="67" y="35"/>
                  <a:pt x="67" y="35"/>
                  <a:pt x="67" y="35"/>
                </a:cubicBezTo>
                <a:cubicBezTo>
                  <a:pt x="65" y="35"/>
                  <a:pt x="64" y="34"/>
                  <a:pt x="64" y="33"/>
                </a:cubicBezTo>
                <a:cubicBezTo>
                  <a:pt x="64" y="31"/>
                  <a:pt x="63" y="30"/>
                  <a:pt x="63" y="29"/>
                </a:cubicBezTo>
                <a:cubicBezTo>
                  <a:pt x="62" y="27"/>
                  <a:pt x="61" y="26"/>
                  <a:pt x="61" y="25"/>
                </a:cubicBezTo>
                <a:cubicBezTo>
                  <a:pt x="60" y="24"/>
                  <a:pt x="60" y="22"/>
                  <a:pt x="61" y="21"/>
                </a:cubicBezTo>
                <a:cubicBezTo>
                  <a:pt x="64" y="18"/>
                  <a:pt x="64" y="18"/>
                  <a:pt x="64" y="18"/>
                </a:cubicBezTo>
                <a:cubicBezTo>
                  <a:pt x="59" y="13"/>
                  <a:pt x="59" y="13"/>
                  <a:pt x="59" y="13"/>
                </a:cubicBezTo>
                <a:cubicBezTo>
                  <a:pt x="56" y="16"/>
                  <a:pt x="56" y="16"/>
                  <a:pt x="56" y="16"/>
                </a:cubicBezTo>
                <a:cubicBezTo>
                  <a:pt x="55" y="17"/>
                  <a:pt x="53" y="17"/>
                  <a:pt x="52" y="17"/>
                </a:cubicBezTo>
                <a:cubicBezTo>
                  <a:pt x="51" y="16"/>
                  <a:pt x="50" y="15"/>
                  <a:pt x="48" y="15"/>
                </a:cubicBezTo>
                <a:close/>
                <a:moveTo>
                  <a:pt x="39" y="24"/>
                </a:moveTo>
                <a:cubicBezTo>
                  <a:pt x="39" y="24"/>
                  <a:pt x="39" y="24"/>
                  <a:pt x="39" y="24"/>
                </a:cubicBezTo>
                <a:cubicBezTo>
                  <a:pt x="30" y="24"/>
                  <a:pt x="24" y="31"/>
                  <a:pt x="24" y="39"/>
                </a:cubicBezTo>
                <a:cubicBezTo>
                  <a:pt x="24" y="47"/>
                  <a:pt x="30" y="54"/>
                  <a:pt x="39" y="54"/>
                </a:cubicBezTo>
                <a:cubicBezTo>
                  <a:pt x="47" y="54"/>
                  <a:pt x="53" y="47"/>
                  <a:pt x="53" y="39"/>
                </a:cubicBezTo>
                <a:cubicBezTo>
                  <a:pt x="53" y="31"/>
                  <a:pt x="47" y="24"/>
                  <a:pt x="39" y="24"/>
                </a:cubicBezTo>
                <a:close/>
              </a:path>
            </a:pathLst>
          </a:custGeom>
          <a:solidFill>
            <a:schemeClr val="accent3"/>
          </a:solidFill>
          <a:ln>
            <a:noFill/>
          </a:ln>
        </p:spPr>
        <p:txBody>
          <a:bodyPr/>
          <a:lstStyle/>
          <a:p>
            <a:endParaRPr lang="zh-CN" altLang="en-US" sz="2400">
              <a:cs typeface="+mn-ea"/>
              <a:sym typeface="+mn-lt"/>
            </a:endParaRPr>
          </a:p>
        </p:txBody>
      </p:sp>
      <p:sp>
        <p:nvSpPr>
          <p:cNvPr id="21" name="Freeform 35"/>
          <p:cNvSpPr/>
          <p:nvPr/>
        </p:nvSpPr>
        <p:spPr bwMode="auto">
          <a:xfrm>
            <a:off x="5158317" y="3847171"/>
            <a:ext cx="319616" cy="292191"/>
          </a:xfrm>
          <a:custGeom>
            <a:avLst/>
            <a:gdLst>
              <a:gd name="T0" fmla="*/ 39 w 79"/>
              <a:gd name="T1" fmla="*/ 20 h 72"/>
              <a:gd name="T2" fmla="*/ 36 w 79"/>
              <a:gd name="T3" fmla="*/ 17 h 72"/>
              <a:gd name="T4" fmla="*/ 39 w 79"/>
              <a:gd name="T5" fmla="*/ 14 h 72"/>
              <a:gd name="T6" fmla="*/ 49 w 79"/>
              <a:gd name="T7" fmla="*/ 14 h 72"/>
              <a:gd name="T8" fmla="*/ 49 w 79"/>
              <a:gd name="T9" fmla="*/ 3 h 72"/>
              <a:gd name="T10" fmla="*/ 52 w 79"/>
              <a:gd name="T11" fmla="*/ 0 h 72"/>
              <a:gd name="T12" fmla="*/ 54 w 79"/>
              <a:gd name="T13" fmla="*/ 1 h 72"/>
              <a:gd name="T14" fmla="*/ 77 w 79"/>
              <a:gd name="T15" fmla="*/ 24 h 72"/>
              <a:gd name="T16" fmla="*/ 77 w 79"/>
              <a:gd name="T17" fmla="*/ 29 h 72"/>
              <a:gd name="T18" fmla="*/ 77 w 79"/>
              <a:gd name="T19" fmla="*/ 29 h 72"/>
              <a:gd name="T20" fmla="*/ 54 w 79"/>
              <a:gd name="T21" fmla="*/ 52 h 72"/>
              <a:gd name="T22" fmla="*/ 50 w 79"/>
              <a:gd name="T23" fmla="*/ 52 h 72"/>
              <a:gd name="T24" fmla="*/ 49 w 79"/>
              <a:gd name="T25" fmla="*/ 50 h 72"/>
              <a:gd name="T26" fmla="*/ 49 w 79"/>
              <a:gd name="T27" fmla="*/ 50 h 72"/>
              <a:gd name="T28" fmla="*/ 49 w 79"/>
              <a:gd name="T29" fmla="*/ 39 h 72"/>
              <a:gd name="T30" fmla="*/ 27 w 79"/>
              <a:gd name="T31" fmla="*/ 39 h 72"/>
              <a:gd name="T32" fmla="*/ 24 w 79"/>
              <a:gd name="T33" fmla="*/ 36 h 72"/>
              <a:gd name="T34" fmla="*/ 24 w 79"/>
              <a:gd name="T35" fmla="*/ 36 h 72"/>
              <a:gd name="T36" fmla="*/ 24 w 79"/>
              <a:gd name="T37" fmla="*/ 29 h 72"/>
              <a:gd name="T38" fmla="*/ 8 w 79"/>
              <a:gd name="T39" fmla="*/ 45 h 72"/>
              <a:gd name="T40" fmla="*/ 24 w 79"/>
              <a:gd name="T41" fmla="*/ 62 h 72"/>
              <a:gd name="T42" fmla="*/ 24 w 79"/>
              <a:gd name="T43" fmla="*/ 55 h 72"/>
              <a:gd name="T44" fmla="*/ 27 w 79"/>
              <a:gd name="T45" fmla="*/ 52 h 72"/>
              <a:gd name="T46" fmla="*/ 27 w 79"/>
              <a:gd name="T47" fmla="*/ 52 h 72"/>
              <a:gd name="T48" fmla="*/ 40 w 79"/>
              <a:gd name="T49" fmla="*/ 52 h 72"/>
              <a:gd name="T50" fmla="*/ 43 w 79"/>
              <a:gd name="T51" fmla="*/ 55 h 72"/>
              <a:gd name="T52" fmla="*/ 40 w 79"/>
              <a:gd name="T53" fmla="*/ 58 h 72"/>
              <a:gd name="T54" fmla="*/ 30 w 79"/>
              <a:gd name="T55" fmla="*/ 58 h 72"/>
              <a:gd name="T56" fmla="*/ 30 w 79"/>
              <a:gd name="T57" fmla="*/ 69 h 72"/>
              <a:gd name="T58" fmla="*/ 30 w 79"/>
              <a:gd name="T59" fmla="*/ 69 h 72"/>
              <a:gd name="T60" fmla="*/ 29 w 79"/>
              <a:gd name="T61" fmla="*/ 71 h 72"/>
              <a:gd name="T62" fmla="*/ 25 w 79"/>
              <a:gd name="T63" fmla="*/ 71 h 72"/>
              <a:gd name="T64" fmla="*/ 2 w 79"/>
              <a:gd name="T65" fmla="*/ 48 h 72"/>
              <a:gd name="T66" fmla="*/ 2 w 79"/>
              <a:gd name="T67" fmla="*/ 43 h 72"/>
              <a:gd name="T68" fmla="*/ 25 w 79"/>
              <a:gd name="T69" fmla="*/ 20 h 72"/>
              <a:gd name="T70" fmla="*/ 27 w 79"/>
              <a:gd name="T71" fmla="*/ 19 h 72"/>
              <a:gd name="T72" fmla="*/ 30 w 79"/>
              <a:gd name="T73" fmla="*/ 22 h 72"/>
              <a:gd name="T74" fmla="*/ 30 w 79"/>
              <a:gd name="T75" fmla="*/ 33 h 72"/>
              <a:gd name="T76" fmla="*/ 52 w 79"/>
              <a:gd name="T77" fmla="*/ 33 h 72"/>
              <a:gd name="T78" fmla="*/ 52 w 79"/>
              <a:gd name="T79" fmla="*/ 33 h 72"/>
              <a:gd name="T80" fmla="*/ 55 w 79"/>
              <a:gd name="T81" fmla="*/ 36 h 72"/>
              <a:gd name="T82" fmla="*/ 55 w 79"/>
              <a:gd name="T83" fmla="*/ 36 h 72"/>
              <a:gd name="T84" fmla="*/ 55 w 79"/>
              <a:gd name="T85" fmla="*/ 43 h 72"/>
              <a:gd name="T86" fmla="*/ 71 w 79"/>
              <a:gd name="T87" fmla="*/ 26 h 72"/>
              <a:gd name="T88" fmla="*/ 55 w 79"/>
              <a:gd name="T89" fmla="*/ 10 h 72"/>
              <a:gd name="T90" fmla="*/ 55 w 79"/>
              <a:gd name="T91" fmla="*/ 17 h 72"/>
              <a:gd name="T92" fmla="*/ 55 w 79"/>
              <a:gd name="T93" fmla="*/ 17 h 72"/>
              <a:gd name="T94" fmla="*/ 52 w 79"/>
              <a:gd name="T95" fmla="*/ 20 h 72"/>
              <a:gd name="T96" fmla="*/ 39 w 79"/>
              <a:gd name="T97" fmla="*/ 2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9" h="72">
                <a:moveTo>
                  <a:pt x="39" y="20"/>
                </a:moveTo>
                <a:cubicBezTo>
                  <a:pt x="37" y="20"/>
                  <a:pt x="36" y="18"/>
                  <a:pt x="36" y="17"/>
                </a:cubicBezTo>
                <a:cubicBezTo>
                  <a:pt x="36" y="15"/>
                  <a:pt x="37" y="14"/>
                  <a:pt x="39" y="14"/>
                </a:cubicBezTo>
                <a:cubicBezTo>
                  <a:pt x="49" y="14"/>
                  <a:pt x="49" y="14"/>
                  <a:pt x="49" y="14"/>
                </a:cubicBezTo>
                <a:cubicBezTo>
                  <a:pt x="49" y="3"/>
                  <a:pt x="49" y="3"/>
                  <a:pt x="49" y="3"/>
                </a:cubicBezTo>
                <a:cubicBezTo>
                  <a:pt x="49" y="1"/>
                  <a:pt x="50" y="0"/>
                  <a:pt x="52" y="0"/>
                </a:cubicBezTo>
                <a:cubicBezTo>
                  <a:pt x="53" y="0"/>
                  <a:pt x="53" y="0"/>
                  <a:pt x="54" y="1"/>
                </a:cubicBezTo>
                <a:cubicBezTo>
                  <a:pt x="77" y="24"/>
                  <a:pt x="77" y="24"/>
                  <a:pt x="77" y="24"/>
                </a:cubicBezTo>
                <a:cubicBezTo>
                  <a:pt x="79" y="25"/>
                  <a:pt x="79" y="27"/>
                  <a:pt x="77" y="29"/>
                </a:cubicBezTo>
                <a:cubicBezTo>
                  <a:pt x="77" y="29"/>
                  <a:pt x="77" y="29"/>
                  <a:pt x="77" y="29"/>
                </a:cubicBezTo>
                <a:cubicBezTo>
                  <a:pt x="54" y="52"/>
                  <a:pt x="54" y="52"/>
                  <a:pt x="54" y="52"/>
                </a:cubicBezTo>
                <a:cubicBezTo>
                  <a:pt x="53" y="53"/>
                  <a:pt x="51" y="53"/>
                  <a:pt x="50" y="52"/>
                </a:cubicBezTo>
                <a:cubicBezTo>
                  <a:pt x="49" y="51"/>
                  <a:pt x="49" y="51"/>
                  <a:pt x="49" y="50"/>
                </a:cubicBezTo>
                <a:cubicBezTo>
                  <a:pt x="49" y="50"/>
                  <a:pt x="49" y="50"/>
                  <a:pt x="49" y="50"/>
                </a:cubicBezTo>
                <a:cubicBezTo>
                  <a:pt x="49" y="39"/>
                  <a:pt x="49" y="39"/>
                  <a:pt x="49" y="39"/>
                </a:cubicBezTo>
                <a:cubicBezTo>
                  <a:pt x="27" y="39"/>
                  <a:pt x="27" y="39"/>
                  <a:pt x="27" y="39"/>
                </a:cubicBezTo>
                <a:cubicBezTo>
                  <a:pt x="25" y="39"/>
                  <a:pt x="24" y="38"/>
                  <a:pt x="24" y="36"/>
                </a:cubicBezTo>
                <a:cubicBezTo>
                  <a:pt x="24" y="36"/>
                  <a:pt x="24" y="36"/>
                  <a:pt x="24" y="36"/>
                </a:cubicBezTo>
                <a:cubicBezTo>
                  <a:pt x="24" y="29"/>
                  <a:pt x="24" y="29"/>
                  <a:pt x="24" y="29"/>
                </a:cubicBezTo>
                <a:cubicBezTo>
                  <a:pt x="8" y="45"/>
                  <a:pt x="8" y="45"/>
                  <a:pt x="8" y="45"/>
                </a:cubicBezTo>
                <a:cubicBezTo>
                  <a:pt x="24" y="62"/>
                  <a:pt x="24" y="62"/>
                  <a:pt x="24" y="62"/>
                </a:cubicBezTo>
                <a:cubicBezTo>
                  <a:pt x="24" y="55"/>
                  <a:pt x="24" y="55"/>
                  <a:pt x="24" y="55"/>
                </a:cubicBezTo>
                <a:cubicBezTo>
                  <a:pt x="24" y="53"/>
                  <a:pt x="25" y="52"/>
                  <a:pt x="27" y="52"/>
                </a:cubicBezTo>
                <a:cubicBezTo>
                  <a:pt x="27" y="52"/>
                  <a:pt x="27" y="52"/>
                  <a:pt x="27" y="52"/>
                </a:cubicBezTo>
                <a:cubicBezTo>
                  <a:pt x="40" y="52"/>
                  <a:pt x="40" y="52"/>
                  <a:pt x="40" y="52"/>
                </a:cubicBezTo>
                <a:cubicBezTo>
                  <a:pt x="42" y="52"/>
                  <a:pt x="43" y="53"/>
                  <a:pt x="43" y="55"/>
                </a:cubicBezTo>
                <a:cubicBezTo>
                  <a:pt x="43" y="57"/>
                  <a:pt x="42" y="58"/>
                  <a:pt x="40" y="58"/>
                </a:cubicBezTo>
                <a:cubicBezTo>
                  <a:pt x="30" y="58"/>
                  <a:pt x="30" y="58"/>
                  <a:pt x="30" y="58"/>
                </a:cubicBezTo>
                <a:cubicBezTo>
                  <a:pt x="30" y="69"/>
                  <a:pt x="30" y="69"/>
                  <a:pt x="30" y="69"/>
                </a:cubicBezTo>
                <a:cubicBezTo>
                  <a:pt x="30" y="69"/>
                  <a:pt x="30" y="69"/>
                  <a:pt x="30" y="69"/>
                </a:cubicBezTo>
                <a:cubicBezTo>
                  <a:pt x="30" y="70"/>
                  <a:pt x="30" y="70"/>
                  <a:pt x="29" y="71"/>
                </a:cubicBezTo>
                <a:cubicBezTo>
                  <a:pt x="28" y="72"/>
                  <a:pt x="26" y="72"/>
                  <a:pt x="25" y="71"/>
                </a:cubicBezTo>
                <a:cubicBezTo>
                  <a:pt x="2" y="48"/>
                  <a:pt x="2" y="48"/>
                  <a:pt x="2" y="48"/>
                </a:cubicBezTo>
                <a:cubicBezTo>
                  <a:pt x="0" y="46"/>
                  <a:pt x="0" y="45"/>
                  <a:pt x="2" y="43"/>
                </a:cubicBezTo>
                <a:cubicBezTo>
                  <a:pt x="25" y="20"/>
                  <a:pt x="25" y="20"/>
                  <a:pt x="25" y="20"/>
                </a:cubicBezTo>
                <a:cubicBezTo>
                  <a:pt x="26" y="19"/>
                  <a:pt x="26" y="19"/>
                  <a:pt x="27" y="19"/>
                </a:cubicBezTo>
                <a:cubicBezTo>
                  <a:pt x="29" y="19"/>
                  <a:pt x="30" y="20"/>
                  <a:pt x="30" y="22"/>
                </a:cubicBezTo>
                <a:cubicBezTo>
                  <a:pt x="30" y="33"/>
                  <a:pt x="30" y="33"/>
                  <a:pt x="30" y="33"/>
                </a:cubicBezTo>
                <a:cubicBezTo>
                  <a:pt x="52" y="33"/>
                  <a:pt x="52" y="33"/>
                  <a:pt x="52" y="33"/>
                </a:cubicBezTo>
                <a:cubicBezTo>
                  <a:pt x="52" y="33"/>
                  <a:pt x="52" y="33"/>
                  <a:pt x="52" y="33"/>
                </a:cubicBezTo>
                <a:cubicBezTo>
                  <a:pt x="54" y="33"/>
                  <a:pt x="55" y="34"/>
                  <a:pt x="55" y="36"/>
                </a:cubicBezTo>
                <a:cubicBezTo>
                  <a:pt x="55" y="36"/>
                  <a:pt x="55" y="36"/>
                  <a:pt x="55" y="36"/>
                </a:cubicBezTo>
                <a:cubicBezTo>
                  <a:pt x="55" y="43"/>
                  <a:pt x="55" y="43"/>
                  <a:pt x="55" y="43"/>
                </a:cubicBezTo>
                <a:cubicBezTo>
                  <a:pt x="71" y="26"/>
                  <a:pt x="71" y="26"/>
                  <a:pt x="71" y="26"/>
                </a:cubicBezTo>
                <a:cubicBezTo>
                  <a:pt x="55" y="10"/>
                  <a:pt x="55" y="10"/>
                  <a:pt x="55" y="10"/>
                </a:cubicBezTo>
                <a:cubicBezTo>
                  <a:pt x="55" y="17"/>
                  <a:pt x="55" y="17"/>
                  <a:pt x="55" y="17"/>
                </a:cubicBezTo>
                <a:cubicBezTo>
                  <a:pt x="55" y="17"/>
                  <a:pt x="55" y="17"/>
                  <a:pt x="55" y="17"/>
                </a:cubicBezTo>
                <a:cubicBezTo>
                  <a:pt x="55" y="18"/>
                  <a:pt x="54" y="20"/>
                  <a:pt x="52" y="20"/>
                </a:cubicBezTo>
                <a:cubicBezTo>
                  <a:pt x="39" y="20"/>
                  <a:pt x="39" y="20"/>
                  <a:pt x="39" y="20"/>
                </a:cubicBezTo>
                <a:close/>
              </a:path>
            </a:pathLst>
          </a:custGeom>
          <a:solidFill>
            <a:schemeClr val="accent1"/>
          </a:solidFill>
          <a:ln>
            <a:noFill/>
          </a:ln>
        </p:spPr>
        <p:txBody>
          <a:bodyPr/>
          <a:lstStyle/>
          <a:p>
            <a:endParaRPr lang="zh-CN" altLang="en-US" sz="2400">
              <a:cs typeface="+mn-ea"/>
              <a:sym typeface="+mn-lt"/>
            </a:endParaRPr>
          </a:p>
        </p:txBody>
      </p:sp>
      <p:sp>
        <p:nvSpPr>
          <p:cNvPr id="22" name="Rectangle 36"/>
          <p:cNvSpPr>
            <a:spLocks noChangeArrowheads="1"/>
          </p:cNvSpPr>
          <p:nvPr/>
        </p:nvSpPr>
        <p:spPr bwMode="auto">
          <a:xfrm>
            <a:off x="911428" y="2782159"/>
            <a:ext cx="1005403" cy="3623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1450940">
              <a:lnSpc>
                <a:spcPct val="120000"/>
              </a:lnSpc>
              <a:defRPr/>
            </a:pPr>
            <a:r>
              <a:rPr lang="zh-CN" altLang="en-US" sz="1600" dirty="0">
                <a:solidFill>
                  <a:schemeClr val="bg1"/>
                </a:solidFill>
                <a:cs typeface="+mn-ea"/>
                <a:sym typeface="+mn-lt"/>
              </a:rPr>
              <a:t>添加标题</a:t>
            </a:r>
            <a:endParaRPr lang="en-US" altLang="zh-CN" sz="1600" dirty="0">
              <a:solidFill>
                <a:schemeClr val="bg1"/>
              </a:solidFill>
              <a:cs typeface="+mn-ea"/>
              <a:sym typeface="+mn-lt"/>
            </a:endParaRPr>
          </a:p>
        </p:txBody>
      </p:sp>
      <p:sp>
        <p:nvSpPr>
          <p:cNvPr id="23" name="Rectangle 37"/>
          <p:cNvSpPr>
            <a:spLocks noChangeArrowheads="1"/>
          </p:cNvSpPr>
          <p:nvPr/>
        </p:nvSpPr>
        <p:spPr bwMode="auto">
          <a:xfrm>
            <a:off x="2848180" y="2782159"/>
            <a:ext cx="1005403" cy="3623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1450940">
              <a:lnSpc>
                <a:spcPct val="120000"/>
              </a:lnSpc>
              <a:defRPr/>
            </a:pPr>
            <a:r>
              <a:rPr lang="zh-CN" altLang="en-US" sz="1600" dirty="0">
                <a:solidFill>
                  <a:schemeClr val="bg1"/>
                </a:solidFill>
                <a:cs typeface="+mn-ea"/>
                <a:sym typeface="+mn-lt"/>
              </a:rPr>
              <a:t>添加标题</a:t>
            </a:r>
            <a:endParaRPr lang="en-US" altLang="zh-CN" sz="1600" dirty="0">
              <a:solidFill>
                <a:schemeClr val="bg1"/>
              </a:solidFill>
              <a:cs typeface="+mn-ea"/>
              <a:sym typeface="+mn-lt"/>
            </a:endParaRPr>
          </a:p>
        </p:txBody>
      </p:sp>
      <p:sp>
        <p:nvSpPr>
          <p:cNvPr id="24" name="Rectangle 38"/>
          <p:cNvSpPr>
            <a:spLocks noChangeArrowheads="1"/>
          </p:cNvSpPr>
          <p:nvPr/>
        </p:nvSpPr>
        <p:spPr bwMode="auto">
          <a:xfrm>
            <a:off x="4778580" y="2782159"/>
            <a:ext cx="1005403" cy="3623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1450940">
              <a:lnSpc>
                <a:spcPct val="120000"/>
              </a:lnSpc>
              <a:defRPr/>
            </a:pPr>
            <a:r>
              <a:rPr lang="zh-CN" altLang="en-US" sz="1600" dirty="0">
                <a:solidFill>
                  <a:schemeClr val="bg1"/>
                </a:solidFill>
                <a:cs typeface="+mn-ea"/>
                <a:sym typeface="+mn-lt"/>
              </a:rPr>
              <a:t>添加标题</a:t>
            </a:r>
            <a:endParaRPr lang="en-US" altLang="zh-CN" sz="1600" dirty="0">
              <a:solidFill>
                <a:schemeClr val="bg1"/>
              </a:solidFill>
              <a:cs typeface="+mn-ea"/>
              <a:sym typeface="+mn-lt"/>
            </a:endParaRPr>
          </a:p>
        </p:txBody>
      </p:sp>
      <p:sp>
        <p:nvSpPr>
          <p:cNvPr id="25" name="Rectangle 39"/>
          <p:cNvSpPr>
            <a:spLocks noChangeArrowheads="1"/>
          </p:cNvSpPr>
          <p:nvPr/>
        </p:nvSpPr>
        <p:spPr bwMode="auto">
          <a:xfrm>
            <a:off x="1880861" y="4965116"/>
            <a:ext cx="1005403" cy="3623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1450940">
              <a:lnSpc>
                <a:spcPct val="120000"/>
              </a:lnSpc>
              <a:defRPr/>
            </a:pPr>
            <a:r>
              <a:rPr lang="zh-CN" altLang="en-US" sz="1600" dirty="0">
                <a:solidFill>
                  <a:schemeClr val="bg1"/>
                </a:solidFill>
                <a:cs typeface="+mn-ea"/>
                <a:sym typeface="+mn-lt"/>
              </a:rPr>
              <a:t>添加标题</a:t>
            </a:r>
            <a:endParaRPr lang="en-US" altLang="zh-CN" sz="1600" dirty="0">
              <a:solidFill>
                <a:schemeClr val="bg1"/>
              </a:solidFill>
              <a:cs typeface="+mn-ea"/>
              <a:sym typeface="+mn-lt"/>
            </a:endParaRPr>
          </a:p>
        </p:txBody>
      </p:sp>
      <p:sp>
        <p:nvSpPr>
          <p:cNvPr id="26" name="Rectangle 40"/>
          <p:cNvSpPr>
            <a:spLocks noChangeArrowheads="1"/>
          </p:cNvSpPr>
          <p:nvPr/>
        </p:nvSpPr>
        <p:spPr bwMode="auto">
          <a:xfrm>
            <a:off x="3811261" y="4965116"/>
            <a:ext cx="1005403" cy="3623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1450940">
              <a:lnSpc>
                <a:spcPct val="120000"/>
              </a:lnSpc>
              <a:defRPr/>
            </a:pPr>
            <a:r>
              <a:rPr lang="zh-CN" altLang="en-US" sz="1600" dirty="0">
                <a:solidFill>
                  <a:schemeClr val="bg1"/>
                </a:solidFill>
                <a:cs typeface="+mn-ea"/>
                <a:sym typeface="+mn-lt"/>
              </a:rPr>
              <a:t>添加标题</a:t>
            </a:r>
            <a:endParaRPr lang="en-US" altLang="zh-CN" sz="1600" dirty="0">
              <a:solidFill>
                <a:schemeClr val="bg1"/>
              </a:solidFill>
              <a:cs typeface="+mn-ea"/>
              <a:sym typeface="+mn-lt"/>
            </a:endParaRPr>
          </a:p>
        </p:txBody>
      </p:sp>
      <p:sp>
        <p:nvSpPr>
          <p:cNvPr id="27" name="Rectangle 41"/>
          <p:cNvSpPr>
            <a:spLocks noChangeArrowheads="1"/>
          </p:cNvSpPr>
          <p:nvPr/>
        </p:nvSpPr>
        <p:spPr bwMode="auto">
          <a:xfrm>
            <a:off x="6383867" y="4022910"/>
            <a:ext cx="5281083" cy="14219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a:spAutoFit/>
          </a:bodyPr>
          <a:lstStyle/>
          <a:p>
            <a:pPr>
              <a:lnSpc>
                <a:spcPct val="120000"/>
              </a:lnSpc>
            </a:pPr>
            <a:r>
              <a:rPr lang="zh-CN" altLang="en-US" sz="1200" dirty="0">
                <a:solidFill>
                  <a:schemeClr val="tx1">
                    <a:lumMod val="50000"/>
                    <a:lumOff val="50000"/>
                  </a:schemeClr>
                </a:solidFill>
                <a:cs typeface="+mn-ea"/>
                <a:sym typeface="+mn-lt"/>
              </a:rPr>
              <a:t>您的内容打在这里，或者通过复制您的文本后，在此框中选择粘贴，并选择只保留文字。您的内容打在这里您的内容打在这里，或者通过复制您的文本后，在此框中选择粘贴，并选择只保留文字。您的内容打在这里，或者通过复制您的文本后，在此框中选择粘贴，并选择只保留文字。您的内容打在这里您的内容打在这里，或者通过复制您的文本后，在此框中选择粘贴，并选择只保留文字。</a:t>
            </a:r>
          </a:p>
        </p:txBody>
      </p:sp>
      <p:sp>
        <p:nvSpPr>
          <p:cNvPr id="28" name="Rectangle 42"/>
          <p:cNvSpPr>
            <a:spLocks noChangeArrowheads="1"/>
          </p:cNvSpPr>
          <p:nvPr/>
        </p:nvSpPr>
        <p:spPr bwMode="auto">
          <a:xfrm>
            <a:off x="6394307" y="3639673"/>
            <a:ext cx="2817284" cy="2700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defTabSz="1450940">
              <a:lnSpc>
                <a:spcPct val="120000"/>
              </a:lnSpc>
              <a:defRPr/>
            </a:pPr>
            <a:r>
              <a:rPr lang="zh-CN" altLang="en-US" sz="1600" dirty="0">
                <a:solidFill>
                  <a:schemeClr val="tx1">
                    <a:lumMod val="75000"/>
                    <a:lumOff val="25000"/>
                  </a:schemeClr>
                </a:solidFill>
                <a:cs typeface="+mn-ea"/>
                <a:sym typeface="+mn-lt"/>
              </a:rPr>
              <a:t>添加您的标题</a:t>
            </a:r>
            <a:endParaRPr lang="en-US" altLang="zh-CN" sz="1600" dirty="0">
              <a:solidFill>
                <a:schemeClr val="tx1">
                  <a:lumMod val="75000"/>
                  <a:lumOff val="25000"/>
                </a:schemeClr>
              </a:solidFill>
              <a:cs typeface="+mn-ea"/>
              <a:sym typeface="+mn-lt"/>
            </a:endParaRPr>
          </a:p>
        </p:txBody>
      </p:sp>
      <p:sp>
        <p:nvSpPr>
          <p:cNvPr id="29" name="Rectangle 43"/>
          <p:cNvSpPr>
            <a:spLocks noChangeArrowheads="1"/>
          </p:cNvSpPr>
          <p:nvPr/>
        </p:nvSpPr>
        <p:spPr bwMode="auto">
          <a:xfrm>
            <a:off x="6394307" y="2998634"/>
            <a:ext cx="1536700"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r>
              <a:rPr lang="zh-CN" altLang="zh-CN" sz="3200" b="1" dirty="0">
                <a:solidFill>
                  <a:schemeClr val="accent1"/>
                </a:solidFill>
                <a:cs typeface="+mn-ea"/>
                <a:sym typeface="+mn-lt"/>
              </a:rPr>
              <a:t>85%</a:t>
            </a:r>
          </a:p>
        </p:txBody>
      </p:sp>
    </p:spTree>
    <p:extLst>
      <p:ext uri="{BB962C8B-B14F-4D97-AF65-F5344CB8AC3E}">
        <p14:creationId xmlns:p14="http://schemas.microsoft.com/office/powerpoint/2010/main" val="920274569"/>
      </p:ext>
    </p:extLst>
  </p:cSld>
  <p:clrMapOvr>
    <a:masterClrMapping/>
  </p:clrMapOvr>
  <mc:AlternateContent xmlns:mc="http://schemas.openxmlformats.org/markup-compatibility/2006" xmlns:p14="http://schemas.microsoft.com/office/powerpoint/2010/main">
    <mc:Choice Requires="p14">
      <p:transition p14:dur="0" advClick="0" advTm="3000"/>
    </mc:Choice>
    <mc:Fallback xmlns="">
      <p:transition advClick="0"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stCondLst>
                                    <p:cond delay="100"/>
                                  </p:stCondLst>
                                  <p:childTnLst>
                                    <p:set>
                                      <p:cBhvr>
                                        <p:cTn id="10" dur="1" fill="hold">
                                          <p:stCondLst>
                                            <p:cond delay="0"/>
                                          </p:stCondLst>
                                        </p:cTn>
                                        <p:tgtEl>
                                          <p:spTgt spid="22"/>
                                        </p:tgtEl>
                                        <p:attrNameLst>
                                          <p:attrName>style.visibility</p:attrName>
                                        </p:attrNameLst>
                                      </p:cBhvr>
                                      <p:to>
                                        <p:strVal val="visible"/>
                                      </p:to>
                                    </p:set>
                                    <p:anim calcmode="lin" valueType="num">
                                      <p:cBhvr additive="base">
                                        <p:cTn id="11" dur="500" fill="hold"/>
                                        <p:tgtEl>
                                          <p:spTgt spid="22"/>
                                        </p:tgtEl>
                                        <p:attrNameLst>
                                          <p:attrName>ppt_x</p:attrName>
                                        </p:attrNameLst>
                                      </p:cBhvr>
                                      <p:tavLst>
                                        <p:tav tm="0">
                                          <p:val>
                                            <p:strVal val="#ppt_x"/>
                                          </p:val>
                                        </p:tav>
                                        <p:tav tm="100000">
                                          <p:val>
                                            <p:strVal val="#ppt_x"/>
                                          </p:val>
                                        </p:tav>
                                      </p:tavLst>
                                    </p:anim>
                                    <p:anim calcmode="lin" valueType="num">
                                      <p:cBhvr additive="base">
                                        <p:cTn id="12" dur="500" fill="hold"/>
                                        <p:tgtEl>
                                          <p:spTgt spid="22"/>
                                        </p:tgtEl>
                                        <p:attrNameLst>
                                          <p:attrName>ppt_y</p:attrName>
                                        </p:attrNameLst>
                                      </p:cBhvr>
                                      <p:tavLst>
                                        <p:tav tm="0">
                                          <p:val>
                                            <p:strVal val="0-#ppt_h/2"/>
                                          </p:val>
                                        </p:tav>
                                        <p:tav tm="100000">
                                          <p:val>
                                            <p:strVal val="#ppt_y"/>
                                          </p:val>
                                        </p:tav>
                                      </p:tavLst>
                                    </p:anim>
                                  </p:childTnLst>
                                </p:cTn>
                              </p:par>
                              <p:par>
                                <p:cTn id="13" presetID="53" presetClass="entr" presetSubtype="16" fill="hold" grpId="0" nodeType="withEffect">
                                  <p:stCondLst>
                                    <p:cond delay="300"/>
                                  </p:stCondLst>
                                  <p:childTnLst>
                                    <p:set>
                                      <p:cBhvr>
                                        <p:cTn id="14" dur="1" fill="hold">
                                          <p:stCondLst>
                                            <p:cond delay="0"/>
                                          </p:stCondLst>
                                        </p:cTn>
                                        <p:tgtEl>
                                          <p:spTgt spid="8"/>
                                        </p:tgtEl>
                                        <p:attrNameLst>
                                          <p:attrName>style.visibility</p:attrName>
                                        </p:attrNameLst>
                                      </p:cBhvr>
                                      <p:to>
                                        <p:strVal val="visible"/>
                                      </p:to>
                                    </p:set>
                                    <p:anim calcmode="lin" valueType="num">
                                      <p:cBhvr>
                                        <p:cTn id="15" dur="300" fill="hold"/>
                                        <p:tgtEl>
                                          <p:spTgt spid="8"/>
                                        </p:tgtEl>
                                        <p:attrNameLst>
                                          <p:attrName>ppt_w</p:attrName>
                                        </p:attrNameLst>
                                      </p:cBhvr>
                                      <p:tavLst>
                                        <p:tav tm="0">
                                          <p:val>
                                            <p:fltVal val="0"/>
                                          </p:val>
                                        </p:tav>
                                        <p:tav tm="100000">
                                          <p:val>
                                            <p:strVal val="#ppt_w"/>
                                          </p:val>
                                        </p:tav>
                                      </p:tavLst>
                                    </p:anim>
                                    <p:anim calcmode="lin" valueType="num">
                                      <p:cBhvr>
                                        <p:cTn id="16" dur="300" fill="hold"/>
                                        <p:tgtEl>
                                          <p:spTgt spid="8"/>
                                        </p:tgtEl>
                                        <p:attrNameLst>
                                          <p:attrName>ppt_h</p:attrName>
                                        </p:attrNameLst>
                                      </p:cBhvr>
                                      <p:tavLst>
                                        <p:tav tm="0">
                                          <p:val>
                                            <p:fltVal val="0"/>
                                          </p:val>
                                        </p:tav>
                                        <p:tav tm="100000">
                                          <p:val>
                                            <p:strVal val="#ppt_h"/>
                                          </p:val>
                                        </p:tav>
                                      </p:tavLst>
                                    </p:anim>
                                    <p:animEffect transition="in" filter="fade">
                                      <p:cBhvr>
                                        <p:cTn id="17" dur="300"/>
                                        <p:tgtEl>
                                          <p:spTgt spid="8"/>
                                        </p:tgtEl>
                                      </p:cBhvr>
                                    </p:animEffect>
                                  </p:childTnLst>
                                </p:cTn>
                              </p:par>
                              <p:par>
                                <p:cTn id="18" presetID="6" presetClass="emph" presetSubtype="0" autoRev="1" fill="hold" grpId="1" nodeType="withEffect">
                                  <p:stCondLst>
                                    <p:cond delay="600"/>
                                  </p:stCondLst>
                                  <p:childTnLst>
                                    <p:animScale>
                                      <p:cBhvr>
                                        <p:cTn id="19" dur="150" fill="hold"/>
                                        <p:tgtEl>
                                          <p:spTgt spid="8"/>
                                        </p:tgtEl>
                                      </p:cBhvr>
                                      <p:by x="110000" y="110000"/>
                                    </p:animScale>
                                  </p:childTnLst>
                                </p:cTn>
                              </p:par>
                              <p:par>
                                <p:cTn id="20" presetID="53" presetClass="entr" presetSubtype="16" fill="hold" grpId="0" nodeType="withEffect">
                                  <p:stCondLst>
                                    <p:cond delay="400"/>
                                  </p:stCondLst>
                                  <p:childTnLst>
                                    <p:set>
                                      <p:cBhvr>
                                        <p:cTn id="21" dur="1" fill="hold">
                                          <p:stCondLst>
                                            <p:cond delay="0"/>
                                          </p:stCondLst>
                                        </p:cTn>
                                        <p:tgtEl>
                                          <p:spTgt spid="19"/>
                                        </p:tgtEl>
                                        <p:attrNameLst>
                                          <p:attrName>style.visibility</p:attrName>
                                        </p:attrNameLst>
                                      </p:cBhvr>
                                      <p:to>
                                        <p:strVal val="visible"/>
                                      </p:to>
                                    </p:set>
                                    <p:anim calcmode="lin" valueType="num">
                                      <p:cBhvr>
                                        <p:cTn id="22" dur="300" fill="hold"/>
                                        <p:tgtEl>
                                          <p:spTgt spid="19"/>
                                        </p:tgtEl>
                                        <p:attrNameLst>
                                          <p:attrName>ppt_w</p:attrName>
                                        </p:attrNameLst>
                                      </p:cBhvr>
                                      <p:tavLst>
                                        <p:tav tm="0">
                                          <p:val>
                                            <p:fltVal val="0"/>
                                          </p:val>
                                        </p:tav>
                                        <p:tav tm="100000">
                                          <p:val>
                                            <p:strVal val="#ppt_w"/>
                                          </p:val>
                                        </p:tav>
                                      </p:tavLst>
                                    </p:anim>
                                    <p:anim calcmode="lin" valueType="num">
                                      <p:cBhvr>
                                        <p:cTn id="23" dur="300" fill="hold"/>
                                        <p:tgtEl>
                                          <p:spTgt spid="19"/>
                                        </p:tgtEl>
                                        <p:attrNameLst>
                                          <p:attrName>ppt_h</p:attrName>
                                        </p:attrNameLst>
                                      </p:cBhvr>
                                      <p:tavLst>
                                        <p:tav tm="0">
                                          <p:val>
                                            <p:fltVal val="0"/>
                                          </p:val>
                                        </p:tav>
                                        <p:tav tm="100000">
                                          <p:val>
                                            <p:strVal val="#ppt_h"/>
                                          </p:val>
                                        </p:tav>
                                      </p:tavLst>
                                    </p:anim>
                                    <p:animEffect transition="in" filter="fade">
                                      <p:cBhvr>
                                        <p:cTn id="24" dur="300"/>
                                        <p:tgtEl>
                                          <p:spTgt spid="19"/>
                                        </p:tgtEl>
                                      </p:cBhvr>
                                    </p:animEffect>
                                  </p:childTnLst>
                                </p:cTn>
                              </p:par>
                              <p:par>
                                <p:cTn id="25" presetID="6" presetClass="emph" presetSubtype="0" autoRev="1" fill="hold" grpId="1" nodeType="withEffect">
                                  <p:stCondLst>
                                    <p:cond delay="700"/>
                                  </p:stCondLst>
                                  <p:childTnLst>
                                    <p:animScale>
                                      <p:cBhvr>
                                        <p:cTn id="26" dur="150" fill="hold"/>
                                        <p:tgtEl>
                                          <p:spTgt spid="19"/>
                                        </p:tgtEl>
                                      </p:cBhvr>
                                      <p:by x="110000" y="110000"/>
                                    </p:animScale>
                                  </p:childTnLst>
                                </p:cTn>
                              </p:par>
                              <p:par>
                                <p:cTn id="27" presetID="2" presetClass="entr" presetSubtype="4" fill="hold" grpId="0" nodeType="withEffect">
                                  <p:stCondLst>
                                    <p:cond delay="700"/>
                                  </p:stCondLst>
                                  <p:childTnLst>
                                    <p:set>
                                      <p:cBhvr>
                                        <p:cTn id="28" dur="1" fill="hold">
                                          <p:stCondLst>
                                            <p:cond delay="0"/>
                                          </p:stCondLst>
                                        </p:cTn>
                                        <p:tgtEl>
                                          <p:spTgt spid="13"/>
                                        </p:tgtEl>
                                        <p:attrNameLst>
                                          <p:attrName>style.visibility</p:attrName>
                                        </p:attrNameLst>
                                      </p:cBhvr>
                                      <p:to>
                                        <p:strVal val="visible"/>
                                      </p:to>
                                    </p:set>
                                    <p:anim calcmode="lin" valueType="num">
                                      <p:cBhvr additive="base">
                                        <p:cTn id="29" dur="500" fill="hold"/>
                                        <p:tgtEl>
                                          <p:spTgt spid="13"/>
                                        </p:tgtEl>
                                        <p:attrNameLst>
                                          <p:attrName>ppt_x</p:attrName>
                                        </p:attrNameLst>
                                      </p:cBhvr>
                                      <p:tavLst>
                                        <p:tav tm="0">
                                          <p:val>
                                            <p:strVal val="#ppt_x"/>
                                          </p:val>
                                        </p:tav>
                                        <p:tav tm="100000">
                                          <p:val>
                                            <p:strVal val="#ppt_x"/>
                                          </p:val>
                                        </p:tav>
                                      </p:tavLst>
                                    </p:anim>
                                    <p:anim calcmode="lin" valueType="num">
                                      <p:cBhvr additive="base">
                                        <p:cTn id="30" dur="500" fill="hold"/>
                                        <p:tgtEl>
                                          <p:spTgt spid="13"/>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800"/>
                                  </p:stCondLst>
                                  <p:childTnLst>
                                    <p:set>
                                      <p:cBhvr>
                                        <p:cTn id="32" dur="1" fill="hold">
                                          <p:stCondLst>
                                            <p:cond delay="0"/>
                                          </p:stCondLst>
                                        </p:cTn>
                                        <p:tgtEl>
                                          <p:spTgt spid="25"/>
                                        </p:tgtEl>
                                        <p:attrNameLst>
                                          <p:attrName>style.visibility</p:attrName>
                                        </p:attrNameLst>
                                      </p:cBhvr>
                                      <p:to>
                                        <p:strVal val="visible"/>
                                      </p:to>
                                    </p:set>
                                    <p:anim calcmode="lin" valueType="num">
                                      <p:cBhvr additive="base">
                                        <p:cTn id="33" dur="500" fill="hold"/>
                                        <p:tgtEl>
                                          <p:spTgt spid="25"/>
                                        </p:tgtEl>
                                        <p:attrNameLst>
                                          <p:attrName>ppt_x</p:attrName>
                                        </p:attrNameLst>
                                      </p:cBhvr>
                                      <p:tavLst>
                                        <p:tav tm="0">
                                          <p:val>
                                            <p:strVal val="#ppt_x"/>
                                          </p:val>
                                        </p:tav>
                                        <p:tav tm="100000">
                                          <p:val>
                                            <p:strVal val="#ppt_x"/>
                                          </p:val>
                                        </p:tav>
                                      </p:tavLst>
                                    </p:anim>
                                    <p:anim calcmode="lin" valueType="num">
                                      <p:cBhvr additive="base">
                                        <p:cTn id="34" dur="500" fill="hold"/>
                                        <p:tgtEl>
                                          <p:spTgt spid="25"/>
                                        </p:tgtEl>
                                        <p:attrNameLst>
                                          <p:attrName>ppt_y</p:attrName>
                                        </p:attrNameLst>
                                      </p:cBhvr>
                                      <p:tavLst>
                                        <p:tav tm="0">
                                          <p:val>
                                            <p:strVal val="1+#ppt_h/2"/>
                                          </p:val>
                                        </p:tav>
                                        <p:tav tm="100000">
                                          <p:val>
                                            <p:strVal val="#ppt_y"/>
                                          </p:val>
                                        </p:tav>
                                      </p:tavLst>
                                    </p:anim>
                                  </p:childTnLst>
                                </p:cTn>
                              </p:par>
                              <p:par>
                                <p:cTn id="35" presetID="53" presetClass="entr" presetSubtype="16" fill="hold" grpId="0" nodeType="withEffect">
                                  <p:stCondLst>
                                    <p:cond delay="1000"/>
                                  </p:stCondLst>
                                  <p:childTnLst>
                                    <p:set>
                                      <p:cBhvr>
                                        <p:cTn id="36" dur="1" fill="hold">
                                          <p:stCondLst>
                                            <p:cond delay="0"/>
                                          </p:stCondLst>
                                        </p:cTn>
                                        <p:tgtEl>
                                          <p:spTgt spid="14"/>
                                        </p:tgtEl>
                                        <p:attrNameLst>
                                          <p:attrName>style.visibility</p:attrName>
                                        </p:attrNameLst>
                                      </p:cBhvr>
                                      <p:to>
                                        <p:strVal val="visible"/>
                                      </p:to>
                                    </p:set>
                                    <p:anim calcmode="lin" valueType="num">
                                      <p:cBhvr>
                                        <p:cTn id="37" dur="300" fill="hold"/>
                                        <p:tgtEl>
                                          <p:spTgt spid="14"/>
                                        </p:tgtEl>
                                        <p:attrNameLst>
                                          <p:attrName>ppt_w</p:attrName>
                                        </p:attrNameLst>
                                      </p:cBhvr>
                                      <p:tavLst>
                                        <p:tav tm="0">
                                          <p:val>
                                            <p:fltVal val="0"/>
                                          </p:val>
                                        </p:tav>
                                        <p:tav tm="100000">
                                          <p:val>
                                            <p:strVal val="#ppt_w"/>
                                          </p:val>
                                        </p:tav>
                                      </p:tavLst>
                                    </p:anim>
                                    <p:anim calcmode="lin" valueType="num">
                                      <p:cBhvr>
                                        <p:cTn id="38" dur="300" fill="hold"/>
                                        <p:tgtEl>
                                          <p:spTgt spid="14"/>
                                        </p:tgtEl>
                                        <p:attrNameLst>
                                          <p:attrName>ppt_h</p:attrName>
                                        </p:attrNameLst>
                                      </p:cBhvr>
                                      <p:tavLst>
                                        <p:tav tm="0">
                                          <p:val>
                                            <p:fltVal val="0"/>
                                          </p:val>
                                        </p:tav>
                                        <p:tav tm="100000">
                                          <p:val>
                                            <p:strVal val="#ppt_h"/>
                                          </p:val>
                                        </p:tav>
                                      </p:tavLst>
                                    </p:anim>
                                    <p:animEffect transition="in" filter="fade">
                                      <p:cBhvr>
                                        <p:cTn id="39" dur="300"/>
                                        <p:tgtEl>
                                          <p:spTgt spid="14"/>
                                        </p:tgtEl>
                                      </p:cBhvr>
                                    </p:animEffect>
                                  </p:childTnLst>
                                </p:cTn>
                              </p:par>
                              <p:par>
                                <p:cTn id="40" presetID="6" presetClass="emph" presetSubtype="0" autoRev="1" fill="hold" grpId="1" nodeType="withEffect">
                                  <p:stCondLst>
                                    <p:cond delay="1300"/>
                                  </p:stCondLst>
                                  <p:childTnLst>
                                    <p:animScale>
                                      <p:cBhvr>
                                        <p:cTn id="41" dur="150" fill="hold"/>
                                        <p:tgtEl>
                                          <p:spTgt spid="14"/>
                                        </p:tgtEl>
                                      </p:cBhvr>
                                      <p:by x="110000" y="110000"/>
                                    </p:animScale>
                                  </p:childTnLst>
                                </p:cTn>
                              </p:par>
                              <p:par>
                                <p:cTn id="42" presetID="53" presetClass="entr" presetSubtype="16" fill="hold" grpId="0" nodeType="withEffect">
                                  <p:stCondLst>
                                    <p:cond delay="1100"/>
                                  </p:stCondLst>
                                  <p:childTnLst>
                                    <p:set>
                                      <p:cBhvr>
                                        <p:cTn id="43" dur="1" fill="hold">
                                          <p:stCondLst>
                                            <p:cond delay="0"/>
                                          </p:stCondLst>
                                        </p:cTn>
                                        <p:tgtEl>
                                          <p:spTgt spid="18"/>
                                        </p:tgtEl>
                                        <p:attrNameLst>
                                          <p:attrName>style.visibility</p:attrName>
                                        </p:attrNameLst>
                                      </p:cBhvr>
                                      <p:to>
                                        <p:strVal val="visible"/>
                                      </p:to>
                                    </p:set>
                                    <p:anim calcmode="lin" valueType="num">
                                      <p:cBhvr>
                                        <p:cTn id="44" dur="300" fill="hold"/>
                                        <p:tgtEl>
                                          <p:spTgt spid="18"/>
                                        </p:tgtEl>
                                        <p:attrNameLst>
                                          <p:attrName>ppt_w</p:attrName>
                                        </p:attrNameLst>
                                      </p:cBhvr>
                                      <p:tavLst>
                                        <p:tav tm="0">
                                          <p:val>
                                            <p:fltVal val="0"/>
                                          </p:val>
                                        </p:tav>
                                        <p:tav tm="100000">
                                          <p:val>
                                            <p:strVal val="#ppt_w"/>
                                          </p:val>
                                        </p:tav>
                                      </p:tavLst>
                                    </p:anim>
                                    <p:anim calcmode="lin" valueType="num">
                                      <p:cBhvr>
                                        <p:cTn id="45" dur="300" fill="hold"/>
                                        <p:tgtEl>
                                          <p:spTgt spid="18"/>
                                        </p:tgtEl>
                                        <p:attrNameLst>
                                          <p:attrName>ppt_h</p:attrName>
                                        </p:attrNameLst>
                                      </p:cBhvr>
                                      <p:tavLst>
                                        <p:tav tm="0">
                                          <p:val>
                                            <p:fltVal val="0"/>
                                          </p:val>
                                        </p:tav>
                                        <p:tav tm="100000">
                                          <p:val>
                                            <p:strVal val="#ppt_h"/>
                                          </p:val>
                                        </p:tav>
                                      </p:tavLst>
                                    </p:anim>
                                    <p:animEffect transition="in" filter="fade">
                                      <p:cBhvr>
                                        <p:cTn id="46" dur="300"/>
                                        <p:tgtEl>
                                          <p:spTgt spid="18"/>
                                        </p:tgtEl>
                                      </p:cBhvr>
                                    </p:animEffect>
                                  </p:childTnLst>
                                </p:cTn>
                              </p:par>
                              <p:par>
                                <p:cTn id="47" presetID="6" presetClass="emph" presetSubtype="0" autoRev="1" fill="hold" grpId="1" nodeType="withEffect">
                                  <p:stCondLst>
                                    <p:cond delay="1400"/>
                                  </p:stCondLst>
                                  <p:childTnLst>
                                    <p:animScale>
                                      <p:cBhvr>
                                        <p:cTn id="48" dur="150" fill="hold"/>
                                        <p:tgtEl>
                                          <p:spTgt spid="18"/>
                                        </p:tgtEl>
                                      </p:cBhvr>
                                      <p:by x="110000" y="110000"/>
                                    </p:animScale>
                                  </p:childTnLst>
                                </p:cTn>
                              </p:par>
                              <p:par>
                                <p:cTn id="49" presetID="2" presetClass="entr" presetSubtype="1" fill="hold" grpId="0" nodeType="withEffect">
                                  <p:stCondLst>
                                    <p:cond delay="1400"/>
                                  </p:stCondLst>
                                  <p:childTnLst>
                                    <p:set>
                                      <p:cBhvr>
                                        <p:cTn id="50" dur="1" fill="hold">
                                          <p:stCondLst>
                                            <p:cond delay="0"/>
                                          </p:stCondLst>
                                        </p:cTn>
                                        <p:tgtEl>
                                          <p:spTgt spid="11"/>
                                        </p:tgtEl>
                                        <p:attrNameLst>
                                          <p:attrName>style.visibility</p:attrName>
                                        </p:attrNameLst>
                                      </p:cBhvr>
                                      <p:to>
                                        <p:strVal val="visible"/>
                                      </p:to>
                                    </p:set>
                                    <p:anim calcmode="lin" valueType="num">
                                      <p:cBhvr additive="base">
                                        <p:cTn id="51" dur="500" fill="hold"/>
                                        <p:tgtEl>
                                          <p:spTgt spid="11"/>
                                        </p:tgtEl>
                                        <p:attrNameLst>
                                          <p:attrName>ppt_x</p:attrName>
                                        </p:attrNameLst>
                                      </p:cBhvr>
                                      <p:tavLst>
                                        <p:tav tm="0">
                                          <p:val>
                                            <p:strVal val="#ppt_x"/>
                                          </p:val>
                                        </p:tav>
                                        <p:tav tm="100000">
                                          <p:val>
                                            <p:strVal val="#ppt_x"/>
                                          </p:val>
                                        </p:tav>
                                      </p:tavLst>
                                    </p:anim>
                                    <p:anim calcmode="lin" valueType="num">
                                      <p:cBhvr additive="base">
                                        <p:cTn id="52" dur="500" fill="hold"/>
                                        <p:tgtEl>
                                          <p:spTgt spid="11"/>
                                        </p:tgtEl>
                                        <p:attrNameLst>
                                          <p:attrName>ppt_y</p:attrName>
                                        </p:attrNameLst>
                                      </p:cBhvr>
                                      <p:tavLst>
                                        <p:tav tm="0">
                                          <p:val>
                                            <p:strVal val="0-#ppt_h/2"/>
                                          </p:val>
                                        </p:tav>
                                        <p:tav tm="100000">
                                          <p:val>
                                            <p:strVal val="#ppt_y"/>
                                          </p:val>
                                        </p:tav>
                                      </p:tavLst>
                                    </p:anim>
                                  </p:childTnLst>
                                </p:cTn>
                              </p:par>
                              <p:par>
                                <p:cTn id="53" presetID="2" presetClass="entr" presetSubtype="1" fill="hold" grpId="0" nodeType="withEffect">
                                  <p:stCondLst>
                                    <p:cond delay="1500"/>
                                  </p:stCondLst>
                                  <p:childTnLst>
                                    <p:set>
                                      <p:cBhvr>
                                        <p:cTn id="54" dur="1" fill="hold">
                                          <p:stCondLst>
                                            <p:cond delay="0"/>
                                          </p:stCondLst>
                                        </p:cTn>
                                        <p:tgtEl>
                                          <p:spTgt spid="23"/>
                                        </p:tgtEl>
                                        <p:attrNameLst>
                                          <p:attrName>style.visibility</p:attrName>
                                        </p:attrNameLst>
                                      </p:cBhvr>
                                      <p:to>
                                        <p:strVal val="visible"/>
                                      </p:to>
                                    </p:set>
                                    <p:anim calcmode="lin" valueType="num">
                                      <p:cBhvr additive="base">
                                        <p:cTn id="55" dur="500" fill="hold"/>
                                        <p:tgtEl>
                                          <p:spTgt spid="23"/>
                                        </p:tgtEl>
                                        <p:attrNameLst>
                                          <p:attrName>ppt_x</p:attrName>
                                        </p:attrNameLst>
                                      </p:cBhvr>
                                      <p:tavLst>
                                        <p:tav tm="0">
                                          <p:val>
                                            <p:strVal val="#ppt_x"/>
                                          </p:val>
                                        </p:tav>
                                        <p:tav tm="100000">
                                          <p:val>
                                            <p:strVal val="#ppt_x"/>
                                          </p:val>
                                        </p:tav>
                                      </p:tavLst>
                                    </p:anim>
                                    <p:anim calcmode="lin" valueType="num">
                                      <p:cBhvr additive="base">
                                        <p:cTn id="56" dur="500" fill="hold"/>
                                        <p:tgtEl>
                                          <p:spTgt spid="23"/>
                                        </p:tgtEl>
                                        <p:attrNameLst>
                                          <p:attrName>ppt_y</p:attrName>
                                        </p:attrNameLst>
                                      </p:cBhvr>
                                      <p:tavLst>
                                        <p:tav tm="0">
                                          <p:val>
                                            <p:strVal val="0-#ppt_h/2"/>
                                          </p:val>
                                        </p:tav>
                                        <p:tav tm="100000">
                                          <p:val>
                                            <p:strVal val="#ppt_y"/>
                                          </p:val>
                                        </p:tav>
                                      </p:tavLst>
                                    </p:anim>
                                  </p:childTnLst>
                                </p:cTn>
                              </p:par>
                              <p:par>
                                <p:cTn id="57" presetID="53" presetClass="entr" presetSubtype="16" fill="hold" grpId="0" nodeType="withEffect">
                                  <p:stCondLst>
                                    <p:cond delay="1700"/>
                                  </p:stCondLst>
                                  <p:childTnLst>
                                    <p:set>
                                      <p:cBhvr>
                                        <p:cTn id="58" dur="1" fill="hold">
                                          <p:stCondLst>
                                            <p:cond delay="0"/>
                                          </p:stCondLst>
                                        </p:cTn>
                                        <p:tgtEl>
                                          <p:spTgt spid="12"/>
                                        </p:tgtEl>
                                        <p:attrNameLst>
                                          <p:attrName>style.visibility</p:attrName>
                                        </p:attrNameLst>
                                      </p:cBhvr>
                                      <p:to>
                                        <p:strVal val="visible"/>
                                      </p:to>
                                    </p:set>
                                    <p:anim calcmode="lin" valueType="num">
                                      <p:cBhvr>
                                        <p:cTn id="59" dur="300" fill="hold"/>
                                        <p:tgtEl>
                                          <p:spTgt spid="12"/>
                                        </p:tgtEl>
                                        <p:attrNameLst>
                                          <p:attrName>ppt_w</p:attrName>
                                        </p:attrNameLst>
                                      </p:cBhvr>
                                      <p:tavLst>
                                        <p:tav tm="0">
                                          <p:val>
                                            <p:fltVal val="0"/>
                                          </p:val>
                                        </p:tav>
                                        <p:tav tm="100000">
                                          <p:val>
                                            <p:strVal val="#ppt_w"/>
                                          </p:val>
                                        </p:tav>
                                      </p:tavLst>
                                    </p:anim>
                                    <p:anim calcmode="lin" valueType="num">
                                      <p:cBhvr>
                                        <p:cTn id="60" dur="300" fill="hold"/>
                                        <p:tgtEl>
                                          <p:spTgt spid="12"/>
                                        </p:tgtEl>
                                        <p:attrNameLst>
                                          <p:attrName>ppt_h</p:attrName>
                                        </p:attrNameLst>
                                      </p:cBhvr>
                                      <p:tavLst>
                                        <p:tav tm="0">
                                          <p:val>
                                            <p:fltVal val="0"/>
                                          </p:val>
                                        </p:tav>
                                        <p:tav tm="100000">
                                          <p:val>
                                            <p:strVal val="#ppt_h"/>
                                          </p:val>
                                        </p:tav>
                                      </p:tavLst>
                                    </p:anim>
                                    <p:animEffect transition="in" filter="fade">
                                      <p:cBhvr>
                                        <p:cTn id="61" dur="300"/>
                                        <p:tgtEl>
                                          <p:spTgt spid="12"/>
                                        </p:tgtEl>
                                      </p:cBhvr>
                                    </p:animEffect>
                                  </p:childTnLst>
                                </p:cTn>
                              </p:par>
                              <p:par>
                                <p:cTn id="62" presetID="6" presetClass="emph" presetSubtype="0" autoRev="1" fill="hold" grpId="1" nodeType="withEffect">
                                  <p:stCondLst>
                                    <p:cond delay="2000"/>
                                  </p:stCondLst>
                                  <p:childTnLst>
                                    <p:animScale>
                                      <p:cBhvr>
                                        <p:cTn id="63" dur="150" fill="hold"/>
                                        <p:tgtEl>
                                          <p:spTgt spid="12"/>
                                        </p:tgtEl>
                                      </p:cBhvr>
                                      <p:by x="110000" y="110000"/>
                                    </p:animScale>
                                  </p:childTnLst>
                                </p:cTn>
                              </p:par>
                              <p:par>
                                <p:cTn id="64" presetID="53" presetClass="entr" presetSubtype="16" fill="hold" grpId="0" nodeType="withEffect">
                                  <p:stCondLst>
                                    <p:cond delay="1800"/>
                                  </p:stCondLst>
                                  <p:childTnLst>
                                    <p:set>
                                      <p:cBhvr>
                                        <p:cTn id="65" dur="1" fill="hold">
                                          <p:stCondLst>
                                            <p:cond delay="0"/>
                                          </p:stCondLst>
                                        </p:cTn>
                                        <p:tgtEl>
                                          <p:spTgt spid="20"/>
                                        </p:tgtEl>
                                        <p:attrNameLst>
                                          <p:attrName>style.visibility</p:attrName>
                                        </p:attrNameLst>
                                      </p:cBhvr>
                                      <p:to>
                                        <p:strVal val="visible"/>
                                      </p:to>
                                    </p:set>
                                    <p:anim calcmode="lin" valueType="num">
                                      <p:cBhvr>
                                        <p:cTn id="66" dur="300" fill="hold"/>
                                        <p:tgtEl>
                                          <p:spTgt spid="20"/>
                                        </p:tgtEl>
                                        <p:attrNameLst>
                                          <p:attrName>ppt_w</p:attrName>
                                        </p:attrNameLst>
                                      </p:cBhvr>
                                      <p:tavLst>
                                        <p:tav tm="0">
                                          <p:val>
                                            <p:fltVal val="0"/>
                                          </p:val>
                                        </p:tav>
                                        <p:tav tm="100000">
                                          <p:val>
                                            <p:strVal val="#ppt_w"/>
                                          </p:val>
                                        </p:tav>
                                      </p:tavLst>
                                    </p:anim>
                                    <p:anim calcmode="lin" valueType="num">
                                      <p:cBhvr>
                                        <p:cTn id="67" dur="300" fill="hold"/>
                                        <p:tgtEl>
                                          <p:spTgt spid="20"/>
                                        </p:tgtEl>
                                        <p:attrNameLst>
                                          <p:attrName>ppt_h</p:attrName>
                                        </p:attrNameLst>
                                      </p:cBhvr>
                                      <p:tavLst>
                                        <p:tav tm="0">
                                          <p:val>
                                            <p:fltVal val="0"/>
                                          </p:val>
                                        </p:tav>
                                        <p:tav tm="100000">
                                          <p:val>
                                            <p:strVal val="#ppt_h"/>
                                          </p:val>
                                        </p:tav>
                                      </p:tavLst>
                                    </p:anim>
                                    <p:animEffect transition="in" filter="fade">
                                      <p:cBhvr>
                                        <p:cTn id="68" dur="300"/>
                                        <p:tgtEl>
                                          <p:spTgt spid="20"/>
                                        </p:tgtEl>
                                      </p:cBhvr>
                                    </p:animEffect>
                                  </p:childTnLst>
                                </p:cTn>
                              </p:par>
                              <p:par>
                                <p:cTn id="69" presetID="6" presetClass="emph" presetSubtype="0" autoRev="1" fill="hold" grpId="1" nodeType="withEffect">
                                  <p:stCondLst>
                                    <p:cond delay="2100"/>
                                  </p:stCondLst>
                                  <p:childTnLst>
                                    <p:animScale>
                                      <p:cBhvr>
                                        <p:cTn id="70" dur="150" fill="hold"/>
                                        <p:tgtEl>
                                          <p:spTgt spid="20"/>
                                        </p:tgtEl>
                                      </p:cBhvr>
                                      <p:by x="110000" y="110000"/>
                                    </p:animScale>
                                  </p:childTnLst>
                                </p:cTn>
                              </p:par>
                              <p:par>
                                <p:cTn id="71" presetID="2" presetClass="entr" presetSubtype="4" fill="hold" grpId="0" nodeType="withEffect">
                                  <p:stCondLst>
                                    <p:cond delay="2100"/>
                                  </p:stCondLst>
                                  <p:childTnLst>
                                    <p:set>
                                      <p:cBhvr>
                                        <p:cTn id="72" dur="1" fill="hold">
                                          <p:stCondLst>
                                            <p:cond delay="0"/>
                                          </p:stCondLst>
                                        </p:cTn>
                                        <p:tgtEl>
                                          <p:spTgt spid="9"/>
                                        </p:tgtEl>
                                        <p:attrNameLst>
                                          <p:attrName>style.visibility</p:attrName>
                                        </p:attrNameLst>
                                      </p:cBhvr>
                                      <p:to>
                                        <p:strVal val="visible"/>
                                      </p:to>
                                    </p:set>
                                    <p:anim calcmode="lin" valueType="num">
                                      <p:cBhvr additive="base">
                                        <p:cTn id="73" dur="500" fill="hold"/>
                                        <p:tgtEl>
                                          <p:spTgt spid="9"/>
                                        </p:tgtEl>
                                        <p:attrNameLst>
                                          <p:attrName>ppt_x</p:attrName>
                                        </p:attrNameLst>
                                      </p:cBhvr>
                                      <p:tavLst>
                                        <p:tav tm="0">
                                          <p:val>
                                            <p:strVal val="#ppt_x"/>
                                          </p:val>
                                        </p:tav>
                                        <p:tav tm="100000">
                                          <p:val>
                                            <p:strVal val="#ppt_x"/>
                                          </p:val>
                                        </p:tav>
                                      </p:tavLst>
                                    </p:anim>
                                    <p:anim calcmode="lin" valueType="num">
                                      <p:cBhvr additive="base">
                                        <p:cTn id="74" dur="500" fill="hold"/>
                                        <p:tgtEl>
                                          <p:spTgt spid="9"/>
                                        </p:tgtEl>
                                        <p:attrNameLst>
                                          <p:attrName>ppt_y</p:attrName>
                                        </p:attrNameLst>
                                      </p:cBhvr>
                                      <p:tavLst>
                                        <p:tav tm="0">
                                          <p:val>
                                            <p:strVal val="1+#ppt_h/2"/>
                                          </p:val>
                                        </p:tav>
                                        <p:tav tm="100000">
                                          <p:val>
                                            <p:strVal val="#ppt_y"/>
                                          </p:val>
                                        </p:tav>
                                      </p:tavLst>
                                    </p:anim>
                                  </p:childTnLst>
                                </p:cTn>
                              </p:par>
                              <p:par>
                                <p:cTn id="75" presetID="2" presetClass="entr" presetSubtype="4" fill="hold" grpId="0" nodeType="withEffect">
                                  <p:stCondLst>
                                    <p:cond delay="2200"/>
                                  </p:stCondLst>
                                  <p:childTnLst>
                                    <p:set>
                                      <p:cBhvr>
                                        <p:cTn id="76" dur="1" fill="hold">
                                          <p:stCondLst>
                                            <p:cond delay="0"/>
                                          </p:stCondLst>
                                        </p:cTn>
                                        <p:tgtEl>
                                          <p:spTgt spid="26"/>
                                        </p:tgtEl>
                                        <p:attrNameLst>
                                          <p:attrName>style.visibility</p:attrName>
                                        </p:attrNameLst>
                                      </p:cBhvr>
                                      <p:to>
                                        <p:strVal val="visible"/>
                                      </p:to>
                                    </p:set>
                                    <p:anim calcmode="lin" valueType="num">
                                      <p:cBhvr additive="base">
                                        <p:cTn id="77" dur="500" fill="hold"/>
                                        <p:tgtEl>
                                          <p:spTgt spid="26"/>
                                        </p:tgtEl>
                                        <p:attrNameLst>
                                          <p:attrName>ppt_x</p:attrName>
                                        </p:attrNameLst>
                                      </p:cBhvr>
                                      <p:tavLst>
                                        <p:tav tm="0">
                                          <p:val>
                                            <p:strVal val="#ppt_x"/>
                                          </p:val>
                                        </p:tav>
                                        <p:tav tm="100000">
                                          <p:val>
                                            <p:strVal val="#ppt_x"/>
                                          </p:val>
                                        </p:tav>
                                      </p:tavLst>
                                    </p:anim>
                                    <p:anim calcmode="lin" valueType="num">
                                      <p:cBhvr additive="base">
                                        <p:cTn id="78" dur="500" fill="hold"/>
                                        <p:tgtEl>
                                          <p:spTgt spid="26"/>
                                        </p:tgtEl>
                                        <p:attrNameLst>
                                          <p:attrName>ppt_y</p:attrName>
                                        </p:attrNameLst>
                                      </p:cBhvr>
                                      <p:tavLst>
                                        <p:tav tm="0">
                                          <p:val>
                                            <p:strVal val="1+#ppt_h/2"/>
                                          </p:val>
                                        </p:tav>
                                        <p:tav tm="100000">
                                          <p:val>
                                            <p:strVal val="#ppt_y"/>
                                          </p:val>
                                        </p:tav>
                                      </p:tavLst>
                                    </p:anim>
                                  </p:childTnLst>
                                </p:cTn>
                              </p:par>
                              <p:par>
                                <p:cTn id="79" presetID="53" presetClass="entr" presetSubtype="16" fill="hold" grpId="0" nodeType="withEffect">
                                  <p:stCondLst>
                                    <p:cond delay="2400"/>
                                  </p:stCondLst>
                                  <p:childTnLst>
                                    <p:set>
                                      <p:cBhvr>
                                        <p:cTn id="80" dur="1" fill="hold">
                                          <p:stCondLst>
                                            <p:cond delay="0"/>
                                          </p:stCondLst>
                                        </p:cTn>
                                        <p:tgtEl>
                                          <p:spTgt spid="10"/>
                                        </p:tgtEl>
                                        <p:attrNameLst>
                                          <p:attrName>style.visibility</p:attrName>
                                        </p:attrNameLst>
                                      </p:cBhvr>
                                      <p:to>
                                        <p:strVal val="visible"/>
                                      </p:to>
                                    </p:set>
                                    <p:anim calcmode="lin" valueType="num">
                                      <p:cBhvr>
                                        <p:cTn id="81" dur="300" fill="hold"/>
                                        <p:tgtEl>
                                          <p:spTgt spid="10"/>
                                        </p:tgtEl>
                                        <p:attrNameLst>
                                          <p:attrName>ppt_w</p:attrName>
                                        </p:attrNameLst>
                                      </p:cBhvr>
                                      <p:tavLst>
                                        <p:tav tm="0">
                                          <p:val>
                                            <p:fltVal val="0"/>
                                          </p:val>
                                        </p:tav>
                                        <p:tav tm="100000">
                                          <p:val>
                                            <p:strVal val="#ppt_w"/>
                                          </p:val>
                                        </p:tav>
                                      </p:tavLst>
                                    </p:anim>
                                    <p:anim calcmode="lin" valueType="num">
                                      <p:cBhvr>
                                        <p:cTn id="82" dur="300" fill="hold"/>
                                        <p:tgtEl>
                                          <p:spTgt spid="10"/>
                                        </p:tgtEl>
                                        <p:attrNameLst>
                                          <p:attrName>ppt_h</p:attrName>
                                        </p:attrNameLst>
                                      </p:cBhvr>
                                      <p:tavLst>
                                        <p:tav tm="0">
                                          <p:val>
                                            <p:fltVal val="0"/>
                                          </p:val>
                                        </p:tav>
                                        <p:tav tm="100000">
                                          <p:val>
                                            <p:strVal val="#ppt_h"/>
                                          </p:val>
                                        </p:tav>
                                      </p:tavLst>
                                    </p:anim>
                                    <p:animEffect transition="in" filter="fade">
                                      <p:cBhvr>
                                        <p:cTn id="83" dur="300"/>
                                        <p:tgtEl>
                                          <p:spTgt spid="10"/>
                                        </p:tgtEl>
                                      </p:cBhvr>
                                    </p:animEffect>
                                  </p:childTnLst>
                                </p:cTn>
                              </p:par>
                              <p:par>
                                <p:cTn id="84" presetID="6" presetClass="emph" presetSubtype="0" autoRev="1" fill="hold" grpId="1" nodeType="withEffect">
                                  <p:stCondLst>
                                    <p:cond delay="2700"/>
                                  </p:stCondLst>
                                  <p:childTnLst>
                                    <p:animScale>
                                      <p:cBhvr>
                                        <p:cTn id="85" dur="150" fill="hold"/>
                                        <p:tgtEl>
                                          <p:spTgt spid="10"/>
                                        </p:tgtEl>
                                      </p:cBhvr>
                                      <p:by x="110000" y="110000"/>
                                    </p:animScale>
                                  </p:childTnLst>
                                </p:cTn>
                              </p:par>
                              <p:par>
                                <p:cTn id="86" presetID="53" presetClass="entr" presetSubtype="16" fill="hold" grpId="0" nodeType="withEffect">
                                  <p:stCondLst>
                                    <p:cond delay="2500"/>
                                  </p:stCondLst>
                                  <p:childTnLst>
                                    <p:set>
                                      <p:cBhvr>
                                        <p:cTn id="87" dur="1" fill="hold">
                                          <p:stCondLst>
                                            <p:cond delay="0"/>
                                          </p:stCondLst>
                                        </p:cTn>
                                        <p:tgtEl>
                                          <p:spTgt spid="17"/>
                                        </p:tgtEl>
                                        <p:attrNameLst>
                                          <p:attrName>style.visibility</p:attrName>
                                        </p:attrNameLst>
                                      </p:cBhvr>
                                      <p:to>
                                        <p:strVal val="visible"/>
                                      </p:to>
                                    </p:set>
                                    <p:anim calcmode="lin" valueType="num">
                                      <p:cBhvr>
                                        <p:cTn id="88" dur="300" fill="hold"/>
                                        <p:tgtEl>
                                          <p:spTgt spid="17"/>
                                        </p:tgtEl>
                                        <p:attrNameLst>
                                          <p:attrName>ppt_w</p:attrName>
                                        </p:attrNameLst>
                                      </p:cBhvr>
                                      <p:tavLst>
                                        <p:tav tm="0">
                                          <p:val>
                                            <p:fltVal val="0"/>
                                          </p:val>
                                        </p:tav>
                                        <p:tav tm="100000">
                                          <p:val>
                                            <p:strVal val="#ppt_w"/>
                                          </p:val>
                                        </p:tav>
                                      </p:tavLst>
                                    </p:anim>
                                    <p:anim calcmode="lin" valueType="num">
                                      <p:cBhvr>
                                        <p:cTn id="89" dur="300" fill="hold"/>
                                        <p:tgtEl>
                                          <p:spTgt spid="17"/>
                                        </p:tgtEl>
                                        <p:attrNameLst>
                                          <p:attrName>ppt_h</p:attrName>
                                        </p:attrNameLst>
                                      </p:cBhvr>
                                      <p:tavLst>
                                        <p:tav tm="0">
                                          <p:val>
                                            <p:fltVal val="0"/>
                                          </p:val>
                                        </p:tav>
                                        <p:tav tm="100000">
                                          <p:val>
                                            <p:strVal val="#ppt_h"/>
                                          </p:val>
                                        </p:tav>
                                      </p:tavLst>
                                    </p:anim>
                                    <p:animEffect transition="in" filter="fade">
                                      <p:cBhvr>
                                        <p:cTn id="90" dur="300"/>
                                        <p:tgtEl>
                                          <p:spTgt spid="17"/>
                                        </p:tgtEl>
                                      </p:cBhvr>
                                    </p:animEffect>
                                  </p:childTnLst>
                                </p:cTn>
                              </p:par>
                              <p:par>
                                <p:cTn id="91" presetID="6" presetClass="emph" presetSubtype="0" autoRev="1" fill="hold" grpId="1" nodeType="withEffect">
                                  <p:stCondLst>
                                    <p:cond delay="2800"/>
                                  </p:stCondLst>
                                  <p:childTnLst>
                                    <p:animScale>
                                      <p:cBhvr>
                                        <p:cTn id="92" dur="150" fill="hold"/>
                                        <p:tgtEl>
                                          <p:spTgt spid="17"/>
                                        </p:tgtEl>
                                      </p:cBhvr>
                                      <p:by x="110000" y="110000"/>
                                    </p:animScale>
                                  </p:childTnLst>
                                </p:cTn>
                              </p:par>
                              <p:par>
                                <p:cTn id="93" presetID="2" presetClass="entr" presetSubtype="1" fill="hold" grpId="0" nodeType="withEffect">
                                  <p:stCondLst>
                                    <p:cond delay="2800"/>
                                  </p:stCondLst>
                                  <p:childTnLst>
                                    <p:set>
                                      <p:cBhvr>
                                        <p:cTn id="94" dur="1" fill="hold">
                                          <p:stCondLst>
                                            <p:cond delay="0"/>
                                          </p:stCondLst>
                                        </p:cTn>
                                        <p:tgtEl>
                                          <p:spTgt spid="15"/>
                                        </p:tgtEl>
                                        <p:attrNameLst>
                                          <p:attrName>style.visibility</p:attrName>
                                        </p:attrNameLst>
                                      </p:cBhvr>
                                      <p:to>
                                        <p:strVal val="visible"/>
                                      </p:to>
                                    </p:set>
                                    <p:anim calcmode="lin" valueType="num">
                                      <p:cBhvr additive="base">
                                        <p:cTn id="95" dur="500" fill="hold"/>
                                        <p:tgtEl>
                                          <p:spTgt spid="15"/>
                                        </p:tgtEl>
                                        <p:attrNameLst>
                                          <p:attrName>ppt_x</p:attrName>
                                        </p:attrNameLst>
                                      </p:cBhvr>
                                      <p:tavLst>
                                        <p:tav tm="0">
                                          <p:val>
                                            <p:strVal val="#ppt_x"/>
                                          </p:val>
                                        </p:tav>
                                        <p:tav tm="100000">
                                          <p:val>
                                            <p:strVal val="#ppt_x"/>
                                          </p:val>
                                        </p:tav>
                                      </p:tavLst>
                                    </p:anim>
                                    <p:anim calcmode="lin" valueType="num">
                                      <p:cBhvr additive="base">
                                        <p:cTn id="96" dur="500" fill="hold"/>
                                        <p:tgtEl>
                                          <p:spTgt spid="15"/>
                                        </p:tgtEl>
                                        <p:attrNameLst>
                                          <p:attrName>ppt_y</p:attrName>
                                        </p:attrNameLst>
                                      </p:cBhvr>
                                      <p:tavLst>
                                        <p:tav tm="0">
                                          <p:val>
                                            <p:strVal val="0-#ppt_h/2"/>
                                          </p:val>
                                        </p:tav>
                                        <p:tav tm="100000">
                                          <p:val>
                                            <p:strVal val="#ppt_y"/>
                                          </p:val>
                                        </p:tav>
                                      </p:tavLst>
                                    </p:anim>
                                  </p:childTnLst>
                                </p:cTn>
                              </p:par>
                              <p:par>
                                <p:cTn id="97" presetID="2" presetClass="entr" presetSubtype="1" fill="hold" grpId="0" nodeType="withEffect">
                                  <p:stCondLst>
                                    <p:cond delay="2900"/>
                                  </p:stCondLst>
                                  <p:childTnLst>
                                    <p:set>
                                      <p:cBhvr>
                                        <p:cTn id="98" dur="1" fill="hold">
                                          <p:stCondLst>
                                            <p:cond delay="0"/>
                                          </p:stCondLst>
                                        </p:cTn>
                                        <p:tgtEl>
                                          <p:spTgt spid="24"/>
                                        </p:tgtEl>
                                        <p:attrNameLst>
                                          <p:attrName>style.visibility</p:attrName>
                                        </p:attrNameLst>
                                      </p:cBhvr>
                                      <p:to>
                                        <p:strVal val="visible"/>
                                      </p:to>
                                    </p:set>
                                    <p:anim calcmode="lin" valueType="num">
                                      <p:cBhvr additive="base">
                                        <p:cTn id="99" dur="500" fill="hold"/>
                                        <p:tgtEl>
                                          <p:spTgt spid="24"/>
                                        </p:tgtEl>
                                        <p:attrNameLst>
                                          <p:attrName>ppt_x</p:attrName>
                                        </p:attrNameLst>
                                      </p:cBhvr>
                                      <p:tavLst>
                                        <p:tav tm="0">
                                          <p:val>
                                            <p:strVal val="#ppt_x"/>
                                          </p:val>
                                        </p:tav>
                                        <p:tav tm="100000">
                                          <p:val>
                                            <p:strVal val="#ppt_x"/>
                                          </p:val>
                                        </p:tav>
                                      </p:tavLst>
                                    </p:anim>
                                    <p:anim calcmode="lin" valueType="num">
                                      <p:cBhvr additive="base">
                                        <p:cTn id="100" dur="500" fill="hold"/>
                                        <p:tgtEl>
                                          <p:spTgt spid="24"/>
                                        </p:tgtEl>
                                        <p:attrNameLst>
                                          <p:attrName>ppt_y</p:attrName>
                                        </p:attrNameLst>
                                      </p:cBhvr>
                                      <p:tavLst>
                                        <p:tav tm="0">
                                          <p:val>
                                            <p:strVal val="0-#ppt_h/2"/>
                                          </p:val>
                                        </p:tav>
                                        <p:tav tm="100000">
                                          <p:val>
                                            <p:strVal val="#ppt_y"/>
                                          </p:val>
                                        </p:tav>
                                      </p:tavLst>
                                    </p:anim>
                                  </p:childTnLst>
                                </p:cTn>
                              </p:par>
                              <p:par>
                                <p:cTn id="101" presetID="53" presetClass="entr" presetSubtype="16" fill="hold" grpId="0" nodeType="withEffect">
                                  <p:stCondLst>
                                    <p:cond delay="3100"/>
                                  </p:stCondLst>
                                  <p:childTnLst>
                                    <p:set>
                                      <p:cBhvr>
                                        <p:cTn id="102" dur="1" fill="hold">
                                          <p:stCondLst>
                                            <p:cond delay="0"/>
                                          </p:stCondLst>
                                        </p:cTn>
                                        <p:tgtEl>
                                          <p:spTgt spid="16"/>
                                        </p:tgtEl>
                                        <p:attrNameLst>
                                          <p:attrName>style.visibility</p:attrName>
                                        </p:attrNameLst>
                                      </p:cBhvr>
                                      <p:to>
                                        <p:strVal val="visible"/>
                                      </p:to>
                                    </p:set>
                                    <p:anim calcmode="lin" valueType="num">
                                      <p:cBhvr>
                                        <p:cTn id="103" dur="300" fill="hold"/>
                                        <p:tgtEl>
                                          <p:spTgt spid="16"/>
                                        </p:tgtEl>
                                        <p:attrNameLst>
                                          <p:attrName>ppt_w</p:attrName>
                                        </p:attrNameLst>
                                      </p:cBhvr>
                                      <p:tavLst>
                                        <p:tav tm="0">
                                          <p:val>
                                            <p:fltVal val="0"/>
                                          </p:val>
                                        </p:tav>
                                        <p:tav tm="100000">
                                          <p:val>
                                            <p:strVal val="#ppt_w"/>
                                          </p:val>
                                        </p:tav>
                                      </p:tavLst>
                                    </p:anim>
                                    <p:anim calcmode="lin" valueType="num">
                                      <p:cBhvr>
                                        <p:cTn id="104" dur="300" fill="hold"/>
                                        <p:tgtEl>
                                          <p:spTgt spid="16"/>
                                        </p:tgtEl>
                                        <p:attrNameLst>
                                          <p:attrName>ppt_h</p:attrName>
                                        </p:attrNameLst>
                                      </p:cBhvr>
                                      <p:tavLst>
                                        <p:tav tm="0">
                                          <p:val>
                                            <p:fltVal val="0"/>
                                          </p:val>
                                        </p:tav>
                                        <p:tav tm="100000">
                                          <p:val>
                                            <p:strVal val="#ppt_h"/>
                                          </p:val>
                                        </p:tav>
                                      </p:tavLst>
                                    </p:anim>
                                    <p:animEffect transition="in" filter="fade">
                                      <p:cBhvr>
                                        <p:cTn id="105" dur="300"/>
                                        <p:tgtEl>
                                          <p:spTgt spid="16"/>
                                        </p:tgtEl>
                                      </p:cBhvr>
                                    </p:animEffect>
                                  </p:childTnLst>
                                </p:cTn>
                              </p:par>
                              <p:par>
                                <p:cTn id="106" presetID="6" presetClass="emph" presetSubtype="0" autoRev="1" fill="hold" grpId="1" nodeType="withEffect">
                                  <p:stCondLst>
                                    <p:cond delay="3400"/>
                                  </p:stCondLst>
                                  <p:childTnLst>
                                    <p:animScale>
                                      <p:cBhvr>
                                        <p:cTn id="107" dur="150" fill="hold"/>
                                        <p:tgtEl>
                                          <p:spTgt spid="16"/>
                                        </p:tgtEl>
                                      </p:cBhvr>
                                      <p:by x="110000" y="110000"/>
                                    </p:animScale>
                                  </p:childTnLst>
                                </p:cTn>
                              </p:par>
                              <p:par>
                                <p:cTn id="108" presetID="53" presetClass="entr" presetSubtype="16" fill="hold" grpId="0" nodeType="withEffect">
                                  <p:stCondLst>
                                    <p:cond delay="3200"/>
                                  </p:stCondLst>
                                  <p:childTnLst>
                                    <p:set>
                                      <p:cBhvr>
                                        <p:cTn id="109" dur="1" fill="hold">
                                          <p:stCondLst>
                                            <p:cond delay="0"/>
                                          </p:stCondLst>
                                        </p:cTn>
                                        <p:tgtEl>
                                          <p:spTgt spid="21"/>
                                        </p:tgtEl>
                                        <p:attrNameLst>
                                          <p:attrName>style.visibility</p:attrName>
                                        </p:attrNameLst>
                                      </p:cBhvr>
                                      <p:to>
                                        <p:strVal val="visible"/>
                                      </p:to>
                                    </p:set>
                                    <p:anim calcmode="lin" valueType="num">
                                      <p:cBhvr>
                                        <p:cTn id="110" dur="300" fill="hold"/>
                                        <p:tgtEl>
                                          <p:spTgt spid="21"/>
                                        </p:tgtEl>
                                        <p:attrNameLst>
                                          <p:attrName>ppt_w</p:attrName>
                                        </p:attrNameLst>
                                      </p:cBhvr>
                                      <p:tavLst>
                                        <p:tav tm="0">
                                          <p:val>
                                            <p:fltVal val="0"/>
                                          </p:val>
                                        </p:tav>
                                        <p:tav tm="100000">
                                          <p:val>
                                            <p:strVal val="#ppt_w"/>
                                          </p:val>
                                        </p:tav>
                                      </p:tavLst>
                                    </p:anim>
                                    <p:anim calcmode="lin" valueType="num">
                                      <p:cBhvr>
                                        <p:cTn id="111" dur="300" fill="hold"/>
                                        <p:tgtEl>
                                          <p:spTgt spid="21"/>
                                        </p:tgtEl>
                                        <p:attrNameLst>
                                          <p:attrName>ppt_h</p:attrName>
                                        </p:attrNameLst>
                                      </p:cBhvr>
                                      <p:tavLst>
                                        <p:tav tm="0">
                                          <p:val>
                                            <p:fltVal val="0"/>
                                          </p:val>
                                        </p:tav>
                                        <p:tav tm="100000">
                                          <p:val>
                                            <p:strVal val="#ppt_h"/>
                                          </p:val>
                                        </p:tav>
                                      </p:tavLst>
                                    </p:anim>
                                    <p:animEffect transition="in" filter="fade">
                                      <p:cBhvr>
                                        <p:cTn id="112" dur="300"/>
                                        <p:tgtEl>
                                          <p:spTgt spid="21"/>
                                        </p:tgtEl>
                                      </p:cBhvr>
                                    </p:animEffect>
                                  </p:childTnLst>
                                </p:cTn>
                              </p:par>
                              <p:par>
                                <p:cTn id="113" presetID="6" presetClass="emph" presetSubtype="0" autoRev="1" fill="hold" grpId="1" nodeType="withEffect">
                                  <p:stCondLst>
                                    <p:cond delay="3500"/>
                                  </p:stCondLst>
                                  <p:childTnLst>
                                    <p:animScale>
                                      <p:cBhvr>
                                        <p:cTn id="114" dur="150" fill="hold"/>
                                        <p:tgtEl>
                                          <p:spTgt spid="21"/>
                                        </p:tgtEl>
                                      </p:cBhvr>
                                      <p:by x="110000" y="110000"/>
                                    </p:animScale>
                                  </p:childTnLst>
                                </p:cTn>
                              </p:par>
                              <p:par>
                                <p:cTn id="115" presetID="2" presetClass="entr" presetSubtype="2" fill="hold" grpId="0" nodeType="withEffect">
                                  <p:stCondLst>
                                    <p:cond delay="3500"/>
                                  </p:stCondLst>
                                  <p:childTnLst>
                                    <p:set>
                                      <p:cBhvr>
                                        <p:cTn id="116" dur="1" fill="hold">
                                          <p:stCondLst>
                                            <p:cond delay="0"/>
                                          </p:stCondLst>
                                        </p:cTn>
                                        <p:tgtEl>
                                          <p:spTgt spid="29"/>
                                        </p:tgtEl>
                                        <p:attrNameLst>
                                          <p:attrName>style.visibility</p:attrName>
                                        </p:attrNameLst>
                                      </p:cBhvr>
                                      <p:to>
                                        <p:strVal val="visible"/>
                                      </p:to>
                                    </p:set>
                                    <p:anim calcmode="lin" valueType="num">
                                      <p:cBhvr additive="base">
                                        <p:cTn id="117" dur="500" fill="hold"/>
                                        <p:tgtEl>
                                          <p:spTgt spid="29"/>
                                        </p:tgtEl>
                                        <p:attrNameLst>
                                          <p:attrName>ppt_x</p:attrName>
                                        </p:attrNameLst>
                                      </p:cBhvr>
                                      <p:tavLst>
                                        <p:tav tm="0">
                                          <p:val>
                                            <p:strVal val="1+#ppt_w/2"/>
                                          </p:val>
                                        </p:tav>
                                        <p:tav tm="100000">
                                          <p:val>
                                            <p:strVal val="#ppt_x"/>
                                          </p:val>
                                        </p:tav>
                                      </p:tavLst>
                                    </p:anim>
                                    <p:anim calcmode="lin" valueType="num">
                                      <p:cBhvr additive="base">
                                        <p:cTn id="118" dur="500" fill="hold"/>
                                        <p:tgtEl>
                                          <p:spTgt spid="29"/>
                                        </p:tgtEl>
                                        <p:attrNameLst>
                                          <p:attrName>ppt_y</p:attrName>
                                        </p:attrNameLst>
                                      </p:cBhvr>
                                      <p:tavLst>
                                        <p:tav tm="0">
                                          <p:val>
                                            <p:strVal val="#ppt_y"/>
                                          </p:val>
                                        </p:tav>
                                        <p:tav tm="100000">
                                          <p:val>
                                            <p:strVal val="#ppt_y"/>
                                          </p:val>
                                        </p:tav>
                                      </p:tavLst>
                                    </p:anim>
                                  </p:childTnLst>
                                </p:cTn>
                              </p:par>
                              <p:par>
                                <p:cTn id="119" presetID="2" presetClass="entr" presetSubtype="2" fill="hold" grpId="0" nodeType="withEffect">
                                  <p:stCondLst>
                                    <p:cond delay="3600"/>
                                  </p:stCondLst>
                                  <p:childTnLst>
                                    <p:set>
                                      <p:cBhvr>
                                        <p:cTn id="120" dur="1" fill="hold">
                                          <p:stCondLst>
                                            <p:cond delay="0"/>
                                          </p:stCondLst>
                                        </p:cTn>
                                        <p:tgtEl>
                                          <p:spTgt spid="28"/>
                                        </p:tgtEl>
                                        <p:attrNameLst>
                                          <p:attrName>style.visibility</p:attrName>
                                        </p:attrNameLst>
                                      </p:cBhvr>
                                      <p:to>
                                        <p:strVal val="visible"/>
                                      </p:to>
                                    </p:set>
                                    <p:anim calcmode="lin" valueType="num">
                                      <p:cBhvr additive="base">
                                        <p:cTn id="121" dur="500" fill="hold"/>
                                        <p:tgtEl>
                                          <p:spTgt spid="28"/>
                                        </p:tgtEl>
                                        <p:attrNameLst>
                                          <p:attrName>ppt_x</p:attrName>
                                        </p:attrNameLst>
                                      </p:cBhvr>
                                      <p:tavLst>
                                        <p:tav tm="0">
                                          <p:val>
                                            <p:strVal val="1+#ppt_w/2"/>
                                          </p:val>
                                        </p:tav>
                                        <p:tav tm="100000">
                                          <p:val>
                                            <p:strVal val="#ppt_x"/>
                                          </p:val>
                                        </p:tav>
                                      </p:tavLst>
                                    </p:anim>
                                    <p:anim calcmode="lin" valueType="num">
                                      <p:cBhvr additive="base">
                                        <p:cTn id="122" dur="500" fill="hold"/>
                                        <p:tgtEl>
                                          <p:spTgt spid="28"/>
                                        </p:tgtEl>
                                        <p:attrNameLst>
                                          <p:attrName>ppt_y</p:attrName>
                                        </p:attrNameLst>
                                      </p:cBhvr>
                                      <p:tavLst>
                                        <p:tav tm="0">
                                          <p:val>
                                            <p:strVal val="#ppt_y"/>
                                          </p:val>
                                        </p:tav>
                                        <p:tav tm="100000">
                                          <p:val>
                                            <p:strVal val="#ppt_y"/>
                                          </p:val>
                                        </p:tav>
                                      </p:tavLst>
                                    </p:anim>
                                  </p:childTnLst>
                                </p:cTn>
                              </p:par>
                              <p:par>
                                <p:cTn id="123" presetID="2" presetClass="entr" presetSubtype="2" fill="hold" grpId="0" nodeType="withEffect">
                                  <p:stCondLst>
                                    <p:cond delay="3700"/>
                                  </p:stCondLst>
                                  <p:childTnLst>
                                    <p:set>
                                      <p:cBhvr>
                                        <p:cTn id="124" dur="1" fill="hold">
                                          <p:stCondLst>
                                            <p:cond delay="0"/>
                                          </p:stCondLst>
                                        </p:cTn>
                                        <p:tgtEl>
                                          <p:spTgt spid="27"/>
                                        </p:tgtEl>
                                        <p:attrNameLst>
                                          <p:attrName>style.visibility</p:attrName>
                                        </p:attrNameLst>
                                      </p:cBhvr>
                                      <p:to>
                                        <p:strVal val="visible"/>
                                      </p:to>
                                    </p:set>
                                    <p:anim calcmode="lin" valueType="num">
                                      <p:cBhvr additive="base">
                                        <p:cTn id="125" dur="500" fill="hold"/>
                                        <p:tgtEl>
                                          <p:spTgt spid="27"/>
                                        </p:tgtEl>
                                        <p:attrNameLst>
                                          <p:attrName>ppt_x</p:attrName>
                                        </p:attrNameLst>
                                      </p:cBhvr>
                                      <p:tavLst>
                                        <p:tav tm="0">
                                          <p:val>
                                            <p:strVal val="1+#ppt_w/2"/>
                                          </p:val>
                                        </p:tav>
                                        <p:tav tm="100000">
                                          <p:val>
                                            <p:strVal val="#ppt_x"/>
                                          </p:val>
                                        </p:tav>
                                      </p:tavLst>
                                    </p:anim>
                                    <p:anim calcmode="lin" valueType="num">
                                      <p:cBhvr additive="base">
                                        <p:cTn id="126" dur="500" fill="hold"/>
                                        <p:tgtEl>
                                          <p:spTgt spid="2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8" grpId="1" animBg="1"/>
      <p:bldP spid="9" grpId="0" animBg="1"/>
      <p:bldP spid="10" grpId="0" animBg="1"/>
      <p:bldP spid="10" grpId="1" animBg="1"/>
      <p:bldP spid="11" grpId="0" animBg="1"/>
      <p:bldP spid="12" grpId="0" animBg="1"/>
      <p:bldP spid="12" grpId="1" animBg="1"/>
      <p:bldP spid="13" grpId="0" animBg="1"/>
      <p:bldP spid="14" grpId="0" animBg="1"/>
      <p:bldP spid="14" grpId="1" animBg="1"/>
      <p:bldP spid="15" grpId="0" animBg="1"/>
      <p:bldP spid="16" grpId="0" animBg="1"/>
      <p:bldP spid="16" grpId="1" animBg="1"/>
      <p:bldP spid="17" grpId="0" animBg="1"/>
      <p:bldP spid="17" grpId="1" animBg="1"/>
      <p:bldP spid="18" grpId="0" animBg="1"/>
      <p:bldP spid="18" grpId="1" animBg="1"/>
      <p:bldP spid="19" grpId="0" animBg="1"/>
      <p:bldP spid="19" grpId="1" animBg="1"/>
      <p:bldP spid="20" grpId="0" animBg="1"/>
      <p:bldP spid="20" grpId="1" animBg="1"/>
      <p:bldP spid="21" grpId="0" animBg="1"/>
      <p:bldP spid="21" grpId="1" animBg="1"/>
      <p:bldP spid="22" grpId="0"/>
      <p:bldP spid="23" grpId="0"/>
      <p:bldP spid="24" grpId="0"/>
      <p:bldP spid="25" grpId="0"/>
      <p:bldP spid="26" grpId="0"/>
      <p:bldP spid="27" grpId="0"/>
      <p:bldP spid="28" grpId="0"/>
      <p:bldP spid="29"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图片 29" descr="资源 211"/>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23190" y="-48895"/>
            <a:ext cx="12419965" cy="6955790"/>
          </a:xfrm>
          <a:prstGeom prst="rect">
            <a:avLst/>
          </a:prstGeom>
        </p:spPr>
      </p:pic>
      <p:pic>
        <p:nvPicPr>
          <p:cNvPr id="38" name="图片 37" descr="资源 3711"/>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337945" y="2336800"/>
            <a:ext cx="2962275" cy="2686050"/>
          </a:xfrm>
          <a:prstGeom prst="rect">
            <a:avLst/>
          </a:prstGeom>
        </p:spPr>
      </p:pic>
      <p:pic>
        <p:nvPicPr>
          <p:cNvPr id="12" name="图片 11" descr="资源 811"/>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4465320" y="3714750"/>
            <a:ext cx="320675" cy="1308100"/>
          </a:xfrm>
          <a:prstGeom prst="rect">
            <a:avLst/>
          </a:prstGeom>
        </p:spPr>
      </p:pic>
      <p:pic>
        <p:nvPicPr>
          <p:cNvPr id="23" name="图片 22" descr="资源 1611"/>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3173095" y="1620520"/>
            <a:ext cx="1771650" cy="869950"/>
          </a:xfrm>
          <a:prstGeom prst="rect">
            <a:avLst/>
          </a:prstGeom>
        </p:spPr>
      </p:pic>
      <p:sp>
        <p:nvSpPr>
          <p:cNvPr id="7" name="矩形 6"/>
          <p:cNvSpPr/>
          <p:nvPr/>
        </p:nvSpPr>
        <p:spPr>
          <a:xfrm>
            <a:off x="5782945" y="3714750"/>
            <a:ext cx="4997450" cy="768350"/>
          </a:xfrm>
          <a:prstGeom prst="rect">
            <a:avLst/>
          </a:prstGeom>
        </p:spPr>
        <p:txBody>
          <a:bodyPr wrap="square">
            <a:spAutoFit/>
          </a:bodyPr>
          <a:lstStyle/>
          <a:p>
            <a:pPr algn="ctr"/>
            <a:r>
              <a:rPr lang="zh-CN" altLang="en-US" sz="4400" b="1" dirty="0">
                <a:solidFill>
                  <a:schemeClr val="tx1"/>
                </a:solidFill>
                <a:cs typeface="+mn-ea"/>
                <a:sym typeface="+mn-lt"/>
              </a:rPr>
              <a:t>点击此处添加标题</a:t>
            </a:r>
          </a:p>
        </p:txBody>
      </p:sp>
      <p:sp>
        <p:nvSpPr>
          <p:cNvPr id="3" name="矩形 2"/>
          <p:cNvSpPr/>
          <p:nvPr/>
        </p:nvSpPr>
        <p:spPr>
          <a:xfrm>
            <a:off x="6568942" y="1776641"/>
            <a:ext cx="3425939" cy="1862048"/>
          </a:xfrm>
          <a:prstGeom prst="rect">
            <a:avLst/>
          </a:prstGeom>
        </p:spPr>
        <p:txBody>
          <a:bodyPr wrap="none">
            <a:spAutoFit/>
          </a:bodyPr>
          <a:lstStyle/>
          <a:p>
            <a:pPr algn="ctr"/>
            <a:r>
              <a:rPr lang="en-US" altLang="zh-CN" sz="6600" b="1" dirty="0">
                <a:solidFill>
                  <a:schemeClr val="tx1"/>
                </a:solidFill>
                <a:cs typeface="+mn-ea"/>
                <a:sym typeface="+mn-lt"/>
              </a:rPr>
              <a:t>part</a:t>
            </a:r>
            <a:r>
              <a:rPr lang="en-US" altLang="zh-CN" sz="11500" b="1" dirty="0">
                <a:solidFill>
                  <a:schemeClr val="tx1"/>
                </a:solidFill>
                <a:cs typeface="+mn-ea"/>
                <a:sym typeface="+mn-lt"/>
              </a:rPr>
              <a:t>03</a:t>
            </a:r>
          </a:p>
        </p:txBody>
      </p:sp>
      <p:sp>
        <p:nvSpPr>
          <p:cNvPr id="4" name="矩形 3"/>
          <p:cNvSpPr/>
          <p:nvPr/>
        </p:nvSpPr>
        <p:spPr>
          <a:xfrm>
            <a:off x="6262370" y="4624070"/>
            <a:ext cx="4369435" cy="398780"/>
          </a:xfrm>
          <a:prstGeom prst="rect">
            <a:avLst/>
          </a:prstGeom>
        </p:spPr>
        <p:txBody>
          <a:bodyPr wrap="square">
            <a:spAutoFit/>
          </a:bodyPr>
          <a:lstStyle/>
          <a:p>
            <a:pPr algn="ctr"/>
            <a:r>
              <a:rPr lang="en-US" altLang="zh-CN" sz="2000" dirty="0">
                <a:solidFill>
                  <a:schemeClr val="tx1"/>
                </a:solidFill>
                <a:cs typeface="+mn-ea"/>
                <a:sym typeface="+mn-lt"/>
              </a:rPr>
              <a:t>ADD YOUR TITLE HERE</a:t>
            </a:r>
            <a:endParaRPr lang="en-US" altLang="zh-CN" sz="2000" b="1" dirty="0">
              <a:solidFill>
                <a:schemeClr val="tx1"/>
              </a:solidFill>
              <a:cs typeface="+mn-ea"/>
              <a:sym typeface="+mn-lt"/>
            </a:endParaRPr>
          </a:p>
        </p:txBody>
      </p:sp>
      <p:cxnSp>
        <p:nvCxnSpPr>
          <p:cNvPr id="5" name="PA_直接连接符 14"/>
          <p:cNvCxnSpPr/>
          <p:nvPr>
            <p:custDataLst>
              <p:tags r:id="rId1"/>
            </p:custDataLst>
          </p:nvPr>
        </p:nvCxnSpPr>
        <p:spPr>
          <a:xfrm>
            <a:off x="7006227" y="3672595"/>
            <a:ext cx="1134043"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1" name="PA_直接连接符 14"/>
          <p:cNvCxnSpPr/>
          <p:nvPr>
            <p:custDataLst>
              <p:tags r:id="rId2"/>
            </p:custDataLst>
          </p:nvPr>
        </p:nvCxnSpPr>
        <p:spPr>
          <a:xfrm>
            <a:off x="8433230" y="3676559"/>
            <a:ext cx="1134043"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6" name="PA_椭圆 16"/>
          <p:cNvSpPr/>
          <p:nvPr>
            <p:custDataLst>
              <p:tags r:id="rId3"/>
            </p:custDataLst>
          </p:nvPr>
        </p:nvSpPr>
        <p:spPr>
          <a:xfrm>
            <a:off x="8240709" y="3637865"/>
            <a:ext cx="108000" cy="10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solidFill>
              <a:cs typeface="+mn-ea"/>
              <a:sym typeface="+mn-lt"/>
            </a:endParaRPr>
          </a:p>
        </p:txBody>
      </p:sp>
    </p:spTree>
    <p:extLst>
      <p:ext uri="{BB962C8B-B14F-4D97-AF65-F5344CB8AC3E}">
        <p14:creationId xmlns:p14="http://schemas.microsoft.com/office/powerpoint/2010/main" val="887419986"/>
      </p:ext>
    </p:extLst>
  </p:cSld>
  <p:clrMapOvr>
    <a:masterClrMapping/>
  </p:clrMapOvr>
  <mc:AlternateContent xmlns:mc="http://schemas.openxmlformats.org/markup-compatibility/2006" xmlns:p14="http://schemas.microsoft.com/office/powerpoint/2010/main">
    <mc:Choice Requires="p14">
      <p:transition p14:dur="0" advClick="0" advTm="3000"/>
    </mc:Choice>
    <mc:Fallback xmlns="">
      <p:transition advClick="0"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8" presetClass="entr" presetSubtype="0" accel="50000" fill="hold" grpId="0" nodeType="afterEffect">
                                  <p:stCondLst>
                                    <p:cond delay="0"/>
                                  </p:stCondLst>
                                  <p:iterate type="lt">
                                    <p:tmPct val="50000"/>
                                  </p:iterate>
                                  <p:childTnLst>
                                    <p:set>
                                      <p:cBhvr>
                                        <p:cTn id="6" dur="1" fill="hold">
                                          <p:stCondLst>
                                            <p:cond delay="0"/>
                                          </p:stCondLst>
                                        </p:cTn>
                                        <p:tgtEl>
                                          <p:spTgt spid="3"/>
                                        </p:tgtEl>
                                        <p:attrNameLst>
                                          <p:attrName>style.visibility</p:attrName>
                                        </p:attrNameLst>
                                      </p:cBhvr>
                                      <p:to>
                                        <p:strVal val="visible"/>
                                      </p:to>
                                    </p:set>
                                    <p:set>
                                      <p:cBhvr>
                                        <p:cTn id="7" dur="227" fill="hold">
                                          <p:stCondLst>
                                            <p:cond delay="0"/>
                                          </p:stCondLst>
                                        </p:cTn>
                                        <p:tgtEl>
                                          <p:spTgt spid="3"/>
                                        </p:tgtEl>
                                        <p:attrNameLst>
                                          <p:attrName>style.rotation</p:attrName>
                                        </p:attrNameLst>
                                      </p:cBhvr>
                                      <p:to>
                                        <p:strVal val="-45.0"/>
                                      </p:to>
                                    </p:set>
                                    <p:anim calcmode="lin" valueType="num">
                                      <p:cBhvr>
                                        <p:cTn id="8" dur="227" fill="hold">
                                          <p:stCondLst>
                                            <p:cond delay="227"/>
                                          </p:stCondLst>
                                        </p:cTn>
                                        <p:tgtEl>
                                          <p:spTgt spid="3"/>
                                        </p:tgtEl>
                                        <p:attrNameLst>
                                          <p:attrName>style.rotation</p:attrName>
                                        </p:attrNameLst>
                                      </p:cBhvr>
                                      <p:tavLst>
                                        <p:tav tm="0">
                                          <p:val>
                                            <p:fltVal val="-45"/>
                                          </p:val>
                                        </p:tav>
                                        <p:tav tm="69900">
                                          <p:val>
                                            <p:fltVal val="45"/>
                                          </p:val>
                                        </p:tav>
                                        <p:tav tm="100000">
                                          <p:val>
                                            <p:fltVal val="0"/>
                                          </p:val>
                                        </p:tav>
                                      </p:tavLst>
                                    </p:anim>
                                    <p:anim calcmode="lin" valueType="num">
                                      <p:cBhvr>
                                        <p:cTn id="9" dur="227" fill="hold">
                                          <p:stCondLst>
                                            <p:cond delay="0"/>
                                          </p:stCondLst>
                                        </p:cTn>
                                        <p:tgtEl>
                                          <p:spTgt spid="3"/>
                                        </p:tgtEl>
                                        <p:attrNameLst>
                                          <p:attrName>ppt_y</p:attrName>
                                        </p:attrNameLst>
                                      </p:cBhvr>
                                      <p:tavLst>
                                        <p:tav tm="0">
                                          <p:val>
                                            <p:strVal val="#ppt_y-1"/>
                                          </p:val>
                                        </p:tav>
                                        <p:tav tm="100000">
                                          <p:val>
                                            <p:strVal val="#ppt_y-(0.354*#ppt_w-0.172*#ppt_h)"/>
                                          </p:val>
                                        </p:tav>
                                      </p:tavLst>
                                    </p:anim>
                                    <p:anim calcmode="lin" valueType="num">
                                      <p:cBhvr>
                                        <p:cTn id="10" dur="78" decel="50000" autoRev="1" fill="hold">
                                          <p:stCondLst>
                                            <p:cond delay="227"/>
                                          </p:stCondLst>
                                        </p:cTn>
                                        <p:tgtEl>
                                          <p:spTgt spid="3"/>
                                        </p:tgtEl>
                                        <p:attrNameLst>
                                          <p:attrName>ppt_y</p:attrName>
                                        </p:attrNameLst>
                                      </p:cBhvr>
                                      <p:tavLst>
                                        <p:tav tm="0">
                                          <p:val>
                                            <p:strVal val="#ppt_y-(0.354*#ppt_w-0.172*#ppt_h)"/>
                                          </p:val>
                                        </p:tav>
                                        <p:tav tm="100000">
                                          <p:val>
                                            <p:strVal val="#ppt_y-(0.354*#ppt_w-0.172*#ppt_h)-#ppt_h/2"/>
                                          </p:val>
                                        </p:tav>
                                      </p:tavLst>
                                    </p:anim>
                                    <p:anim calcmode="lin" valueType="num">
                                      <p:cBhvr>
                                        <p:cTn id="11" dur="68" fill="hold">
                                          <p:stCondLst>
                                            <p:cond delay="432"/>
                                          </p:stCondLst>
                                        </p:cTn>
                                        <p:tgtEl>
                                          <p:spTgt spid="3"/>
                                        </p:tgtEl>
                                        <p:attrNameLst>
                                          <p:attrName>ppt_y</p:attrName>
                                        </p:attrNameLst>
                                      </p:cBhvr>
                                      <p:tavLst>
                                        <p:tav tm="0">
                                          <p:val>
                                            <p:strVal val="#ppt_y-(0.354*#ppt_w-0.172*#ppt_h)"/>
                                          </p:val>
                                        </p:tav>
                                        <p:tav tm="100000">
                                          <p:val>
                                            <p:strVal val="#ppt_y"/>
                                          </p:val>
                                        </p:tav>
                                      </p:tavLst>
                                    </p:anim>
                                  </p:childTnLst>
                                </p:cTn>
                              </p:par>
                            </p:childTnLst>
                          </p:cTn>
                        </p:par>
                        <p:par>
                          <p:cTn id="12" fill="hold">
                            <p:stCondLst>
                              <p:cond delay="1750"/>
                            </p:stCondLst>
                            <p:childTnLst>
                              <p:par>
                                <p:cTn id="13" presetID="2" presetClass="entr" presetSubtype="8"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fill="hold"/>
                                        <p:tgtEl>
                                          <p:spTgt spid="5"/>
                                        </p:tgtEl>
                                        <p:attrNameLst>
                                          <p:attrName>ppt_x</p:attrName>
                                        </p:attrNameLst>
                                      </p:cBhvr>
                                      <p:tavLst>
                                        <p:tav tm="0">
                                          <p:val>
                                            <p:strVal val="0-#ppt_w/2"/>
                                          </p:val>
                                        </p:tav>
                                        <p:tav tm="100000">
                                          <p:val>
                                            <p:strVal val="#ppt_x"/>
                                          </p:val>
                                        </p:tav>
                                      </p:tavLst>
                                    </p:anim>
                                    <p:anim calcmode="lin" valueType="num">
                                      <p:cBhvr additive="base">
                                        <p:cTn id="16" dur="500" fill="hold"/>
                                        <p:tgtEl>
                                          <p:spTgt spid="5"/>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1+#ppt_w/2"/>
                                          </p:val>
                                        </p:tav>
                                        <p:tav tm="100000">
                                          <p:val>
                                            <p:strVal val="#ppt_x"/>
                                          </p:val>
                                        </p:tav>
                                      </p:tavLst>
                                    </p:anim>
                                    <p:anim calcmode="lin" valueType="num">
                                      <p:cBhvr additive="base">
                                        <p:cTn id="20" dur="500" fill="hold"/>
                                        <p:tgtEl>
                                          <p:spTgt spid="11"/>
                                        </p:tgtEl>
                                        <p:attrNameLst>
                                          <p:attrName>ppt_y</p:attrName>
                                        </p:attrNameLst>
                                      </p:cBhvr>
                                      <p:tavLst>
                                        <p:tav tm="0">
                                          <p:val>
                                            <p:strVal val="#ppt_y"/>
                                          </p:val>
                                        </p:tav>
                                        <p:tav tm="100000">
                                          <p:val>
                                            <p:strVal val="#ppt_y"/>
                                          </p:val>
                                        </p:tav>
                                      </p:tavLst>
                                    </p:anim>
                                  </p:childTnLst>
                                </p:cTn>
                              </p:par>
                            </p:childTnLst>
                          </p:cTn>
                        </p:par>
                        <p:par>
                          <p:cTn id="21" fill="hold">
                            <p:stCondLst>
                              <p:cond delay="2250"/>
                            </p:stCondLst>
                            <p:childTnLst>
                              <p:par>
                                <p:cTn id="22" presetID="53" presetClass="entr" presetSubtype="16" fill="hold" grpId="0" nodeType="afterEffect">
                                  <p:stCondLst>
                                    <p:cond delay="0"/>
                                  </p:stCondLst>
                                  <p:childTnLst>
                                    <p:set>
                                      <p:cBhvr>
                                        <p:cTn id="23" dur="1" fill="hold">
                                          <p:stCondLst>
                                            <p:cond delay="0"/>
                                          </p:stCondLst>
                                        </p:cTn>
                                        <p:tgtEl>
                                          <p:spTgt spid="6"/>
                                        </p:tgtEl>
                                        <p:attrNameLst>
                                          <p:attrName>style.visibility</p:attrName>
                                        </p:attrNameLst>
                                      </p:cBhvr>
                                      <p:to>
                                        <p:strVal val="visible"/>
                                      </p:to>
                                    </p:set>
                                    <p:anim calcmode="lin" valueType="num">
                                      <p:cBhvr>
                                        <p:cTn id="24" dur="500" fill="hold"/>
                                        <p:tgtEl>
                                          <p:spTgt spid="6"/>
                                        </p:tgtEl>
                                        <p:attrNameLst>
                                          <p:attrName>ppt_w</p:attrName>
                                        </p:attrNameLst>
                                      </p:cBhvr>
                                      <p:tavLst>
                                        <p:tav tm="0">
                                          <p:val>
                                            <p:fltVal val="0"/>
                                          </p:val>
                                        </p:tav>
                                        <p:tav tm="100000">
                                          <p:val>
                                            <p:strVal val="#ppt_w"/>
                                          </p:val>
                                        </p:tav>
                                      </p:tavLst>
                                    </p:anim>
                                    <p:anim calcmode="lin" valueType="num">
                                      <p:cBhvr>
                                        <p:cTn id="25" dur="500" fill="hold"/>
                                        <p:tgtEl>
                                          <p:spTgt spid="6"/>
                                        </p:tgtEl>
                                        <p:attrNameLst>
                                          <p:attrName>ppt_h</p:attrName>
                                        </p:attrNameLst>
                                      </p:cBhvr>
                                      <p:tavLst>
                                        <p:tav tm="0">
                                          <p:val>
                                            <p:fltVal val="0"/>
                                          </p:val>
                                        </p:tav>
                                        <p:tav tm="100000">
                                          <p:val>
                                            <p:strVal val="#ppt_h"/>
                                          </p:val>
                                        </p:tav>
                                      </p:tavLst>
                                    </p:anim>
                                    <p:animEffect transition="in" filter="fade">
                                      <p:cBhvr>
                                        <p:cTn id="26" dur="500"/>
                                        <p:tgtEl>
                                          <p:spTgt spid="6"/>
                                        </p:tgtEl>
                                      </p:cBhvr>
                                    </p:animEffect>
                                  </p:childTnLst>
                                </p:cTn>
                              </p:par>
                            </p:childTnLst>
                          </p:cTn>
                        </p:par>
                        <p:par>
                          <p:cTn id="27" fill="hold">
                            <p:stCondLst>
                              <p:cond delay="2750"/>
                            </p:stCondLst>
                            <p:childTnLst>
                              <p:par>
                                <p:cTn id="28" presetID="42" presetClass="entr" presetSubtype="0" fill="hold" grpId="0" nodeType="after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fade">
                                      <p:cBhvr>
                                        <p:cTn id="30" dur="750"/>
                                        <p:tgtEl>
                                          <p:spTgt spid="7"/>
                                        </p:tgtEl>
                                      </p:cBhvr>
                                    </p:animEffect>
                                    <p:anim calcmode="lin" valueType="num">
                                      <p:cBhvr>
                                        <p:cTn id="31" dur="750" fill="hold"/>
                                        <p:tgtEl>
                                          <p:spTgt spid="7"/>
                                        </p:tgtEl>
                                        <p:attrNameLst>
                                          <p:attrName>ppt_x</p:attrName>
                                        </p:attrNameLst>
                                      </p:cBhvr>
                                      <p:tavLst>
                                        <p:tav tm="0">
                                          <p:val>
                                            <p:strVal val="#ppt_x"/>
                                          </p:val>
                                        </p:tav>
                                        <p:tav tm="100000">
                                          <p:val>
                                            <p:strVal val="#ppt_x"/>
                                          </p:val>
                                        </p:tav>
                                      </p:tavLst>
                                    </p:anim>
                                    <p:anim calcmode="lin" valueType="num">
                                      <p:cBhvr>
                                        <p:cTn id="32" dur="750" fill="hold"/>
                                        <p:tgtEl>
                                          <p:spTgt spid="7"/>
                                        </p:tgtEl>
                                        <p:attrNameLst>
                                          <p:attrName>ppt_y</p:attrName>
                                        </p:attrNameLst>
                                      </p:cBhvr>
                                      <p:tavLst>
                                        <p:tav tm="0">
                                          <p:val>
                                            <p:strVal val="#ppt_y+.1"/>
                                          </p:val>
                                        </p:tav>
                                        <p:tav tm="100000">
                                          <p:val>
                                            <p:strVal val="#ppt_y"/>
                                          </p:val>
                                        </p:tav>
                                      </p:tavLst>
                                    </p:anim>
                                  </p:childTnLst>
                                </p:cTn>
                              </p:par>
                              <p:par>
                                <p:cTn id="33" presetID="47" presetClass="entr" presetSubtype="0" fill="hold" grpId="0" nodeType="withEffect">
                                  <p:stCondLst>
                                    <p:cond delay="0"/>
                                  </p:stCondLst>
                                  <p:childTnLst>
                                    <p:set>
                                      <p:cBhvr>
                                        <p:cTn id="34" dur="1" fill="hold">
                                          <p:stCondLst>
                                            <p:cond delay="0"/>
                                          </p:stCondLst>
                                        </p:cTn>
                                        <p:tgtEl>
                                          <p:spTgt spid="4"/>
                                        </p:tgtEl>
                                        <p:attrNameLst>
                                          <p:attrName>style.visibility</p:attrName>
                                        </p:attrNameLst>
                                      </p:cBhvr>
                                      <p:to>
                                        <p:strVal val="visible"/>
                                      </p:to>
                                    </p:set>
                                    <p:animEffect transition="in" filter="fade">
                                      <p:cBhvr>
                                        <p:cTn id="35" dur="750"/>
                                        <p:tgtEl>
                                          <p:spTgt spid="4"/>
                                        </p:tgtEl>
                                      </p:cBhvr>
                                    </p:animEffect>
                                    <p:anim calcmode="lin" valueType="num">
                                      <p:cBhvr>
                                        <p:cTn id="36" dur="750" fill="hold"/>
                                        <p:tgtEl>
                                          <p:spTgt spid="4"/>
                                        </p:tgtEl>
                                        <p:attrNameLst>
                                          <p:attrName>ppt_x</p:attrName>
                                        </p:attrNameLst>
                                      </p:cBhvr>
                                      <p:tavLst>
                                        <p:tav tm="0">
                                          <p:val>
                                            <p:strVal val="#ppt_x"/>
                                          </p:val>
                                        </p:tav>
                                        <p:tav tm="100000">
                                          <p:val>
                                            <p:strVal val="#ppt_x"/>
                                          </p:val>
                                        </p:tav>
                                      </p:tavLst>
                                    </p:anim>
                                    <p:anim calcmode="lin" valueType="num">
                                      <p:cBhvr>
                                        <p:cTn id="37" dur="7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3" grpId="0"/>
      <p:bldP spid="4" grpId="0"/>
      <p:bldP spid="6" grpId="0" bldLvl="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740442" y="5041753"/>
            <a:ext cx="8435325" cy="615427"/>
          </a:xfrm>
          <a:prstGeom prst="rect">
            <a:avLst/>
          </a:prstGeom>
        </p:spPr>
        <p:txBody>
          <a:bodyPr wrap="square" lIns="121923" tIns="60961" rIns="121923" bIns="60961">
            <a:spAutoFit/>
          </a:bodyPr>
          <a:lstStyle/>
          <a:p>
            <a:pPr algn="ctr">
              <a:lnSpc>
                <a:spcPct val="120000"/>
              </a:lnSpc>
              <a:spcBef>
                <a:spcPct val="20000"/>
              </a:spcBef>
            </a:pPr>
            <a:r>
              <a:rPr lang="zh-CN" altLang="en-US" sz="1333" dirty="0">
                <a:solidFill>
                  <a:schemeClr val="tx1">
                    <a:lumMod val="65000"/>
                    <a:lumOff val="35000"/>
                  </a:schemeClr>
                </a:solidFill>
                <a:cs typeface="+mn-ea"/>
                <a:sym typeface="+mn-lt"/>
              </a:rPr>
              <a:t>单击此处编辑您要的内容，建议您在展示时采用微软雅黑字体，本模版所有图形线条及其相应素材均可自由编辑、改色、替换。更多使用说明和作品请详阅模版最末的使用手册。</a:t>
            </a:r>
            <a:endParaRPr lang="en-US" altLang="zh-CN" sz="1333" dirty="0">
              <a:solidFill>
                <a:schemeClr val="tx1">
                  <a:lumMod val="65000"/>
                  <a:lumOff val="35000"/>
                </a:schemeClr>
              </a:solidFill>
              <a:cs typeface="+mn-ea"/>
              <a:sym typeface="+mn-lt"/>
            </a:endParaRPr>
          </a:p>
        </p:txBody>
      </p:sp>
      <p:grpSp>
        <p:nvGrpSpPr>
          <p:cNvPr id="2" name="组合 4"/>
          <p:cNvGrpSpPr/>
          <p:nvPr/>
        </p:nvGrpSpPr>
        <p:grpSpPr>
          <a:xfrm>
            <a:off x="957774" y="1641173"/>
            <a:ext cx="3021028" cy="2824615"/>
            <a:chOff x="957770" y="1467711"/>
            <a:chExt cx="3021028" cy="2825105"/>
          </a:xfrm>
        </p:grpSpPr>
        <p:grpSp>
          <p:nvGrpSpPr>
            <p:cNvPr id="5" name="组合 5"/>
            <p:cNvGrpSpPr/>
            <p:nvPr/>
          </p:nvGrpSpPr>
          <p:grpSpPr>
            <a:xfrm>
              <a:off x="957770" y="1467711"/>
              <a:ext cx="3021028" cy="2825105"/>
              <a:chOff x="1570902" y="3815673"/>
              <a:chExt cx="2534920" cy="2370523"/>
            </a:xfrm>
          </p:grpSpPr>
          <p:sp>
            <p:nvSpPr>
              <p:cNvPr id="10" name="矩形 9"/>
              <p:cNvSpPr/>
              <p:nvPr/>
            </p:nvSpPr>
            <p:spPr>
              <a:xfrm>
                <a:off x="1570902" y="4544008"/>
                <a:ext cx="2534920" cy="1642188"/>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33" dirty="0">
                  <a:solidFill>
                    <a:schemeClr val="tx2"/>
                  </a:solidFill>
                  <a:cs typeface="+mn-ea"/>
                  <a:sym typeface="+mn-lt"/>
                </a:endParaRPr>
              </a:p>
            </p:txBody>
          </p:sp>
          <p:sp>
            <p:nvSpPr>
              <p:cNvPr id="11" name="圆角矩形 10"/>
              <p:cNvSpPr/>
              <p:nvPr/>
            </p:nvSpPr>
            <p:spPr>
              <a:xfrm>
                <a:off x="2305774" y="3815673"/>
                <a:ext cx="1065176" cy="1065176"/>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33" dirty="0">
                  <a:solidFill>
                    <a:schemeClr val="tx2"/>
                  </a:solidFill>
                  <a:cs typeface="+mn-ea"/>
                  <a:sym typeface="+mn-lt"/>
                </a:endParaRPr>
              </a:p>
            </p:txBody>
          </p:sp>
        </p:grpSp>
        <p:sp>
          <p:nvSpPr>
            <p:cNvPr id="7" name="文本框 6"/>
            <p:cNvSpPr txBox="1"/>
            <p:nvPr/>
          </p:nvSpPr>
          <p:spPr>
            <a:xfrm>
              <a:off x="1332819" y="2853592"/>
              <a:ext cx="2270928" cy="338613"/>
            </a:xfrm>
            <a:prstGeom prst="rect">
              <a:avLst/>
            </a:prstGeom>
            <a:noFill/>
          </p:spPr>
          <p:txBody>
            <a:bodyPr wrap="square" rtlCol="0">
              <a:spAutoFit/>
            </a:bodyPr>
            <a:lstStyle/>
            <a:p>
              <a:pPr algn="ctr"/>
              <a:r>
                <a:rPr lang="zh-CN" altLang="en-US" sz="1600" b="1" dirty="0">
                  <a:solidFill>
                    <a:schemeClr val="tx1">
                      <a:lumMod val="65000"/>
                      <a:lumOff val="35000"/>
                    </a:schemeClr>
                  </a:solidFill>
                  <a:cs typeface="+mn-ea"/>
                  <a:sym typeface="+mn-lt"/>
                </a:rPr>
                <a:t>单击编辑标题</a:t>
              </a:r>
            </a:p>
          </p:txBody>
        </p:sp>
        <p:sp>
          <p:nvSpPr>
            <p:cNvPr id="8" name="文本框 7"/>
            <p:cNvSpPr txBox="1"/>
            <p:nvPr/>
          </p:nvSpPr>
          <p:spPr>
            <a:xfrm>
              <a:off x="1362211" y="3386853"/>
              <a:ext cx="2241535" cy="707817"/>
            </a:xfrm>
            <a:prstGeom prst="rect">
              <a:avLst/>
            </a:prstGeom>
            <a:noFill/>
          </p:spPr>
          <p:txBody>
            <a:bodyPr wrap="square" rtlCol="0">
              <a:spAutoFit/>
            </a:bodyPr>
            <a:lstStyle/>
            <a:p>
              <a:pPr algn="ctr" defTabSz="1216787">
                <a:spcBef>
                  <a:spcPct val="20000"/>
                </a:spcBef>
                <a:defRPr/>
              </a:pPr>
              <a:r>
                <a:rPr lang="zh-CN" altLang="en-US" sz="1333" dirty="0">
                  <a:solidFill>
                    <a:schemeClr val="tx1">
                      <a:lumMod val="65000"/>
                      <a:lumOff val="35000"/>
                    </a:schemeClr>
                  </a:solidFill>
                  <a:cs typeface="+mn-ea"/>
                  <a:sym typeface="+mn-lt"/>
                </a:rPr>
                <a:t>单击此处可编辑内容，根据您的需要自由拉伸文本框大小</a:t>
              </a:r>
              <a:endParaRPr lang="en-US" altLang="zh-CN" sz="1333" dirty="0">
                <a:solidFill>
                  <a:schemeClr val="tx1">
                    <a:lumMod val="65000"/>
                    <a:lumOff val="35000"/>
                  </a:schemeClr>
                </a:solidFill>
                <a:cs typeface="+mn-ea"/>
                <a:sym typeface="+mn-lt"/>
              </a:endParaRPr>
            </a:p>
          </p:txBody>
        </p:sp>
        <p:sp>
          <p:nvSpPr>
            <p:cNvPr id="9" name="Freeform 394"/>
            <p:cNvSpPr>
              <a:spLocks noEditPoints="1"/>
            </p:cNvSpPr>
            <p:nvPr/>
          </p:nvSpPr>
          <p:spPr bwMode="auto">
            <a:xfrm>
              <a:off x="2217458" y="1884941"/>
              <a:ext cx="501650" cy="434975"/>
            </a:xfrm>
            <a:custGeom>
              <a:avLst/>
              <a:gdLst>
                <a:gd name="T0" fmla="*/ 39 w 183"/>
                <a:gd name="T1" fmla="*/ 1 h 159"/>
                <a:gd name="T2" fmla="*/ 57 w 183"/>
                <a:gd name="T3" fmla="*/ 16 h 159"/>
                <a:gd name="T4" fmla="*/ 22 w 183"/>
                <a:gd name="T5" fmla="*/ 16 h 159"/>
                <a:gd name="T6" fmla="*/ 39 w 183"/>
                <a:gd name="T7" fmla="*/ 1 h 159"/>
                <a:gd name="T8" fmla="*/ 106 w 183"/>
                <a:gd name="T9" fmla="*/ 32 h 159"/>
                <a:gd name="T10" fmla="*/ 147 w 183"/>
                <a:gd name="T11" fmla="*/ 49 h 159"/>
                <a:gd name="T12" fmla="*/ 163 w 183"/>
                <a:gd name="T13" fmla="*/ 90 h 159"/>
                <a:gd name="T14" fmla="*/ 147 w 183"/>
                <a:gd name="T15" fmla="*/ 130 h 159"/>
                <a:gd name="T16" fmla="*/ 106 w 183"/>
                <a:gd name="T17" fmla="*/ 147 h 159"/>
                <a:gd name="T18" fmla="*/ 66 w 183"/>
                <a:gd name="T19" fmla="*/ 130 h 159"/>
                <a:gd name="T20" fmla="*/ 49 w 183"/>
                <a:gd name="T21" fmla="*/ 90 h 159"/>
                <a:gd name="T22" fmla="*/ 66 w 183"/>
                <a:gd name="T23" fmla="*/ 49 h 159"/>
                <a:gd name="T24" fmla="*/ 106 w 183"/>
                <a:gd name="T25" fmla="*/ 32 h 159"/>
                <a:gd name="T26" fmla="*/ 99 w 183"/>
                <a:gd name="T27" fmla="*/ 62 h 159"/>
                <a:gd name="T28" fmla="*/ 76 w 183"/>
                <a:gd name="T29" fmla="*/ 71 h 159"/>
                <a:gd name="T30" fmla="*/ 79 w 183"/>
                <a:gd name="T31" fmla="*/ 96 h 159"/>
                <a:gd name="T32" fmla="*/ 95 w 183"/>
                <a:gd name="T33" fmla="*/ 82 h 159"/>
                <a:gd name="T34" fmla="*/ 99 w 183"/>
                <a:gd name="T35" fmla="*/ 62 h 159"/>
                <a:gd name="T36" fmla="*/ 134 w 183"/>
                <a:gd name="T37" fmla="*/ 62 h 159"/>
                <a:gd name="T38" fmla="*/ 106 w 183"/>
                <a:gd name="T39" fmla="*/ 50 h 159"/>
                <a:gd name="T40" fmla="*/ 79 w 183"/>
                <a:gd name="T41" fmla="*/ 62 h 159"/>
                <a:gd name="T42" fmla="*/ 67 w 183"/>
                <a:gd name="T43" fmla="*/ 90 h 159"/>
                <a:gd name="T44" fmla="*/ 79 w 183"/>
                <a:gd name="T45" fmla="*/ 117 h 159"/>
                <a:gd name="T46" fmla="*/ 106 w 183"/>
                <a:gd name="T47" fmla="*/ 129 h 159"/>
                <a:gd name="T48" fmla="*/ 134 w 183"/>
                <a:gd name="T49" fmla="*/ 117 h 159"/>
                <a:gd name="T50" fmla="*/ 145 w 183"/>
                <a:gd name="T51" fmla="*/ 90 h 159"/>
                <a:gd name="T52" fmla="*/ 134 w 183"/>
                <a:gd name="T53" fmla="*/ 62 h 159"/>
                <a:gd name="T54" fmla="*/ 77 w 183"/>
                <a:gd name="T55" fmla="*/ 0 h 159"/>
                <a:gd name="T56" fmla="*/ 64 w 183"/>
                <a:gd name="T57" fmla="*/ 24 h 159"/>
                <a:gd name="T58" fmla="*/ 21 w 183"/>
                <a:gd name="T59" fmla="*/ 24 h 159"/>
                <a:gd name="T60" fmla="*/ 0 w 183"/>
                <a:gd name="T61" fmla="*/ 45 h 159"/>
                <a:gd name="T62" fmla="*/ 0 w 183"/>
                <a:gd name="T63" fmla="*/ 137 h 159"/>
                <a:gd name="T64" fmla="*/ 21 w 183"/>
                <a:gd name="T65" fmla="*/ 159 h 159"/>
                <a:gd name="T66" fmla="*/ 161 w 183"/>
                <a:gd name="T67" fmla="*/ 159 h 159"/>
                <a:gd name="T68" fmla="*/ 183 w 183"/>
                <a:gd name="T69" fmla="*/ 137 h 159"/>
                <a:gd name="T70" fmla="*/ 183 w 183"/>
                <a:gd name="T71" fmla="*/ 45 h 159"/>
                <a:gd name="T72" fmla="*/ 161 w 183"/>
                <a:gd name="T73" fmla="*/ 24 h 159"/>
                <a:gd name="T74" fmla="*/ 154 w 183"/>
                <a:gd name="T75" fmla="*/ 24 h 159"/>
                <a:gd name="T76" fmla="*/ 140 w 183"/>
                <a:gd name="T77" fmla="*/ 0 h 159"/>
                <a:gd name="T78" fmla="*/ 77 w 183"/>
                <a:gd name="T79" fmla="*/ 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83" h="159">
                  <a:moveTo>
                    <a:pt x="39" y="1"/>
                  </a:moveTo>
                  <a:cubicBezTo>
                    <a:pt x="48" y="1"/>
                    <a:pt x="55" y="8"/>
                    <a:pt x="57" y="16"/>
                  </a:cubicBezTo>
                  <a:cubicBezTo>
                    <a:pt x="22" y="16"/>
                    <a:pt x="22" y="16"/>
                    <a:pt x="22" y="16"/>
                  </a:cubicBezTo>
                  <a:cubicBezTo>
                    <a:pt x="23" y="8"/>
                    <a:pt x="30" y="1"/>
                    <a:pt x="39" y="1"/>
                  </a:cubicBezTo>
                  <a:close/>
                  <a:moveTo>
                    <a:pt x="106" y="32"/>
                  </a:moveTo>
                  <a:cubicBezTo>
                    <a:pt x="122" y="32"/>
                    <a:pt x="136" y="39"/>
                    <a:pt x="147" y="49"/>
                  </a:cubicBezTo>
                  <a:cubicBezTo>
                    <a:pt x="157" y="59"/>
                    <a:pt x="163" y="74"/>
                    <a:pt x="163" y="90"/>
                  </a:cubicBezTo>
                  <a:cubicBezTo>
                    <a:pt x="163" y="105"/>
                    <a:pt x="157" y="120"/>
                    <a:pt x="147" y="130"/>
                  </a:cubicBezTo>
                  <a:cubicBezTo>
                    <a:pt x="136" y="140"/>
                    <a:pt x="122" y="147"/>
                    <a:pt x="106" y="147"/>
                  </a:cubicBezTo>
                  <a:cubicBezTo>
                    <a:pt x="90" y="147"/>
                    <a:pt x="76" y="140"/>
                    <a:pt x="66" y="130"/>
                  </a:cubicBezTo>
                  <a:cubicBezTo>
                    <a:pt x="55" y="120"/>
                    <a:pt x="49" y="105"/>
                    <a:pt x="49" y="90"/>
                  </a:cubicBezTo>
                  <a:cubicBezTo>
                    <a:pt x="49" y="74"/>
                    <a:pt x="55" y="59"/>
                    <a:pt x="66" y="49"/>
                  </a:cubicBezTo>
                  <a:cubicBezTo>
                    <a:pt x="76" y="39"/>
                    <a:pt x="90" y="32"/>
                    <a:pt x="106" y="32"/>
                  </a:cubicBezTo>
                  <a:close/>
                  <a:moveTo>
                    <a:pt x="99" y="62"/>
                  </a:moveTo>
                  <a:cubicBezTo>
                    <a:pt x="92" y="57"/>
                    <a:pt x="81" y="62"/>
                    <a:pt x="76" y="71"/>
                  </a:cubicBezTo>
                  <a:cubicBezTo>
                    <a:pt x="70" y="81"/>
                    <a:pt x="72" y="92"/>
                    <a:pt x="79" y="96"/>
                  </a:cubicBezTo>
                  <a:cubicBezTo>
                    <a:pt x="86" y="100"/>
                    <a:pt x="90" y="92"/>
                    <a:pt x="95" y="82"/>
                  </a:cubicBezTo>
                  <a:cubicBezTo>
                    <a:pt x="101" y="73"/>
                    <a:pt x="106" y="66"/>
                    <a:pt x="99" y="62"/>
                  </a:cubicBezTo>
                  <a:close/>
                  <a:moveTo>
                    <a:pt x="134" y="62"/>
                  </a:moveTo>
                  <a:cubicBezTo>
                    <a:pt x="127" y="55"/>
                    <a:pt x="117" y="50"/>
                    <a:pt x="106" y="50"/>
                  </a:cubicBezTo>
                  <a:cubicBezTo>
                    <a:pt x="95" y="50"/>
                    <a:pt x="86" y="55"/>
                    <a:pt x="79" y="62"/>
                  </a:cubicBezTo>
                  <a:cubicBezTo>
                    <a:pt x="72" y="69"/>
                    <a:pt x="67" y="79"/>
                    <a:pt x="67" y="90"/>
                  </a:cubicBezTo>
                  <a:cubicBezTo>
                    <a:pt x="67" y="100"/>
                    <a:pt x="72" y="110"/>
                    <a:pt x="79" y="117"/>
                  </a:cubicBezTo>
                  <a:cubicBezTo>
                    <a:pt x="86" y="124"/>
                    <a:pt x="95" y="129"/>
                    <a:pt x="106" y="129"/>
                  </a:cubicBezTo>
                  <a:cubicBezTo>
                    <a:pt x="117" y="129"/>
                    <a:pt x="127" y="124"/>
                    <a:pt x="134" y="117"/>
                  </a:cubicBezTo>
                  <a:cubicBezTo>
                    <a:pt x="141" y="110"/>
                    <a:pt x="145" y="100"/>
                    <a:pt x="145" y="90"/>
                  </a:cubicBezTo>
                  <a:cubicBezTo>
                    <a:pt x="145" y="79"/>
                    <a:pt x="141" y="69"/>
                    <a:pt x="134" y="62"/>
                  </a:cubicBezTo>
                  <a:close/>
                  <a:moveTo>
                    <a:pt x="77" y="0"/>
                  </a:moveTo>
                  <a:cubicBezTo>
                    <a:pt x="64" y="24"/>
                    <a:pt x="64" y="24"/>
                    <a:pt x="64" y="24"/>
                  </a:cubicBezTo>
                  <a:cubicBezTo>
                    <a:pt x="21" y="24"/>
                    <a:pt x="21" y="24"/>
                    <a:pt x="21" y="24"/>
                  </a:cubicBezTo>
                  <a:cubicBezTo>
                    <a:pt x="9" y="24"/>
                    <a:pt x="0" y="34"/>
                    <a:pt x="0" y="45"/>
                  </a:cubicBezTo>
                  <a:cubicBezTo>
                    <a:pt x="0" y="137"/>
                    <a:pt x="0" y="137"/>
                    <a:pt x="0" y="137"/>
                  </a:cubicBezTo>
                  <a:cubicBezTo>
                    <a:pt x="0" y="149"/>
                    <a:pt x="9" y="159"/>
                    <a:pt x="21" y="159"/>
                  </a:cubicBezTo>
                  <a:cubicBezTo>
                    <a:pt x="161" y="159"/>
                    <a:pt x="161" y="159"/>
                    <a:pt x="161" y="159"/>
                  </a:cubicBezTo>
                  <a:cubicBezTo>
                    <a:pt x="173" y="159"/>
                    <a:pt x="183" y="149"/>
                    <a:pt x="183" y="137"/>
                  </a:cubicBezTo>
                  <a:cubicBezTo>
                    <a:pt x="183" y="45"/>
                    <a:pt x="183" y="45"/>
                    <a:pt x="183" y="45"/>
                  </a:cubicBezTo>
                  <a:cubicBezTo>
                    <a:pt x="183" y="34"/>
                    <a:pt x="173" y="24"/>
                    <a:pt x="161" y="24"/>
                  </a:cubicBezTo>
                  <a:cubicBezTo>
                    <a:pt x="154" y="24"/>
                    <a:pt x="154" y="24"/>
                    <a:pt x="154" y="24"/>
                  </a:cubicBezTo>
                  <a:cubicBezTo>
                    <a:pt x="140" y="0"/>
                    <a:pt x="140" y="0"/>
                    <a:pt x="140" y="0"/>
                  </a:cubicBezTo>
                  <a:lnTo>
                    <a:pt x="77" y="0"/>
                  </a:lnTo>
                  <a:close/>
                </a:path>
              </a:pathLst>
            </a:custGeom>
            <a:solidFill>
              <a:schemeClr val="bg1"/>
            </a:solidFill>
            <a:ln>
              <a:noFill/>
            </a:ln>
          </p:spPr>
          <p:txBody>
            <a:bodyPr lIns="80283" tIns="40141" rIns="80283" bIns="40141"/>
            <a:lstStyle/>
            <a:p>
              <a:pPr>
                <a:defRPr/>
              </a:pPr>
              <a:endParaRPr lang="zh-CN" altLang="en-US" sz="1600" dirty="0">
                <a:solidFill>
                  <a:schemeClr val="tx2"/>
                </a:solidFill>
                <a:cs typeface="+mn-ea"/>
                <a:sym typeface="+mn-lt"/>
              </a:endParaRPr>
            </a:p>
          </p:txBody>
        </p:sp>
      </p:grpSp>
      <p:grpSp>
        <p:nvGrpSpPr>
          <p:cNvPr id="6" name="组合 11"/>
          <p:cNvGrpSpPr/>
          <p:nvPr/>
        </p:nvGrpSpPr>
        <p:grpSpPr>
          <a:xfrm>
            <a:off x="4557146" y="1641173"/>
            <a:ext cx="3021028" cy="2824614"/>
            <a:chOff x="4557142" y="1467711"/>
            <a:chExt cx="3021028" cy="2825105"/>
          </a:xfrm>
        </p:grpSpPr>
        <p:grpSp>
          <p:nvGrpSpPr>
            <p:cNvPr id="12" name="组合 12"/>
            <p:cNvGrpSpPr/>
            <p:nvPr/>
          </p:nvGrpSpPr>
          <p:grpSpPr>
            <a:xfrm>
              <a:off x="4557142" y="1467711"/>
              <a:ext cx="3021028" cy="2825105"/>
              <a:chOff x="1570902" y="3815673"/>
              <a:chExt cx="2534920" cy="2370523"/>
            </a:xfrm>
          </p:grpSpPr>
          <p:sp>
            <p:nvSpPr>
              <p:cNvPr id="17" name="矩形 16"/>
              <p:cNvSpPr/>
              <p:nvPr/>
            </p:nvSpPr>
            <p:spPr>
              <a:xfrm>
                <a:off x="1570902" y="4544008"/>
                <a:ext cx="2534920" cy="1642188"/>
              </a:xfrm>
              <a:prstGeom prst="rect">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33" dirty="0">
                  <a:solidFill>
                    <a:schemeClr val="tx2"/>
                  </a:solidFill>
                  <a:cs typeface="+mn-ea"/>
                  <a:sym typeface="+mn-lt"/>
                </a:endParaRPr>
              </a:p>
            </p:txBody>
          </p:sp>
          <p:sp>
            <p:nvSpPr>
              <p:cNvPr id="18" name="圆角矩形 17"/>
              <p:cNvSpPr/>
              <p:nvPr/>
            </p:nvSpPr>
            <p:spPr>
              <a:xfrm>
                <a:off x="2305774" y="3815673"/>
                <a:ext cx="1065176" cy="1065176"/>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33" dirty="0">
                  <a:solidFill>
                    <a:schemeClr val="tx2"/>
                  </a:solidFill>
                  <a:cs typeface="+mn-ea"/>
                  <a:sym typeface="+mn-lt"/>
                </a:endParaRPr>
              </a:p>
            </p:txBody>
          </p:sp>
        </p:grpSp>
        <p:sp>
          <p:nvSpPr>
            <p:cNvPr id="14" name="文本框 13"/>
            <p:cNvSpPr txBox="1"/>
            <p:nvPr/>
          </p:nvSpPr>
          <p:spPr>
            <a:xfrm>
              <a:off x="4932191" y="2853592"/>
              <a:ext cx="2270928" cy="338613"/>
            </a:xfrm>
            <a:prstGeom prst="rect">
              <a:avLst/>
            </a:prstGeom>
            <a:noFill/>
          </p:spPr>
          <p:txBody>
            <a:bodyPr wrap="square" rtlCol="0">
              <a:spAutoFit/>
            </a:bodyPr>
            <a:lstStyle/>
            <a:p>
              <a:pPr algn="ctr"/>
              <a:r>
                <a:rPr lang="zh-CN" altLang="en-US" sz="1600" b="1" dirty="0">
                  <a:solidFill>
                    <a:schemeClr val="tx1">
                      <a:lumMod val="65000"/>
                      <a:lumOff val="35000"/>
                    </a:schemeClr>
                  </a:solidFill>
                  <a:cs typeface="+mn-ea"/>
                  <a:sym typeface="+mn-lt"/>
                </a:rPr>
                <a:t>单击编辑标题</a:t>
              </a:r>
            </a:p>
          </p:txBody>
        </p:sp>
        <p:sp>
          <p:nvSpPr>
            <p:cNvPr id="15" name="文本框 14"/>
            <p:cNvSpPr txBox="1"/>
            <p:nvPr/>
          </p:nvSpPr>
          <p:spPr>
            <a:xfrm>
              <a:off x="4996433" y="3417632"/>
              <a:ext cx="2241535" cy="707817"/>
            </a:xfrm>
            <a:prstGeom prst="rect">
              <a:avLst/>
            </a:prstGeom>
            <a:noFill/>
          </p:spPr>
          <p:txBody>
            <a:bodyPr wrap="square" rtlCol="0">
              <a:spAutoFit/>
            </a:bodyPr>
            <a:lstStyle/>
            <a:p>
              <a:pPr algn="ctr" defTabSz="1216787">
                <a:spcBef>
                  <a:spcPct val="20000"/>
                </a:spcBef>
                <a:defRPr/>
              </a:pPr>
              <a:r>
                <a:rPr lang="zh-CN" altLang="en-US" sz="1333" dirty="0">
                  <a:solidFill>
                    <a:schemeClr val="tx1">
                      <a:lumMod val="65000"/>
                      <a:lumOff val="35000"/>
                    </a:schemeClr>
                  </a:solidFill>
                  <a:cs typeface="+mn-ea"/>
                  <a:sym typeface="+mn-lt"/>
                </a:rPr>
                <a:t>单击此处可编辑内容，根据您的需要自由拉伸文本框大小</a:t>
              </a:r>
              <a:endParaRPr lang="en-US" altLang="zh-CN" sz="1333" dirty="0">
                <a:solidFill>
                  <a:schemeClr val="tx1">
                    <a:lumMod val="65000"/>
                    <a:lumOff val="35000"/>
                  </a:schemeClr>
                </a:solidFill>
                <a:cs typeface="+mn-ea"/>
                <a:sym typeface="+mn-lt"/>
              </a:endParaRPr>
            </a:p>
          </p:txBody>
        </p:sp>
        <p:sp>
          <p:nvSpPr>
            <p:cNvPr id="16" name="Freeform 15"/>
            <p:cNvSpPr>
              <a:spLocks noEditPoints="1"/>
            </p:cNvSpPr>
            <p:nvPr/>
          </p:nvSpPr>
          <p:spPr bwMode="auto">
            <a:xfrm>
              <a:off x="5871599" y="1884941"/>
              <a:ext cx="392112" cy="466725"/>
            </a:xfrm>
            <a:custGeom>
              <a:avLst/>
              <a:gdLst>
                <a:gd name="T0" fmla="*/ 323 w 671"/>
                <a:gd name="T1" fmla="*/ 326 h 798"/>
                <a:gd name="T2" fmla="*/ 323 w 671"/>
                <a:gd name="T3" fmla="*/ 798 h 798"/>
                <a:gd name="T4" fmla="*/ 671 w 671"/>
                <a:gd name="T5" fmla="*/ 675 h 798"/>
                <a:gd name="T6" fmla="*/ 671 w 671"/>
                <a:gd name="T7" fmla="*/ 203 h 798"/>
                <a:gd name="T8" fmla="*/ 323 w 671"/>
                <a:gd name="T9" fmla="*/ 326 h 798"/>
                <a:gd name="T10" fmla="*/ 292 w 671"/>
                <a:gd name="T11" fmla="*/ 356 h 798"/>
                <a:gd name="T12" fmla="*/ 292 w 671"/>
                <a:gd name="T13" fmla="*/ 422 h 798"/>
                <a:gd name="T14" fmla="*/ 228 w 671"/>
                <a:gd name="T15" fmla="*/ 391 h 798"/>
                <a:gd name="T16" fmla="*/ 228 w 671"/>
                <a:gd name="T17" fmla="*/ 320 h 798"/>
                <a:gd name="T18" fmla="*/ 292 w 671"/>
                <a:gd name="T19" fmla="*/ 356 h 798"/>
                <a:gd name="T20" fmla="*/ 577 w 671"/>
                <a:gd name="T21" fmla="*/ 152 h 798"/>
                <a:gd name="T22" fmla="*/ 559 w 671"/>
                <a:gd name="T23" fmla="*/ 143 h 798"/>
                <a:gd name="T24" fmla="*/ 224 w 671"/>
                <a:gd name="T25" fmla="*/ 260 h 798"/>
                <a:gd name="T26" fmla="*/ 214 w 671"/>
                <a:gd name="T27" fmla="*/ 269 h 798"/>
                <a:gd name="T28" fmla="*/ 214 w 671"/>
                <a:gd name="T29" fmla="*/ 748 h 798"/>
                <a:gd name="T30" fmla="*/ 305 w 671"/>
                <a:gd name="T31" fmla="*/ 797 h 798"/>
                <a:gd name="T32" fmla="*/ 305 w 671"/>
                <a:gd name="T33" fmla="*/ 326 h 798"/>
                <a:gd name="T34" fmla="*/ 231 w 671"/>
                <a:gd name="T35" fmla="*/ 287 h 798"/>
                <a:gd name="T36" fmla="*/ 232 w 671"/>
                <a:gd name="T37" fmla="*/ 286 h 798"/>
                <a:gd name="T38" fmla="*/ 568 w 671"/>
                <a:gd name="T39" fmla="*/ 170 h 798"/>
                <a:gd name="T40" fmla="*/ 577 w 671"/>
                <a:gd name="T41" fmla="*/ 152 h 798"/>
                <a:gd name="T42" fmla="*/ 78 w 671"/>
                <a:gd name="T43" fmla="*/ 216 h 798"/>
                <a:gd name="T44" fmla="*/ 78 w 671"/>
                <a:gd name="T45" fmla="*/ 281 h 798"/>
                <a:gd name="T46" fmla="*/ 14 w 671"/>
                <a:gd name="T47" fmla="*/ 250 h 798"/>
                <a:gd name="T48" fmla="*/ 14 w 671"/>
                <a:gd name="T49" fmla="*/ 180 h 798"/>
                <a:gd name="T50" fmla="*/ 78 w 671"/>
                <a:gd name="T51" fmla="*/ 216 h 798"/>
                <a:gd name="T52" fmla="*/ 363 w 671"/>
                <a:gd name="T53" fmla="*/ 11 h 798"/>
                <a:gd name="T54" fmla="*/ 346 w 671"/>
                <a:gd name="T55" fmla="*/ 2 h 798"/>
                <a:gd name="T56" fmla="*/ 10 w 671"/>
                <a:gd name="T57" fmla="*/ 119 h 798"/>
                <a:gd name="T58" fmla="*/ 0 w 671"/>
                <a:gd name="T59" fmla="*/ 128 h 798"/>
                <a:gd name="T60" fmla="*/ 0 w 671"/>
                <a:gd name="T61" fmla="*/ 608 h 798"/>
                <a:gd name="T62" fmla="*/ 92 w 671"/>
                <a:gd name="T63" fmla="*/ 656 h 798"/>
                <a:gd name="T64" fmla="*/ 92 w 671"/>
                <a:gd name="T65" fmla="*/ 186 h 798"/>
                <a:gd name="T66" fmla="*/ 17 w 671"/>
                <a:gd name="T67" fmla="*/ 146 h 798"/>
                <a:gd name="T68" fmla="*/ 18 w 671"/>
                <a:gd name="T69" fmla="*/ 146 h 798"/>
                <a:gd name="T70" fmla="*/ 354 w 671"/>
                <a:gd name="T71" fmla="*/ 29 h 798"/>
                <a:gd name="T72" fmla="*/ 363 w 671"/>
                <a:gd name="T73" fmla="*/ 11 h 798"/>
                <a:gd name="T74" fmla="*/ 185 w 671"/>
                <a:gd name="T75" fmla="*/ 290 h 798"/>
                <a:gd name="T76" fmla="*/ 185 w 671"/>
                <a:gd name="T77" fmla="*/ 355 h 798"/>
                <a:gd name="T78" fmla="*/ 121 w 671"/>
                <a:gd name="T79" fmla="*/ 324 h 798"/>
                <a:gd name="T80" fmla="*/ 121 w 671"/>
                <a:gd name="T81" fmla="*/ 254 h 798"/>
                <a:gd name="T82" fmla="*/ 185 w 671"/>
                <a:gd name="T83" fmla="*/ 290 h 798"/>
                <a:gd name="T84" fmla="*/ 470 w 671"/>
                <a:gd name="T85" fmla="*/ 85 h 798"/>
                <a:gd name="T86" fmla="*/ 453 w 671"/>
                <a:gd name="T87" fmla="*/ 76 h 798"/>
                <a:gd name="T88" fmla="*/ 117 w 671"/>
                <a:gd name="T89" fmla="*/ 193 h 798"/>
                <a:gd name="T90" fmla="*/ 107 w 671"/>
                <a:gd name="T91" fmla="*/ 202 h 798"/>
                <a:gd name="T92" fmla="*/ 107 w 671"/>
                <a:gd name="T93" fmla="*/ 682 h 798"/>
                <a:gd name="T94" fmla="*/ 199 w 671"/>
                <a:gd name="T95" fmla="*/ 730 h 798"/>
                <a:gd name="T96" fmla="*/ 199 w 671"/>
                <a:gd name="T97" fmla="*/ 260 h 798"/>
                <a:gd name="T98" fmla="*/ 124 w 671"/>
                <a:gd name="T99" fmla="*/ 220 h 798"/>
                <a:gd name="T100" fmla="*/ 125 w 671"/>
                <a:gd name="T101" fmla="*/ 219 h 798"/>
                <a:gd name="T102" fmla="*/ 461 w 671"/>
                <a:gd name="T103" fmla="*/ 103 h 798"/>
                <a:gd name="T104" fmla="*/ 470 w 671"/>
                <a:gd name="T105" fmla="*/ 85 h 7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71" h="798">
                  <a:moveTo>
                    <a:pt x="323" y="326"/>
                  </a:moveTo>
                  <a:lnTo>
                    <a:pt x="323" y="798"/>
                  </a:lnTo>
                  <a:lnTo>
                    <a:pt x="671" y="675"/>
                  </a:lnTo>
                  <a:lnTo>
                    <a:pt x="671" y="203"/>
                  </a:lnTo>
                  <a:lnTo>
                    <a:pt x="323" y="326"/>
                  </a:lnTo>
                  <a:close/>
                  <a:moveTo>
                    <a:pt x="292" y="356"/>
                  </a:moveTo>
                  <a:lnTo>
                    <a:pt x="292" y="422"/>
                  </a:lnTo>
                  <a:cubicBezTo>
                    <a:pt x="260" y="416"/>
                    <a:pt x="228" y="391"/>
                    <a:pt x="228" y="391"/>
                  </a:cubicBezTo>
                  <a:lnTo>
                    <a:pt x="228" y="320"/>
                  </a:lnTo>
                  <a:cubicBezTo>
                    <a:pt x="267" y="352"/>
                    <a:pt x="292" y="356"/>
                    <a:pt x="292" y="356"/>
                  </a:cubicBezTo>
                  <a:close/>
                  <a:moveTo>
                    <a:pt x="577" y="152"/>
                  </a:moveTo>
                  <a:cubicBezTo>
                    <a:pt x="575" y="145"/>
                    <a:pt x="567" y="141"/>
                    <a:pt x="559" y="143"/>
                  </a:cubicBezTo>
                  <a:lnTo>
                    <a:pt x="224" y="260"/>
                  </a:lnTo>
                  <a:cubicBezTo>
                    <a:pt x="219" y="261"/>
                    <a:pt x="215" y="265"/>
                    <a:pt x="214" y="269"/>
                  </a:cubicBezTo>
                  <a:lnTo>
                    <a:pt x="214" y="748"/>
                  </a:lnTo>
                  <a:cubicBezTo>
                    <a:pt x="226" y="772"/>
                    <a:pt x="275" y="797"/>
                    <a:pt x="305" y="797"/>
                  </a:cubicBezTo>
                  <a:lnTo>
                    <a:pt x="305" y="326"/>
                  </a:lnTo>
                  <a:cubicBezTo>
                    <a:pt x="289" y="324"/>
                    <a:pt x="253" y="305"/>
                    <a:pt x="231" y="287"/>
                  </a:cubicBezTo>
                  <a:cubicBezTo>
                    <a:pt x="231" y="286"/>
                    <a:pt x="232" y="286"/>
                    <a:pt x="232" y="286"/>
                  </a:cubicBezTo>
                  <a:lnTo>
                    <a:pt x="568" y="170"/>
                  </a:lnTo>
                  <a:cubicBezTo>
                    <a:pt x="575" y="167"/>
                    <a:pt x="579" y="159"/>
                    <a:pt x="577" y="152"/>
                  </a:cubicBezTo>
                  <a:close/>
                  <a:moveTo>
                    <a:pt x="78" y="216"/>
                  </a:moveTo>
                  <a:lnTo>
                    <a:pt x="78" y="281"/>
                  </a:lnTo>
                  <a:cubicBezTo>
                    <a:pt x="46" y="275"/>
                    <a:pt x="14" y="250"/>
                    <a:pt x="14" y="250"/>
                  </a:cubicBezTo>
                  <a:lnTo>
                    <a:pt x="14" y="180"/>
                  </a:lnTo>
                  <a:cubicBezTo>
                    <a:pt x="53" y="212"/>
                    <a:pt x="78" y="216"/>
                    <a:pt x="78" y="216"/>
                  </a:cubicBezTo>
                  <a:close/>
                  <a:moveTo>
                    <a:pt x="363" y="11"/>
                  </a:moveTo>
                  <a:cubicBezTo>
                    <a:pt x="361" y="4"/>
                    <a:pt x="353" y="0"/>
                    <a:pt x="346" y="2"/>
                  </a:cubicBezTo>
                  <a:lnTo>
                    <a:pt x="10" y="119"/>
                  </a:lnTo>
                  <a:cubicBezTo>
                    <a:pt x="5" y="121"/>
                    <a:pt x="2" y="124"/>
                    <a:pt x="0" y="128"/>
                  </a:cubicBezTo>
                  <a:lnTo>
                    <a:pt x="0" y="608"/>
                  </a:lnTo>
                  <a:cubicBezTo>
                    <a:pt x="12" y="631"/>
                    <a:pt x="61" y="656"/>
                    <a:pt x="92" y="656"/>
                  </a:cubicBezTo>
                  <a:lnTo>
                    <a:pt x="92" y="186"/>
                  </a:lnTo>
                  <a:cubicBezTo>
                    <a:pt x="76" y="183"/>
                    <a:pt x="40" y="164"/>
                    <a:pt x="17" y="146"/>
                  </a:cubicBezTo>
                  <a:cubicBezTo>
                    <a:pt x="18" y="146"/>
                    <a:pt x="18" y="146"/>
                    <a:pt x="18" y="146"/>
                  </a:cubicBezTo>
                  <a:lnTo>
                    <a:pt x="354" y="29"/>
                  </a:lnTo>
                  <a:cubicBezTo>
                    <a:pt x="362" y="26"/>
                    <a:pt x="366" y="19"/>
                    <a:pt x="363" y="11"/>
                  </a:cubicBezTo>
                  <a:close/>
                  <a:moveTo>
                    <a:pt x="185" y="290"/>
                  </a:moveTo>
                  <a:lnTo>
                    <a:pt x="185" y="355"/>
                  </a:lnTo>
                  <a:cubicBezTo>
                    <a:pt x="153" y="349"/>
                    <a:pt x="121" y="324"/>
                    <a:pt x="121" y="324"/>
                  </a:cubicBezTo>
                  <a:lnTo>
                    <a:pt x="121" y="254"/>
                  </a:lnTo>
                  <a:cubicBezTo>
                    <a:pt x="160" y="286"/>
                    <a:pt x="185" y="290"/>
                    <a:pt x="185" y="290"/>
                  </a:cubicBezTo>
                  <a:close/>
                  <a:moveTo>
                    <a:pt x="470" y="85"/>
                  </a:moveTo>
                  <a:cubicBezTo>
                    <a:pt x="468" y="78"/>
                    <a:pt x="460" y="74"/>
                    <a:pt x="453" y="76"/>
                  </a:cubicBezTo>
                  <a:lnTo>
                    <a:pt x="117" y="193"/>
                  </a:lnTo>
                  <a:cubicBezTo>
                    <a:pt x="112" y="195"/>
                    <a:pt x="108" y="198"/>
                    <a:pt x="107" y="202"/>
                  </a:cubicBezTo>
                  <a:lnTo>
                    <a:pt x="107" y="682"/>
                  </a:lnTo>
                  <a:cubicBezTo>
                    <a:pt x="119" y="705"/>
                    <a:pt x="168" y="730"/>
                    <a:pt x="199" y="730"/>
                  </a:cubicBezTo>
                  <a:lnTo>
                    <a:pt x="199" y="260"/>
                  </a:lnTo>
                  <a:cubicBezTo>
                    <a:pt x="183" y="257"/>
                    <a:pt x="146" y="238"/>
                    <a:pt x="124" y="220"/>
                  </a:cubicBezTo>
                  <a:cubicBezTo>
                    <a:pt x="125" y="220"/>
                    <a:pt x="125" y="220"/>
                    <a:pt x="125" y="219"/>
                  </a:cubicBezTo>
                  <a:lnTo>
                    <a:pt x="461" y="103"/>
                  </a:lnTo>
                  <a:cubicBezTo>
                    <a:pt x="469" y="100"/>
                    <a:pt x="473" y="93"/>
                    <a:pt x="470" y="85"/>
                  </a:cubicBezTo>
                  <a:close/>
                </a:path>
              </a:pathLst>
            </a:custGeom>
            <a:solidFill>
              <a:schemeClr val="bg1"/>
            </a:solidFill>
            <a:ln>
              <a:noFill/>
            </a:ln>
          </p:spPr>
          <p:txBody>
            <a:bodyPr/>
            <a:lstStyle/>
            <a:p>
              <a:endParaRPr lang="zh-CN" altLang="en-US" sz="1333" dirty="0">
                <a:solidFill>
                  <a:schemeClr val="tx2"/>
                </a:solidFill>
                <a:cs typeface="+mn-ea"/>
                <a:sym typeface="+mn-lt"/>
              </a:endParaRPr>
            </a:p>
          </p:txBody>
        </p:sp>
      </p:grpSp>
      <p:grpSp>
        <p:nvGrpSpPr>
          <p:cNvPr id="13" name="组合 18"/>
          <p:cNvGrpSpPr/>
          <p:nvPr/>
        </p:nvGrpSpPr>
        <p:grpSpPr>
          <a:xfrm>
            <a:off x="8156518" y="1641171"/>
            <a:ext cx="3021028" cy="2824614"/>
            <a:chOff x="8156513" y="1467710"/>
            <a:chExt cx="3021028" cy="2825105"/>
          </a:xfrm>
        </p:grpSpPr>
        <p:sp>
          <p:nvSpPr>
            <p:cNvPr id="20" name="矩形 19"/>
            <p:cNvSpPr/>
            <p:nvPr/>
          </p:nvSpPr>
          <p:spPr>
            <a:xfrm>
              <a:off x="8156513" y="2335714"/>
              <a:ext cx="3021028" cy="1957101"/>
            </a:xfrm>
            <a:prstGeom prst="rect">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33" dirty="0">
                <a:solidFill>
                  <a:schemeClr val="tx2"/>
                </a:solidFill>
                <a:cs typeface="+mn-ea"/>
                <a:sym typeface="+mn-lt"/>
              </a:endParaRPr>
            </a:p>
          </p:txBody>
        </p:sp>
        <p:sp>
          <p:nvSpPr>
            <p:cNvPr id="21" name="圆角矩形 20"/>
            <p:cNvSpPr/>
            <p:nvPr/>
          </p:nvSpPr>
          <p:spPr>
            <a:xfrm>
              <a:off x="9032308" y="1467710"/>
              <a:ext cx="1269439" cy="1269439"/>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33" dirty="0">
                <a:solidFill>
                  <a:schemeClr val="tx2"/>
                </a:solidFill>
                <a:cs typeface="+mn-ea"/>
                <a:sym typeface="+mn-lt"/>
              </a:endParaRPr>
            </a:p>
          </p:txBody>
        </p:sp>
        <p:sp>
          <p:nvSpPr>
            <p:cNvPr id="22" name="文本框 21"/>
            <p:cNvSpPr txBox="1"/>
            <p:nvPr/>
          </p:nvSpPr>
          <p:spPr>
            <a:xfrm>
              <a:off x="8531564" y="2862267"/>
              <a:ext cx="2270928" cy="338613"/>
            </a:xfrm>
            <a:prstGeom prst="rect">
              <a:avLst/>
            </a:prstGeom>
            <a:noFill/>
          </p:spPr>
          <p:txBody>
            <a:bodyPr wrap="square" rtlCol="0">
              <a:spAutoFit/>
            </a:bodyPr>
            <a:lstStyle/>
            <a:p>
              <a:pPr algn="ctr"/>
              <a:r>
                <a:rPr lang="zh-CN" altLang="en-US" sz="1600" b="1" dirty="0">
                  <a:solidFill>
                    <a:schemeClr val="tx1">
                      <a:lumMod val="65000"/>
                      <a:lumOff val="35000"/>
                    </a:schemeClr>
                  </a:solidFill>
                  <a:cs typeface="+mn-ea"/>
                  <a:sym typeface="+mn-lt"/>
                </a:rPr>
                <a:t>单击编辑标题</a:t>
              </a:r>
            </a:p>
          </p:txBody>
        </p:sp>
        <p:sp>
          <p:nvSpPr>
            <p:cNvPr id="23" name="文本框 22"/>
            <p:cNvSpPr txBox="1"/>
            <p:nvPr/>
          </p:nvSpPr>
          <p:spPr>
            <a:xfrm>
              <a:off x="8560956" y="3417632"/>
              <a:ext cx="2241535" cy="707817"/>
            </a:xfrm>
            <a:prstGeom prst="rect">
              <a:avLst/>
            </a:prstGeom>
            <a:noFill/>
          </p:spPr>
          <p:txBody>
            <a:bodyPr wrap="square" rtlCol="0">
              <a:spAutoFit/>
            </a:bodyPr>
            <a:lstStyle/>
            <a:p>
              <a:pPr algn="ctr" defTabSz="1216787">
                <a:spcBef>
                  <a:spcPct val="20000"/>
                </a:spcBef>
                <a:defRPr/>
              </a:pPr>
              <a:r>
                <a:rPr lang="zh-CN" altLang="en-US" sz="1333" dirty="0">
                  <a:solidFill>
                    <a:schemeClr val="tx1">
                      <a:lumMod val="65000"/>
                      <a:lumOff val="35000"/>
                    </a:schemeClr>
                  </a:solidFill>
                  <a:cs typeface="+mn-ea"/>
                  <a:sym typeface="+mn-lt"/>
                </a:rPr>
                <a:t>单击此处可编辑内容，根据您的需要自由拉伸文本框大小</a:t>
              </a:r>
              <a:endParaRPr lang="en-US" altLang="zh-CN" sz="1333" dirty="0">
                <a:solidFill>
                  <a:schemeClr val="tx1">
                    <a:lumMod val="65000"/>
                    <a:lumOff val="35000"/>
                  </a:schemeClr>
                </a:solidFill>
                <a:cs typeface="+mn-ea"/>
                <a:sym typeface="+mn-lt"/>
              </a:endParaRPr>
            </a:p>
          </p:txBody>
        </p:sp>
        <p:grpSp>
          <p:nvGrpSpPr>
            <p:cNvPr id="19" name="组合 19"/>
            <p:cNvGrpSpPr>
              <a:grpSpLocks noChangeAspect="1"/>
            </p:cNvGrpSpPr>
            <p:nvPr/>
          </p:nvGrpSpPr>
          <p:grpSpPr bwMode="auto">
            <a:xfrm>
              <a:off x="9398496" y="1847624"/>
              <a:ext cx="509607" cy="509607"/>
              <a:chOff x="1437735" y="704204"/>
              <a:chExt cx="492531" cy="493274"/>
            </a:xfrm>
            <a:solidFill>
              <a:schemeClr val="bg1"/>
            </a:solidFill>
          </p:grpSpPr>
          <p:sp>
            <p:nvSpPr>
              <p:cNvPr id="25" name="饼形 24"/>
              <p:cNvSpPr/>
              <p:nvPr/>
            </p:nvSpPr>
            <p:spPr>
              <a:xfrm flipH="1">
                <a:off x="1483162" y="752095"/>
                <a:ext cx="447104" cy="445383"/>
              </a:xfrm>
              <a:prstGeom prst="pi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133" dirty="0">
                  <a:solidFill>
                    <a:schemeClr val="tx2"/>
                  </a:solidFill>
                  <a:cs typeface="+mn-ea"/>
                  <a:sym typeface="+mn-lt"/>
                </a:endParaRPr>
              </a:p>
            </p:txBody>
          </p:sp>
          <p:sp>
            <p:nvSpPr>
              <p:cNvPr id="26" name="椭圆 34"/>
              <p:cNvSpPr>
                <a:spLocks noChangeAspect="1"/>
              </p:cNvSpPr>
              <p:nvPr/>
            </p:nvSpPr>
            <p:spPr>
              <a:xfrm>
                <a:off x="1437735" y="704204"/>
                <a:ext cx="222355" cy="222692"/>
              </a:xfrm>
              <a:custGeom>
                <a:avLst/>
                <a:gdLst/>
                <a:ahLst/>
                <a:cxnLst/>
                <a:rect l="l" t="t" r="r" b="b"/>
                <a:pathLst>
                  <a:path w="223200" h="223200">
                    <a:moveTo>
                      <a:pt x="223200" y="0"/>
                    </a:moveTo>
                    <a:lnTo>
                      <a:pt x="223200" y="223200"/>
                    </a:lnTo>
                    <a:lnTo>
                      <a:pt x="0" y="223200"/>
                    </a:lnTo>
                    <a:cubicBezTo>
                      <a:pt x="0" y="99930"/>
                      <a:pt x="99930" y="0"/>
                      <a:pt x="22320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133" dirty="0">
                  <a:solidFill>
                    <a:schemeClr val="tx2"/>
                  </a:solidFill>
                  <a:cs typeface="+mn-ea"/>
                  <a:sym typeface="+mn-lt"/>
                </a:endParaRPr>
              </a:p>
            </p:txBody>
          </p:sp>
        </p:grpSp>
      </p:grpSp>
    </p:spTree>
    <p:extLst>
      <p:ext uri="{BB962C8B-B14F-4D97-AF65-F5344CB8AC3E}">
        <p14:creationId xmlns:p14="http://schemas.microsoft.com/office/powerpoint/2010/main" val="3341805719"/>
      </p:ext>
    </p:extLst>
  </p:cSld>
  <p:clrMapOvr>
    <a:masterClrMapping/>
  </p:clrMapOvr>
  <mc:AlternateContent xmlns:mc="http://schemas.openxmlformats.org/markup-compatibility/2006" xmlns:p14="http://schemas.microsoft.com/office/powerpoint/2010/main">
    <mc:Choice Requires="p14">
      <p:transition p14:dur="0" advClick="0" advTm="3000"/>
    </mc:Choice>
    <mc:Fallback xmlns="">
      <p:transition advClick="0"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1000"/>
                                        <p:tgtEl>
                                          <p:spTgt spid="6"/>
                                        </p:tgtEl>
                                      </p:cBhvr>
                                    </p:animEffect>
                                    <p:anim calcmode="lin" valueType="num">
                                      <p:cBhvr>
                                        <p:cTn id="14" dur="1000" fill="hold"/>
                                        <p:tgtEl>
                                          <p:spTgt spid="6"/>
                                        </p:tgtEl>
                                        <p:attrNameLst>
                                          <p:attrName>ppt_x</p:attrName>
                                        </p:attrNameLst>
                                      </p:cBhvr>
                                      <p:tavLst>
                                        <p:tav tm="0">
                                          <p:val>
                                            <p:strVal val="#ppt_x"/>
                                          </p:val>
                                        </p:tav>
                                        <p:tav tm="100000">
                                          <p:val>
                                            <p:strVal val="#ppt_x"/>
                                          </p:val>
                                        </p:tav>
                                      </p:tavLst>
                                    </p:anim>
                                    <p:anim calcmode="lin" valueType="num">
                                      <p:cBhvr>
                                        <p:cTn id="15" dur="1000" fill="hold"/>
                                        <p:tgtEl>
                                          <p:spTgt spid="6"/>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1000"/>
                                        <p:tgtEl>
                                          <p:spTgt spid="13"/>
                                        </p:tgtEl>
                                      </p:cBhvr>
                                    </p:animEffect>
                                    <p:anim calcmode="lin" valueType="num">
                                      <p:cBhvr>
                                        <p:cTn id="20" dur="1000" fill="hold"/>
                                        <p:tgtEl>
                                          <p:spTgt spid="13"/>
                                        </p:tgtEl>
                                        <p:attrNameLst>
                                          <p:attrName>ppt_x</p:attrName>
                                        </p:attrNameLst>
                                      </p:cBhvr>
                                      <p:tavLst>
                                        <p:tav tm="0">
                                          <p:val>
                                            <p:strVal val="#ppt_x"/>
                                          </p:val>
                                        </p:tav>
                                        <p:tav tm="100000">
                                          <p:val>
                                            <p:strVal val="#ppt_x"/>
                                          </p:val>
                                        </p:tav>
                                      </p:tavLst>
                                    </p:anim>
                                    <p:anim calcmode="lin" valueType="num">
                                      <p:cBhvr>
                                        <p:cTn id="21" dur="1000" fill="hold"/>
                                        <p:tgtEl>
                                          <p:spTgt spid="13"/>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2" presetClass="entr" presetSubtype="2" fill="hold" grpId="0" nodeType="afterEffect">
                                  <p:stCondLst>
                                    <p:cond delay="0"/>
                                  </p:stCondLst>
                                  <p:childTnLst>
                                    <p:set>
                                      <p:cBhvr>
                                        <p:cTn id="24" dur="1" fill="hold">
                                          <p:stCondLst>
                                            <p:cond delay="0"/>
                                          </p:stCondLst>
                                        </p:cTn>
                                        <p:tgtEl>
                                          <p:spTgt spid="3"/>
                                        </p:tgtEl>
                                        <p:attrNameLst>
                                          <p:attrName>style.visibility</p:attrName>
                                        </p:attrNameLst>
                                      </p:cBhvr>
                                      <p:to>
                                        <p:strVal val="visible"/>
                                      </p:to>
                                    </p:set>
                                    <p:anim calcmode="lin" valueType="num">
                                      <p:cBhvr additive="base">
                                        <p:cTn id="25" dur="500" fill="hold"/>
                                        <p:tgtEl>
                                          <p:spTgt spid="3"/>
                                        </p:tgtEl>
                                        <p:attrNameLst>
                                          <p:attrName>ppt_x</p:attrName>
                                        </p:attrNameLst>
                                      </p:cBhvr>
                                      <p:tavLst>
                                        <p:tav tm="0">
                                          <p:val>
                                            <p:strVal val="1+#ppt_w/2"/>
                                          </p:val>
                                        </p:tav>
                                        <p:tav tm="100000">
                                          <p:val>
                                            <p:strVal val="#ppt_x"/>
                                          </p:val>
                                        </p:tav>
                                      </p:tavLst>
                                    </p:anim>
                                    <p:anim calcmode="lin" valueType="num">
                                      <p:cBhvr additive="base">
                                        <p:cTn id="26"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图片 29" descr="资源 211"/>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13983" y="0"/>
            <a:ext cx="12419965" cy="6955790"/>
          </a:xfrm>
          <a:prstGeom prst="rect">
            <a:avLst/>
          </a:prstGeom>
        </p:spPr>
      </p:pic>
      <p:pic>
        <p:nvPicPr>
          <p:cNvPr id="12" name="图片 11" descr="资源 811"/>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4465320" y="3714750"/>
            <a:ext cx="320675" cy="1308100"/>
          </a:xfrm>
          <a:prstGeom prst="rect">
            <a:avLst/>
          </a:prstGeom>
        </p:spPr>
      </p:pic>
      <p:pic>
        <p:nvPicPr>
          <p:cNvPr id="23" name="图片 22" descr="资源 1611"/>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3173095" y="1620520"/>
            <a:ext cx="1771650" cy="869950"/>
          </a:xfrm>
          <a:prstGeom prst="rect">
            <a:avLst/>
          </a:prstGeom>
        </p:spPr>
      </p:pic>
      <p:sp>
        <p:nvSpPr>
          <p:cNvPr id="7" name="矩形 6"/>
          <p:cNvSpPr/>
          <p:nvPr/>
        </p:nvSpPr>
        <p:spPr>
          <a:xfrm>
            <a:off x="5782945" y="3257550"/>
            <a:ext cx="4997450" cy="768350"/>
          </a:xfrm>
          <a:prstGeom prst="rect">
            <a:avLst/>
          </a:prstGeom>
        </p:spPr>
        <p:txBody>
          <a:bodyPr wrap="square">
            <a:spAutoFit/>
          </a:bodyPr>
          <a:lstStyle/>
          <a:p>
            <a:pPr algn="ctr"/>
            <a:r>
              <a:rPr lang="zh-CN" altLang="en-US" sz="4400" b="1" dirty="0">
                <a:cs typeface="+mn-ea"/>
                <a:sym typeface="+mn-lt"/>
              </a:rPr>
              <a:t>系统级设计决策</a:t>
            </a:r>
          </a:p>
        </p:txBody>
      </p:sp>
      <p:sp>
        <p:nvSpPr>
          <p:cNvPr id="3" name="矩形 2"/>
          <p:cNvSpPr/>
          <p:nvPr/>
        </p:nvSpPr>
        <p:spPr>
          <a:xfrm>
            <a:off x="6584973" y="1319441"/>
            <a:ext cx="3393878" cy="1862048"/>
          </a:xfrm>
          <a:prstGeom prst="rect">
            <a:avLst/>
          </a:prstGeom>
        </p:spPr>
        <p:txBody>
          <a:bodyPr wrap="none">
            <a:spAutoFit/>
          </a:bodyPr>
          <a:lstStyle/>
          <a:p>
            <a:pPr algn="ctr"/>
            <a:r>
              <a:rPr lang="en-US" altLang="zh-CN" sz="6600" b="1" dirty="0">
                <a:solidFill>
                  <a:schemeClr val="tx1"/>
                </a:solidFill>
                <a:cs typeface="+mn-ea"/>
                <a:sym typeface="+mn-lt"/>
              </a:rPr>
              <a:t>part</a:t>
            </a:r>
            <a:r>
              <a:rPr lang="en-US" altLang="zh-CN" sz="11500" b="1" dirty="0">
                <a:solidFill>
                  <a:schemeClr val="tx1"/>
                </a:solidFill>
                <a:cs typeface="+mn-ea"/>
                <a:sym typeface="+mn-lt"/>
              </a:rPr>
              <a:t>02</a:t>
            </a:r>
          </a:p>
        </p:txBody>
      </p:sp>
      <p:cxnSp>
        <p:nvCxnSpPr>
          <p:cNvPr id="5" name="PA_直接连接符 14"/>
          <p:cNvCxnSpPr/>
          <p:nvPr>
            <p:custDataLst>
              <p:tags r:id="rId1"/>
            </p:custDataLst>
          </p:nvPr>
        </p:nvCxnSpPr>
        <p:spPr>
          <a:xfrm>
            <a:off x="7006227" y="3215395"/>
            <a:ext cx="1134043"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1" name="PA_直接连接符 14"/>
          <p:cNvCxnSpPr/>
          <p:nvPr>
            <p:custDataLst>
              <p:tags r:id="rId2"/>
            </p:custDataLst>
          </p:nvPr>
        </p:nvCxnSpPr>
        <p:spPr>
          <a:xfrm>
            <a:off x="8433230" y="3219359"/>
            <a:ext cx="1134043"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6" name="PA_椭圆 16"/>
          <p:cNvSpPr/>
          <p:nvPr>
            <p:custDataLst>
              <p:tags r:id="rId3"/>
            </p:custDataLst>
          </p:nvPr>
        </p:nvSpPr>
        <p:spPr>
          <a:xfrm>
            <a:off x="8240709" y="3180665"/>
            <a:ext cx="108000" cy="10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solidFill>
              <a:cs typeface="+mn-ea"/>
              <a:sym typeface="+mn-lt"/>
            </a:endParaRPr>
          </a:p>
        </p:txBody>
      </p:sp>
      <p:pic>
        <p:nvPicPr>
          <p:cNvPr id="8" name="图片 7">
            <a:extLst>
              <a:ext uri="{FF2B5EF4-FFF2-40B4-BE49-F238E27FC236}">
                <a16:creationId xmlns:a16="http://schemas.microsoft.com/office/drawing/2014/main" id="{B7676AD4-E932-486A-8849-560334FEB935}"/>
              </a:ext>
            </a:extLst>
          </p:cNvPr>
          <p:cNvPicPr>
            <a:picLocks noChangeAspect="1"/>
          </p:cNvPicPr>
          <p:nvPr/>
        </p:nvPicPr>
        <p:blipFill>
          <a:blip r:embed="rId9"/>
          <a:stretch>
            <a:fillRect/>
          </a:stretch>
        </p:blipFill>
        <p:spPr>
          <a:xfrm>
            <a:off x="1769968" y="2607059"/>
            <a:ext cx="2437954" cy="2415791"/>
          </a:xfrm>
          <a:prstGeom prst="rect">
            <a:avLst/>
          </a:prstGeom>
        </p:spPr>
      </p:pic>
      <p:sp>
        <p:nvSpPr>
          <p:cNvPr id="28" name="菱形 27">
            <a:extLst>
              <a:ext uri="{FF2B5EF4-FFF2-40B4-BE49-F238E27FC236}">
                <a16:creationId xmlns:a16="http://schemas.microsoft.com/office/drawing/2014/main" id="{F522DDBE-1307-4784-8890-D21983A24DEE}"/>
              </a:ext>
            </a:extLst>
          </p:cNvPr>
          <p:cNvSpPr/>
          <p:nvPr/>
        </p:nvSpPr>
        <p:spPr>
          <a:xfrm>
            <a:off x="6094803" y="4398572"/>
            <a:ext cx="204716" cy="204716"/>
          </a:xfrm>
          <a:prstGeom prst="diamond">
            <a:avLst/>
          </a:prstGeom>
          <a:solidFill>
            <a:schemeClr val="accent5">
              <a:alpha val="8980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菱形 28">
            <a:extLst>
              <a:ext uri="{FF2B5EF4-FFF2-40B4-BE49-F238E27FC236}">
                <a16:creationId xmlns:a16="http://schemas.microsoft.com/office/drawing/2014/main" id="{18201CCF-729B-4B3C-916B-4BB6027E85AD}"/>
              </a:ext>
            </a:extLst>
          </p:cNvPr>
          <p:cNvSpPr/>
          <p:nvPr/>
        </p:nvSpPr>
        <p:spPr>
          <a:xfrm>
            <a:off x="9142609" y="4398572"/>
            <a:ext cx="204716" cy="204716"/>
          </a:xfrm>
          <a:prstGeom prst="diamond">
            <a:avLst/>
          </a:prstGeom>
          <a:solidFill>
            <a:schemeClr val="accent5">
              <a:alpha val="8980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文本框 30">
            <a:extLst>
              <a:ext uri="{FF2B5EF4-FFF2-40B4-BE49-F238E27FC236}">
                <a16:creationId xmlns:a16="http://schemas.microsoft.com/office/drawing/2014/main" id="{86AFD23A-7EA4-4000-840E-81531A214710}"/>
              </a:ext>
            </a:extLst>
          </p:cNvPr>
          <p:cNvSpPr txBox="1"/>
          <p:nvPr/>
        </p:nvSpPr>
        <p:spPr>
          <a:xfrm>
            <a:off x="6299519" y="4347041"/>
            <a:ext cx="2442950" cy="307777"/>
          </a:xfrm>
          <a:prstGeom prst="rect">
            <a:avLst/>
          </a:prstGeom>
          <a:noFill/>
        </p:spPr>
        <p:txBody>
          <a:bodyPr wrap="square" rtlCol="0">
            <a:spAutoFit/>
          </a:bodyPr>
          <a:lstStyle/>
          <a:p>
            <a:r>
              <a:rPr lang="zh-CN" altLang="en-US" sz="1400" dirty="0"/>
              <a:t>可供选择的系统方案</a:t>
            </a:r>
          </a:p>
        </p:txBody>
      </p:sp>
      <p:sp>
        <p:nvSpPr>
          <p:cNvPr id="32" name="文本框 31">
            <a:extLst>
              <a:ext uri="{FF2B5EF4-FFF2-40B4-BE49-F238E27FC236}">
                <a16:creationId xmlns:a16="http://schemas.microsoft.com/office/drawing/2014/main" id="{25FE5137-DD19-4184-9E86-FA3A166E07E6}"/>
              </a:ext>
            </a:extLst>
          </p:cNvPr>
          <p:cNvSpPr txBox="1"/>
          <p:nvPr/>
        </p:nvSpPr>
        <p:spPr>
          <a:xfrm>
            <a:off x="9347325" y="4347041"/>
            <a:ext cx="2442950" cy="307777"/>
          </a:xfrm>
          <a:prstGeom prst="rect">
            <a:avLst/>
          </a:prstGeom>
          <a:noFill/>
        </p:spPr>
        <p:txBody>
          <a:bodyPr wrap="square" rtlCol="0">
            <a:spAutoFit/>
          </a:bodyPr>
          <a:lstStyle/>
          <a:p>
            <a:r>
              <a:rPr lang="zh-CN" altLang="en-US" sz="1400" dirty="0"/>
              <a:t>选取合理的系统方案</a:t>
            </a:r>
          </a:p>
        </p:txBody>
      </p:sp>
      <p:sp>
        <p:nvSpPr>
          <p:cNvPr id="33" name="菱形 32">
            <a:extLst>
              <a:ext uri="{FF2B5EF4-FFF2-40B4-BE49-F238E27FC236}">
                <a16:creationId xmlns:a16="http://schemas.microsoft.com/office/drawing/2014/main" id="{186C20D1-47A9-4AA0-9C29-C55750187232}"/>
              </a:ext>
            </a:extLst>
          </p:cNvPr>
          <p:cNvSpPr/>
          <p:nvPr/>
        </p:nvSpPr>
        <p:spPr>
          <a:xfrm>
            <a:off x="6094803" y="5008784"/>
            <a:ext cx="204716" cy="204716"/>
          </a:xfrm>
          <a:prstGeom prst="diamond">
            <a:avLst/>
          </a:prstGeom>
          <a:solidFill>
            <a:schemeClr val="accent5">
              <a:alpha val="8980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文本框 33">
            <a:extLst>
              <a:ext uri="{FF2B5EF4-FFF2-40B4-BE49-F238E27FC236}">
                <a16:creationId xmlns:a16="http://schemas.microsoft.com/office/drawing/2014/main" id="{51344819-6020-4875-80D8-13742E3E8828}"/>
              </a:ext>
            </a:extLst>
          </p:cNvPr>
          <p:cNvSpPr txBox="1"/>
          <p:nvPr/>
        </p:nvSpPr>
        <p:spPr>
          <a:xfrm>
            <a:off x="6299519" y="4957253"/>
            <a:ext cx="2442950" cy="307777"/>
          </a:xfrm>
          <a:prstGeom prst="rect">
            <a:avLst/>
          </a:prstGeom>
          <a:noFill/>
        </p:spPr>
        <p:txBody>
          <a:bodyPr wrap="square" rtlCol="0">
            <a:spAutoFit/>
          </a:bodyPr>
          <a:lstStyle/>
          <a:p>
            <a:r>
              <a:rPr lang="zh-CN" altLang="en-US" sz="1400" dirty="0"/>
              <a:t>可供选择的具体方案</a:t>
            </a:r>
          </a:p>
        </p:txBody>
      </p:sp>
      <p:sp>
        <p:nvSpPr>
          <p:cNvPr id="35" name="文本框 34">
            <a:extLst>
              <a:ext uri="{FF2B5EF4-FFF2-40B4-BE49-F238E27FC236}">
                <a16:creationId xmlns:a16="http://schemas.microsoft.com/office/drawing/2014/main" id="{2DD11048-9BF7-45B6-A89B-2CFD5D1076CA}"/>
              </a:ext>
            </a:extLst>
          </p:cNvPr>
          <p:cNvSpPr txBox="1"/>
          <p:nvPr/>
        </p:nvSpPr>
        <p:spPr>
          <a:xfrm>
            <a:off x="9347325" y="4963393"/>
            <a:ext cx="2442950" cy="307777"/>
          </a:xfrm>
          <a:prstGeom prst="rect">
            <a:avLst/>
          </a:prstGeom>
          <a:noFill/>
        </p:spPr>
        <p:txBody>
          <a:bodyPr wrap="square" rtlCol="0">
            <a:spAutoFit/>
          </a:bodyPr>
          <a:lstStyle/>
          <a:p>
            <a:r>
              <a:rPr lang="zh-CN" altLang="en-US" sz="1400" dirty="0"/>
              <a:t>选取合理的具体方案</a:t>
            </a:r>
          </a:p>
        </p:txBody>
      </p:sp>
      <p:sp>
        <p:nvSpPr>
          <p:cNvPr id="36" name="菱形 35">
            <a:extLst>
              <a:ext uri="{FF2B5EF4-FFF2-40B4-BE49-F238E27FC236}">
                <a16:creationId xmlns:a16="http://schemas.microsoft.com/office/drawing/2014/main" id="{471406B5-78C8-4AD0-A2DC-E6B3C3D3FD65}"/>
              </a:ext>
            </a:extLst>
          </p:cNvPr>
          <p:cNvSpPr/>
          <p:nvPr/>
        </p:nvSpPr>
        <p:spPr>
          <a:xfrm>
            <a:off x="9142609" y="5008784"/>
            <a:ext cx="204716" cy="204716"/>
          </a:xfrm>
          <a:prstGeom prst="diamond">
            <a:avLst/>
          </a:prstGeom>
          <a:solidFill>
            <a:schemeClr val="accent5">
              <a:alpha val="8980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366536389"/>
      </p:ext>
    </p:extLst>
  </p:cSld>
  <p:clrMapOvr>
    <a:masterClrMapping/>
  </p:clrMapOvr>
  <mc:AlternateContent xmlns:mc="http://schemas.openxmlformats.org/markup-compatibility/2006" xmlns:p14="http://schemas.microsoft.com/office/powerpoint/2010/main">
    <mc:Choice Requires="p14">
      <p:transition p14:dur="0" advClick="0" advTm="3000"/>
    </mc:Choice>
    <mc:Fallback xmlns="">
      <p:transition advClick="0" advTm="3000"/>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直接连接符 24"/>
          <p:cNvSpPr>
            <a:spLocks noChangeShapeType="1"/>
          </p:cNvSpPr>
          <p:nvPr/>
        </p:nvSpPr>
        <p:spPr bwMode="auto">
          <a:xfrm>
            <a:off x="1135214" y="3266321"/>
            <a:ext cx="10118455" cy="1588"/>
          </a:xfrm>
          <a:prstGeom prst="line">
            <a:avLst/>
          </a:prstGeom>
          <a:noFill/>
          <a:ln w="28575">
            <a:solidFill>
              <a:schemeClr val="bg1">
                <a:lumMod val="75000"/>
              </a:schemeClr>
            </a:solidFill>
            <a:prstDash val="sysDash"/>
            <a:miter lim="800000"/>
            <a:headEnd/>
            <a:tailEnd/>
          </a:ln>
          <a:extLst>
            <a:ext uri="{909E8E84-426E-40DD-AFC4-6F175D3DCCD1}">
              <a14:hiddenFill xmlns:a14="http://schemas.microsoft.com/office/drawing/2010/main">
                <a:noFill/>
              </a14:hiddenFill>
            </a:ext>
          </a:extLst>
        </p:spPr>
        <p:txBody>
          <a:bodyPr lIns="91447" tIns="45723" rIns="91447" bIns="45723"/>
          <a:lstStyle/>
          <a:p>
            <a:endParaRPr lang="zh-CN" altLang="en-US" sz="2400" dirty="0">
              <a:cs typeface="+mn-ea"/>
              <a:sym typeface="+mn-lt"/>
            </a:endParaRPr>
          </a:p>
        </p:txBody>
      </p:sp>
      <p:sp>
        <p:nvSpPr>
          <p:cNvPr id="6" name="椭圆 2"/>
          <p:cNvSpPr>
            <a:spLocks noChangeArrowheads="1"/>
          </p:cNvSpPr>
          <p:nvPr/>
        </p:nvSpPr>
        <p:spPr bwMode="auto">
          <a:xfrm>
            <a:off x="5072725" y="2196593"/>
            <a:ext cx="2052904" cy="2052163"/>
          </a:xfrm>
          <a:prstGeom prst="ellipse">
            <a:avLst/>
          </a:prstGeom>
          <a:solidFill>
            <a:schemeClr val="accent3"/>
          </a:solidFill>
          <a:ln>
            <a:noFill/>
          </a:ln>
        </p:spPr>
        <p:txBody>
          <a:bodyPr lIns="91447" tIns="45723" rIns="91447" bIns="45723" anchor="ctr"/>
          <a:lstStyle/>
          <a:p>
            <a:pPr algn="ctr" eaLnBrk="1" hangingPunct="1">
              <a:buFont typeface="Arial" charset="0"/>
              <a:buNone/>
            </a:pPr>
            <a:endParaRPr lang="zh-CN" altLang="en-US" sz="2400" dirty="0">
              <a:solidFill>
                <a:srgbClr val="FFFFFF"/>
              </a:solidFill>
              <a:cs typeface="+mn-ea"/>
              <a:sym typeface="+mn-lt"/>
            </a:endParaRPr>
          </a:p>
        </p:txBody>
      </p:sp>
      <p:sp>
        <p:nvSpPr>
          <p:cNvPr id="7" name="椭圆 3"/>
          <p:cNvSpPr>
            <a:spLocks noChangeArrowheads="1"/>
          </p:cNvSpPr>
          <p:nvPr/>
        </p:nvSpPr>
        <p:spPr bwMode="auto">
          <a:xfrm>
            <a:off x="2918209" y="2558458"/>
            <a:ext cx="1308271" cy="1307799"/>
          </a:xfrm>
          <a:prstGeom prst="ellipse">
            <a:avLst/>
          </a:prstGeom>
          <a:solidFill>
            <a:schemeClr val="accent2"/>
          </a:solidFill>
          <a:ln>
            <a:noFill/>
          </a:ln>
        </p:spPr>
        <p:txBody>
          <a:bodyPr lIns="91447" tIns="45723" rIns="91447" bIns="45723" anchor="ctr"/>
          <a:lstStyle/>
          <a:p>
            <a:pPr algn="ctr" eaLnBrk="1" hangingPunct="1">
              <a:buFont typeface="Arial" charset="0"/>
              <a:buNone/>
            </a:pPr>
            <a:endParaRPr lang="zh-CN" altLang="en-US" sz="2400" dirty="0">
              <a:solidFill>
                <a:srgbClr val="FFFFFF"/>
              </a:solidFill>
              <a:cs typeface="+mn-ea"/>
              <a:sym typeface="+mn-lt"/>
            </a:endParaRPr>
          </a:p>
        </p:txBody>
      </p:sp>
      <p:sp>
        <p:nvSpPr>
          <p:cNvPr id="9" name="椭圆 4"/>
          <p:cNvSpPr>
            <a:spLocks noChangeArrowheads="1"/>
          </p:cNvSpPr>
          <p:nvPr/>
        </p:nvSpPr>
        <p:spPr bwMode="auto">
          <a:xfrm>
            <a:off x="770042" y="2569569"/>
            <a:ext cx="1308271" cy="1307799"/>
          </a:xfrm>
          <a:prstGeom prst="ellipse">
            <a:avLst/>
          </a:prstGeom>
          <a:solidFill>
            <a:schemeClr val="accent1"/>
          </a:solidFill>
          <a:ln>
            <a:noFill/>
          </a:ln>
        </p:spPr>
        <p:txBody>
          <a:bodyPr lIns="91447" tIns="45723" rIns="91447" bIns="45723" anchor="ctr"/>
          <a:lstStyle/>
          <a:p>
            <a:pPr algn="ctr" eaLnBrk="1" hangingPunct="1">
              <a:buFont typeface="Arial" charset="0"/>
              <a:buNone/>
            </a:pPr>
            <a:endParaRPr lang="zh-CN" altLang="en-US" sz="2400" dirty="0">
              <a:solidFill>
                <a:srgbClr val="FFFFFF"/>
              </a:solidFill>
              <a:cs typeface="+mn-ea"/>
              <a:sym typeface="+mn-lt"/>
            </a:endParaRPr>
          </a:p>
        </p:txBody>
      </p:sp>
      <p:sp>
        <p:nvSpPr>
          <p:cNvPr id="10" name="椭圆 5"/>
          <p:cNvSpPr>
            <a:spLocks noChangeArrowheads="1"/>
          </p:cNvSpPr>
          <p:nvPr/>
        </p:nvSpPr>
        <p:spPr bwMode="auto">
          <a:xfrm>
            <a:off x="7968703" y="2567982"/>
            <a:ext cx="1308271" cy="1307799"/>
          </a:xfrm>
          <a:prstGeom prst="ellipse">
            <a:avLst/>
          </a:prstGeom>
          <a:solidFill>
            <a:schemeClr val="accent4"/>
          </a:solidFill>
          <a:ln>
            <a:noFill/>
          </a:ln>
        </p:spPr>
        <p:txBody>
          <a:bodyPr lIns="91447" tIns="45723" rIns="91447" bIns="45723" anchor="ctr"/>
          <a:lstStyle/>
          <a:p>
            <a:pPr algn="ctr" eaLnBrk="1" hangingPunct="1">
              <a:buFont typeface="Arial" charset="0"/>
              <a:buNone/>
            </a:pPr>
            <a:endParaRPr lang="zh-CN" altLang="en-US" sz="2400" dirty="0">
              <a:solidFill>
                <a:srgbClr val="FFFFFF"/>
              </a:solidFill>
              <a:cs typeface="+mn-ea"/>
              <a:sym typeface="+mn-lt"/>
            </a:endParaRPr>
          </a:p>
        </p:txBody>
      </p:sp>
      <p:sp>
        <p:nvSpPr>
          <p:cNvPr id="11" name="椭圆 6"/>
          <p:cNvSpPr>
            <a:spLocks noChangeArrowheads="1"/>
          </p:cNvSpPr>
          <p:nvPr/>
        </p:nvSpPr>
        <p:spPr bwMode="auto">
          <a:xfrm>
            <a:off x="10118458" y="2569569"/>
            <a:ext cx="1308271" cy="1307799"/>
          </a:xfrm>
          <a:prstGeom prst="ellipse">
            <a:avLst/>
          </a:prstGeom>
          <a:solidFill>
            <a:schemeClr val="accent1"/>
          </a:solidFill>
          <a:ln>
            <a:noFill/>
          </a:ln>
        </p:spPr>
        <p:txBody>
          <a:bodyPr lIns="91447" tIns="45723" rIns="91447" bIns="45723" anchor="ctr"/>
          <a:lstStyle/>
          <a:p>
            <a:pPr algn="ctr" eaLnBrk="1" hangingPunct="1">
              <a:buFont typeface="Arial" charset="0"/>
              <a:buNone/>
            </a:pPr>
            <a:endParaRPr lang="zh-CN" altLang="en-US" sz="2400" dirty="0">
              <a:solidFill>
                <a:srgbClr val="FFFFFF"/>
              </a:solidFill>
              <a:cs typeface="+mn-ea"/>
              <a:sym typeface="+mn-lt"/>
            </a:endParaRPr>
          </a:p>
        </p:txBody>
      </p:sp>
      <p:sp>
        <p:nvSpPr>
          <p:cNvPr id="12" name="文本框 13"/>
          <p:cNvSpPr>
            <a:spLocks noChangeArrowheads="1"/>
          </p:cNvSpPr>
          <p:nvPr/>
        </p:nvSpPr>
        <p:spPr bwMode="auto">
          <a:xfrm>
            <a:off x="431856" y="4570942"/>
            <a:ext cx="2116299" cy="12003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47" tIns="45723" rIns="91447" bIns="45723">
            <a:spAutoFit/>
          </a:bodyPr>
          <a:lstStyle/>
          <a:p>
            <a:pPr eaLnBrk="1" hangingPunct="1">
              <a:buFont typeface="Arial" charset="0"/>
              <a:buNone/>
            </a:pPr>
            <a:r>
              <a:rPr lang="en-US" altLang="zh-CN" sz="2400" dirty="0">
                <a:solidFill>
                  <a:schemeClr val="bg1">
                    <a:lumMod val="50000"/>
                  </a:schemeClr>
                </a:solidFill>
                <a:cs typeface="+mn-ea"/>
                <a:sym typeface="+mn-lt"/>
              </a:rPr>
              <a:t> </a:t>
            </a:r>
            <a:r>
              <a:rPr lang="zh-CN" altLang="en-US" dirty="0">
                <a:solidFill>
                  <a:schemeClr val="bg1">
                    <a:lumMod val="50000"/>
                  </a:schemeClr>
                </a:solidFill>
                <a:cs typeface="+mn-ea"/>
                <a:sym typeface="+mn-lt"/>
              </a:rPr>
              <a:t>输入文本内容</a:t>
            </a:r>
            <a:endParaRPr lang="en-US" altLang="zh-CN" dirty="0">
              <a:solidFill>
                <a:schemeClr val="bg1">
                  <a:lumMod val="50000"/>
                </a:schemeClr>
              </a:solidFill>
              <a:cs typeface="+mn-ea"/>
              <a:sym typeface="+mn-lt"/>
            </a:endParaRPr>
          </a:p>
          <a:p>
            <a:pPr eaLnBrk="1" hangingPunct="1">
              <a:buFont typeface="Arial" charset="0"/>
              <a:buNone/>
            </a:pPr>
            <a:r>
              <a:rPr lang="en-US" altLang="zh-CN" sz="1600" dirty="0">
                <a:solidFill>
                  <a:schemeClr val="bg1">
                    <a:lumMod val="50000"/>
                  </a:schemeClr>
                </a:solidFill>
                <a:cs typeface="+mn-ea"/>
                <a:sym typeface="+mn-lt"/>
              </a:rPr>
              <a:t>Click here to add you</a:t>
            </a:r>
            <a:endParaRPr lang="zh-CN" altLang="en-US" sz="1600" dirty="0">
              <a:solidFill>
                <a:schemeClr val="bg1">
                  <a:lumMod val="50000"/>
                </a:schemeClr>
              </a:solidFill>
              <a:cs typeface="+mn-ea"/>
              <a:sym typeface="+mn-lt"/>
            </a:endParaRPr>
          </a:p>
          <a:p>
            <a:pPr eaLnBrk="1" hangingPunct="1">
              <a:buFont typeface="Arial" charset="0"/>
              <a:buNone/>
            </a:pPr>
            <a:r>
              <a:rPr lang="en-US" altLang="zh-CN" sz="1600" dirty="0">
                <a:solidFill>
                  <a:schemeClr val="bg1">
                    <a:lumMod val="50000"/>
                  </a:schemeClr>
                </a:solidFill>
                <a:cs typeface="+mn-ea"/>
                <a:sym typeface="+mn-lt"/>
              </a:rPr>
              <a:t> to the  center of the</a:t>
            </a:r>
            <a:endParaRPr lang="zh-CN" altLang="en-US" sz="1600" dirty="0">
              <a:solidFill>
                <a:schemeClr val="bg1">
                  <a:lumMod val="50000"/>
                </a:schemeClr>
              </a:solidFill>
              <a:cs typeface="+mn-ea"/>
              <a:sym typeface="+mn-lt"/>
            </a:endParaRPr>
          </a:p>
          <a:p>
            <a:pPr eaLnBrk="1" hangingPunct="1">
              <a:buFont typeface="Arial" charset="0"/>
              <a:buNone/>
            </a:pPr>
            <a:r>
              <a:rPr lang="en-US" altLang="zh-CN" sz="1600" dirty="0">
                <a:solidFill>
                  <a:schemeClr val="bg1">
                    <a:lumMod val="50000"/>
                  </a:schemeClr>
                </a:solidFill>
                <a:cs typeface="+mn-ea"/>
                <a:sym typeface="+mn-lt"/>
              </a:rPr>
              <a:t> narrative thought</a:t>
            </a:r>
            <a:endParaRPr lang="zh-CN" altLang="en-US" sz="1600" dirty="0">
              <a:solidFill>
                <a:schemeClr val="bg1">
                  <a:lumMod val="50000"/>
                </a:schemeClr>
              </a:solidFill>
              <a:cs typeface="+mn-ea"/>
              <a:sym typeface="+mn-lt"/>
            </a:endParaRPr>
          </a:p>
        </p:txBody>
      </p:sp>
      <p:sp>
        <p:nvSpPr>
          <p:cNvPr id="13" name="文本框 14"/>
          <p:cNvSpPr>
            <a:spLocks noChangeArrowheads="1"/>
          </p:cNvSpPr>
          <p:nvPr/>
        </p:nvSpPr>
        <p:spPr bwMode="auto">
          <a:xfrm>
            <a:off x="2600665" y="4553484"/>
            <a:ext cx="2116299" cy="12003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47" tIns="45723" rIns="91447" bIns="45723">
            <a:spAutoFit/>
          </a:bodyPr>
          <a:lstStyle/>
          <a:p>
            <a:pPr eaLnBrk="1" hangingPunct="1">
              <a:buFont typeface="Arial" charset="0"/>
              <a:buNone/>
            </a:pPr>
            <a:r>
              <a:rPr lang="en-US" altLang="zh-CN" sz="2400" dirty="0">
                <a:solidFill>
                  <a:schemeClr val="bg1">
                    <a:lumMod val="50000"/>
                  </a:schemeClr>
                </a:solidFill>
                <a:cs typeface="+mn-ea"/>
                <a:sym typeface="+mn-lt"/>
              </a:rPr>
              <a:t> </a:t>
            </a:r>
            <a:r>
              <a:rPr lang="zh-CN" altLang="en-US" dirty="0">
                <a:solidFill>
                  <a:schemeClr val="bg1">
                    <a:lumMod val="50000"/>
                  </a:schemeClr>
                </a:solidFill>
                <a:cs typeface="+mn-ea"/>
                <a:sym typeface="+mn-lt"/>
              </a:rPr>
              <a:t>输入文本内容</a:t>
            </a:r>
            <a:endParaRPr lang="en-US" altLang="zh-CN" dirty="0">
              <a:solidFill>
                <a:schemeClr val="bg1">
                  <a:lumMod val="50000"/>
                </a:schemeClr>
              </a:solidFill>
              <a:cs typeface="+mn-ea"/>
              <a:sym typeface="+mn-lt"/>
            </a:endParaRPr>
          </a:p>
          <a:p>
            <a:pPr eaLnBrk="1" hangingPunct="1">
              <a:buFont typeface="Arial" charset="0"/>
              <a:buNone/>
            </a:pPr>
            <a:r>
              <a:rPr lang="en-US" altLang="zh-CN" sz="1600" dirty="0">
                <a:solidFill>
                  <a:schemeClr val="bg1">
                    <a:lumMod val="50000"/>
                  </a:schemeClr>
                </a:solidFill>
                <a:cs typeface="+mn-ea"/>
                <a:sym typeface="+mn-lt"/>
              </a:rPr>
              <a:t>Click here to add you</a:t>
            </a:r>
            <a:endParaRPr lang="zh-CN" altLang="en-US" sz="1600" dirty="0">
              <a:solidFill>
                <a:schemeClr val="bg1">
                  <a:lumMod val="50000"/>
                </a:schemeClr>
              </a:solidFill>
              <a:cs typeface="+mn-ea"/>
              <a:sym typeface="+mn-lt"/>
            </a:endParaRPr>
          </a:p>
          <a:p>
            <a:pPr eaLnBrk="1" hangingPunct="1">
              <a:buFont typeface="Arial" charset="0"/>
              <a:buNone/>
            </a:pPr>
            <a:r>
              <a:rPr lang="en-US" altLang="zh-CN" sz="1600" dirty="0">
                <a:solidFill>
                  <a:schemeClr val="bg1">
                    <a:lumMod val="50000"/>
                  </a:schemeClr>
                </a:solidFill>
                <a:cs typeface="+mn-ea"/>
                <a:sym typeface="+mn-lt"/>
              </a:rPr>
              <a:t> to the  center of the</a:t>
            </a:r>
            <a:endParaRPr lang="zh-CN" altLang="en-US" sz="1600" dirty="0">
              <a:solidFill>
                <a:schemeClr val="bg1">
                  <a:lumMod val="50000"/>
                </a:schemeClr>
              </a:solidFill>
              <a:cs typeface="+mn-ea"/>
              <a:sym typeface="+mn-lt"/>
            </a:endParaRPr>
          </a:p>
          <a:p>
            <a:pPr eaLnBrk="1" hangingPunct="1">
              <a:buFont typeface="Arial" charset="0"/>
              <a:buNone/>
            </a:pPr>
            <a:r>
              <a:rPr lang="en-US" altLang="zh-CN" sz="1600" dirty="0">
                <a:solidFill>
                  <a:schemeClr val="bg1">
                    <a:lumMod val="50000"/>
                  </a:schemeClr>
                </a:solidFill>
                <a:cs typeface="+mn-ea"/>
                <a:sym typeface="+mn-lt"/>
              </a:rPr>
              <a:t> narrative thought</a:t>
            </a:r>
            <a:endParaRPr lang="zh-CN" altLang="en-US" sz="1600" dirty="0">
              <a:solidFill>
                <a:schemeClr val="bg1">
                  <a:lumMod val="50000"/>
                </a:schemeClr>
              </a:solidFill>
              <a:cs typeface="+mn-ea"/>
              <a:sym typeface="+mn-lt"/>
            </a:endParaRPr>
          </a:p>
        </p:txBody>
      </p:sp>
      <p:sp>
        <p:nvSpPr>
          <p:cNvPr id="14" name="文本框 15"/>
          <p:cNvSpPr>
            <a:spLocks noChangeArrowheads="1"/>
          </p:cNvSpPr>
          <p:nvPr/>
        </p:nvSpPr>
        <p:spPr bwMode="auto">
          <a:xfrm>
            <a:off x="7660685" y="4539198"/>
            <a:ext cx="2116299" cy="12003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47" tIns="45723" rIns="91447" bIns="45723">
            <a:spAutoFit/>
          </a:bodyPr>
          <a:lstStyle/>
          <a:p>
            <a:pPr eaLnBrk="1" hangingPunct="1">
              <a:buFont typeface="Arial" charset="0"/>
              <a:buNone/>
            </a:pPr>
            <a:r>
              <a:rPr lang="en-US" altLang="zh-CN" sz="2400" dirty="0">
                <a:solidFill>
                  <a:schemeClr val="bg1">
                    <a:lumMod val="50000"/>
                  </a:schemeClr>
                </a:solidFill>
                <a:cs typeface="+mn-ea"/>
                <a:sym typeface="+mn-lt"/>
              </a:rPr>
              <a:t> </a:t>
            </a:r>
            <a:r>
              <a:rPr lang="zh-CN" altLang="en-US" dirty="0">
                <a:solidFill>
                  <a:schemeClr val="bg1">
                    <a:lumMod val="50000"/>
                  </a:schemeClr>
                </a:solidFill>
                <a:cs typeface="+mn-ea"/>
                <a:sym typeface="+mn-lt"/>
              </a:rPr>
              <a:t>输入文本内容</a:t>
            </a:r>
            <a:endParaRPr lang="en-US" altLang="zh-CN" dirty="0">
              <a:solidFill>
                <a:schemeClr val="bg1">
                  <a:lumMod val="50000"/>
                </a:schemeClr>
              </a:solidFill>
              <a:cs typeface="+mn-ea"/>
              <a:sym typeface="+mn-lt"/>
            </a:endParaRPr>
          </a:p>
          <a:p>
            <a:pPr eaLnBrk="1" hangingPunct="1">
              <a:buFont typeface="Arial" charset="0"/>
              <a:buNone/>
            </a:pPr>
            <a:r>
              <a:rPr lang="en-US" altLang="zh-CN" sz="1600" dirty="0">
                <a:solidFill>
                  <a:schemeClr val="bg1">
                    <a:lumMod val="50000"/>
                  </a:schemeClr>
                </a:solidFill>
                <a:cs typeface="+mn-ea"/>
                <a:sym typeface="+mn-lt"/>
              </a:rPr>
              <a:t>Click here to add you</a:t>
            </a:r>
            <a:endParaRPr lang="zh-CN" altLang="en-US" sz="1600" dirty="0">
              <a:solidFill>
                <a:schemeClr val="bg1">
                  <a:lumMod val="50000"/>
                </a:schemeClr>
              </a:solidFill>
              <a:cs typeface="+mn-ea"/>
              <a:sym typeface="+mn-lt"/>
            </a:endParaRPr>
          </a:p>
          <a:p>
            <a:pPr eaLnBrk="1" hangingPunct="1">
              <a:buFont typeface="Arial" charset="0"/>
              <a:buNone/>
            </a:pPr>
            <a:r>
              <a:rPr lang="en-US" altLang="zh-CN" sz="1600" dirty="0">
                <a:solidFill>
                  <a:schemeClr val="bg1">
                    <a:lumMod val="50000"/>
                  </a:schemeClr>
                </a:solidFill>
                <a:cs typeface="+mn-ea"/>
                <a:sym typeface="+mn-lt"/>
              </a:rPr>
              <a:t> to the  center of the</a:t>
            </a:r>
            <a:endParaRPr lang="zh-CN" altLang="en-US" sz="1600" dirty="0">
              <a:solidFill>
                <a:schemeClr val="bg1">
                  <a:lumMod val="50000"/>
                </a:schemeClr>
              </a:solidFill>
              <a:cs typeface="+mn-ea"/>
              <a:sym typeface="+mn-lt"/>
            </a:endParaRPr>
          </a:p>
          <a:p>
            <a:pPr eaLnBrk="1" hangingPunct="1">
              <a:buFont typeface="Arial" charset="0"/>
              <a:buNone/>
            </a:pPr>
            <a:r>
              <a:rPr lang="en-US" altLang="zh-CN" sz="1600" dirty="0">
                <a:solidFill>
                  <a:schemeClr val="bg1">
                    <a:lumMod val="50000"/>
                  </a:schemeClr>
                </a:solidFill>
                <a:cs typeface="+mn-ea"/>
                <a:sym typeface="+mn-lt"/>
              </a:rPr>
              <a:t> narrative thought</a:t>
            </a:r>
            <a:endParaRPr lang="zh-CN" altLang="en-US" sz="1600" dirty="0">
              <a:solidFill>
                <a:schemeClr val="bg1">
                  <a:lumMod val="50000"/>
                </a:schemeClr>
              </a:solidFill>
              <a:cs typeface="+mn-ea"/>
              <a:sym typeface="+mn-lt"/>
            </a:endParaRPr>
          </a:p>
        </p:txBody>
      </p:sp>
      <p:sp>
        <p:nvSpPr>
          <p:cNvPr id="15" name="文本框 16"/>
          <p:cNvSpPr>
            <a:spLocks noChangeArrowheads="1"/>
          </p:cNvSpPr>
          <p:nvPr/>
        </p:nvSpPr>
        <p:spPr bwMode="auto">
          <a:xfrm>
            <a:off x="9785039" y="4553484"/>
            <a:ext cx="2116299" cy="12003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47" tIns="45723" rIns="91447" bIns="45723">
            <a:spAutoFit/>
          </a:bodyPr>
          <a:lstStyle/>
          <a:p>
            <a:pPr eaLnBrk="1" hangingPunct="1">
              <a:buFont typeface="Arial" charset="0"/>
              <a:buNone/>
            </a:pPr>
            <a:r>
              <a:rPr lang="en-US" altLang="zh-CN" sz="2400" dirty="0">
                <a:solidFill>
                  <a:schemeClr val="bg1">
                    <a:lumMod val="50000"/>
                  </a:schemeClr>
                </a:solidFill>
                <a:cs typeface="+mn-ea"/>
                <a:sym typeface="+mn-lt"/>
              </a:rPr>
              <a:t> </a:t>
            </a:r>
            <a:r>
              <a:rPr lang="zh-CN" altLang="en-US" dirty="0">
                <a:solidFill>
                  <a:schemeClr val="bg1">
                    <a:lumMod val="50000"/>
                  </a:schemeClr>
                </a:solidFill>
                <a:cs typeface="+mn-ea"/>
                <a:sym typeface="+mn-lt"/>
              </a:rPr>
              <a:t>输入文本内容</a:t>
            </a:r>
            <a:endParaRPr lang="en-US" altLang="zh-CN" dirty="0">
              <a:solidFill>
                <a:schemeClr val="bg1">
                  <a:lumMod val="50000"/>
                </a:schemeClr>
              </a:solidFill>
              <a:cs typeface="+mn-ea"/>
              <a:sym typeface="+mn-lt"/>
            </a:endParaRPr>
          </a:p>
          <a:p>
            <a:pPr eaLnBrk="1" hangingPunct="1">
              <a:buFont typeface="Arial" charset="0"/>
              <a:buNone/>
            </a:pPr>
            <a:r>
              <a:rPr lang="en-US" altLang="zh-CN" sz="1600" dirty="0">
                <a:solidFill>
                  <a:schemeClr val="bg1">
                    <a:lumMod val="50000"/>
                  </a:schemeClr>
                </a:solidFill>
                <a:cs typeface="+mn-ea"/>
                <a:sym typeface="+mn-lt"/>
              </a:rPr>
              <a:t>Click here to add you</a:t>
            </a:r>
            <a:endParaRPr lang="zh-CN" altLang="en-US" sz="1600" dirty="0">
              <a:solidFill>
                <a:schemeClr val="bg1">
                  <a:lumMod val="50000"/>
                </a:schemeClr>
              </a:solidFill>
              <a:cs typeface="+mn-ea"/>
              <a:sym typeface="+mn-lt"/>
            </a:endParaRPr>
          </a:p>
          <a:p>
            <a:pPr eaLnBrk="1" hangingPunct="1">
              <a:buFont typeface="Arial" charset="0"/>
              <a:buNone/>
            </a:pPr>
            <a:r>
              <a:rPr lang="en-US" altLang="zh-CN" sz="1600" dirty="0">
                <a:solidFill>
                  <a:schemeClr val="bg1">
                    <a:lumMod val="50000"/>
                  </a:schemeClr>
                </a:solidFill>
                <a:cs typeface="+mn-ea"/>
                <a:sym typeface="+mn-lt"/>
              </a:rPr>
              <a:t> to the  center of the</a:t>
            </a:r>
            <a:endParaRPr lang="zh-CN" altLang="en-US" sz="1600" dirty="0">
              <a:solidFill>
                <a:schemeClr val="bg1">
                  <a:lumMod val="50000"/>
                </a:schemeClr>
              </a:solidFill>
              <a:cs typeface="+mn-ea"/>
              <a:sym typeface="+mn-lt"/>
            </a:endParaRPr>
          </a:p>
          <a:p>
            <a:pPr eaLnBrk="1" hangingPunct="1">
              <a:buFont typeface="Arial" charset="0"/>
              <a:buNone/>
            </a:pPr>
            <a:r>
              <a:rPr lang="en-US" altLang="zh-CN" sz="1600" dirty="0">
                <a:solidFill>
                  <a:schemeClr val="bg1">
                    <a:lumMod val="50000"/>
                  </a:schemeClr>
                </a:solidFill>
                <a:cs typeface="+mn-ea"/>
                <a:sym typeface="+mn-lt"/>
              </a:rPr>
              <a:t> narrative thought</a:t>
            </a:r>
            <a:endParaRPr lang="zh-CN" altLang="en-US" sz="1600" dirty="0">
              <a:solidFill>
                <a:schemeClr val="bg1">
                  <a:lumMod val="50000"/>
                </a:schemeClr>
              </a:solidFill>
              <a:cs typeface="+mn-ea"/>
              <a:sym typeface="+mn-lt"/>
            </a:endParaRPr>
          </a:p>
        </p:txBody>
      </p:sp>
      <p:sp>
        <p:nvSpPr>
          <p:cNvPr id="16" name="文本框 17"/>
          <p:cNvSpPr>
            <a:spLocks noChangeArrowheads="1"/>
          </p:cNvSpPr>
          <p:nvPr/>
        </p:nvSpPr>
        <p:spPr bwMode="auto">
          <a:xfrm>
            <a:off x="5069549" y="4550313"/>
            <a:ext cx="2111490" cy="11080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47" tIns="45723" rIns="91447" bIns="45723">
            <a:spAutoFit/>
          </a:bodyPr>
          <a:lstStyle/>
          <a:p>
            <a:pPr eaLnBrk="1" hangingPunct="1">
              <a:buFont typeface="Arial" charset="0"/>
              <a:buNone/>
            </a:pPr>
            <a:r>
              <a:rPr lang="en-US" altLang="zh-CN" sz="1600" dirty="0">
                <a:solidFill>
                  <a:schemeClr val="bg1">
                    <a:lumMod val="50000"/>
                  </a:schemeClr>
                </a:solidFill>
                <a:cs typeface="+mn-ea"/>
                <a:sym typeface="+mn-lt"/>
              </a:rPr>
              <a:t> </a:t>
            </a:r>
            <a:r>
              <a:rPr lang="zh-CN" altLang="en-US" dirty="0">
                <a:solidFill>
                  <a:schemeClr val="bg1">
                    <a:lumMod val="50000"/>
                  </a:schemeClr>
                </a:solidFill>
                <a:cs typeface="+mn-ea"/>
                <a:sym typeface="+mn-lt"/>
              </a:rPr>
              <a:t>输入文本内容</a:t>
            </a:r>
            <a:endParaRPr lang="en-US" altLang="zh-CN" b="1" dirty="0">
              <a:solidFill>
                <a:schemeClr val="bg1">
                  <a:lumMod val="50000"/>
                </a:schemeClr>
              </a:solidFill>
              <a:cs typeface="+mn-ea"/>
              <a:sym typeface="+mn-lt"/>
            </a:endParaRPr>
          </a:p>
          <a:p>
            <a:pPr eaLnBrk="1" hangingPunct="1">
              <a:buFont typeface="Arial" charset="0"/>
              <a:buNone/>
            </a:pPr>
            <a:r>
              <a:rPr lang="en-US" altLang="zh-CN" sz="1600" dirty="0">
                <a:solidFill>
                  <a:schemeClr val="bg1">
                    <a:lumMod val="50000"/>
                  </a:schemeClr>
                </a:solidFill>
                <a:cs typeface="+mn-ea"/>
                <a:sym typeface="+mn-lt"/>
              </a:rPr>
              <a:t>Click here to add you</a:t>
            </a:r>
            <a:endParaRPr lang="zh-CN" altLang="en-US" sz="1600" dirty="0">
              <a:solidFill>
                <a:schemeClr val="bg1">
                  <a:lumMod val="50000"/>
                </a:schemeClr>
              </a:solidFill>
              <a:cs typeface="+mn-ea"/>
              <a:sym typeface="+mn-lt"/>
            </a:endParaRPr>
          </a:p>
          <a:p>
            <a:pPr eaLnBrk="1" hangingPunct="1">
              <a:buFont typeface="Arial" charset="0"/>
              <a:buNone/>
            </a:pPr>
            <a:r>
              <a:rPr lang="en-US" altLang="zh-CN" sz="1600" dirty="0">
                <a:solidFill>
                  <a:schemeClr val="bg1">
                    <a:lumMod val="50000"/>
                  </a:schemeClr>
                </a:solidFill>
                <a:cs typeface="+mn-ea"/>
                <a:sym typeface="+mn-lt"/>
              </a:rPr>
              <a:t> to the  center of the</a:t>
            </a:r>
            <a:endParaRPr lang="zh-CN" altLang="en-US" sz="1600" dirty="0">
              <a:solidFill>
                <a:schemeClr val="bg1">
                  <a:lumMod val="50000"/>
                </a:schemeClr>
              </a:solidFill>
              <a:cs typeface="+mn-ea"/>
              <a:sym typeface="+mn-lt"/>
            </a:endParaRPr>
          </a:p>
          <a:p>
            <a:pPr eaLnBrk="1" hangingPunct="1">
              <a:buFont typeface="Arial" charset="0"/>
              <a:buNone/>
            </a:pPr>
            <a:r>
              <a:rPr lang="en-US" altLang="zh-CN" sz="1600" dirty="0">
                <a:solidFill>
                  <a:schemeClr val="bg1">
                    <a:lumMod val="50000"/>
                  </a:schemeClr>
                </a:solidFill>
                <a:cs typeface="+mn-ea"/>
                <a:sym typeface="+mn-lt"/>
              </a:rPr>
              <a:t> narrative thought</a:t>
            </a:r>
            <a:endParaRPr lang="zh-CN" altLang="en-US" sz="1333" dirty="0">
              <a:solidFill>
                <a:schemeClr val="bg1">
                  <a:lumMod val="50000"/>
                </a:schemeClr>
              </a:solidFill>
              <a:cs typeface="+mn-ea"/>
              <a:sym typeface="+mn-lt"/>
            </a:endParaRPr>
          </a:p>
        </p:txBody>
      </p:sp>
      <p:pic>
        <p:nvPicPr>
          <p:cNvPr id="17" name="图片 25"/>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8364043" y="2952069"/>
            <a:ext cx="568399" cy="53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图片 26"/>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3269093" y="2898107"/>
            <a:ext cx="662073" cy="647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图片 27"/>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10470930" y="2925089"/>
            <a:ext cx="600153" cy="6046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图片 28"/>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5572852" y="2788595"/>
            <a:ext cx="1052651" cy="757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图片 29"/>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1108220" y="2925088"/>
            <a:ext cx="574749" cy="574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3568194"/>
      </p:ext>
    </p:extLst>
  </p:cSld>
  <p:clrMapOvr>
    <a:masterClrMapping/>
  </p:clrMapOvr>
  <mc:AlternateContent xmlns:mc="http://schemas.openxmlformats.org/markup-compatibility/2006" xmlns:p14="http://schemas.microsoft.com/office/powerpoint/2010/main">
    <mc:Choice Requires="p14">
      <p:transition p14:dur="0" advClick="0" advTm="3000"/>
    </mc:Choice>
    <mc:Fallback xmlns="">
      <p:transition advClick="0"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anim calcmode="lin" valueType="num">
                                      <p:cBhvr>
                                        <p:cTn id="8" dur="250" fill="hold"/>
                                        <p:tgtEl>
                                          <p:spTgt spid="5"/>
                                        </p:tgtEl>
                                        <p:attrNameLst>
                                          <p:attrName>ppt_x</p:attrName>
                                        </p:attrNameLst>
                                      </p:cBhvr>
                                      <p:tavLst>
                                        <p:tav tm="0">
                                          <p:val>
                                            <p:strVal val="#ppt_x"/>
                                          </p:val>
                                        </p:tav>
                                        <p:tav tm="100000">
                                          <p:val>
                                            <p:strVal val="#ppt_x"/>
                                          </p:val>
                                        </p:tav>
                                      </p:tavLst>
                                    </p:anim>
                                    <p:anim calcmode="lin" valueType="num">
                                      <p:cBhvr>
                                        <p:cTn id="9" dur="25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250"/>
                            </p:stCondLst>
                            <p:childTnLst>
                              <p:par>
                                <p:cTn id="11" presetID="42" presetClass="entr" presetSubtype="0" fill="hold" grpId="0"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250"/>
                                        <p:tgtEl>
                                          <p:spTgt spid="6"/>
                                        </p:tgtEl>
                                      </p:cBhvr>
                                    </p:animEffect>
                                    <p:anim calcmode="lin" valueType="num">
                                      <p:cBhvr>
                                        <p:cTn id="14" dur="250" fill="hold"/>
                                        <p:tgtEl>
                                          <p:spTgt spid="6"/>
                                        </p:tgtEl>
                                        <p:attrNameLst>
                                          <p:attrName>ppt_x</p:attrName>
                                        </p:attrNameLst>
                                      </p:cBhvr>
                                      <p:tavLst>
                                        <p:tav tm="0">
                                          <p:val>
                                            <p:strVal val="#ppt_x"/>
                                          </p:val>
                                        </p:tav>
                                        <p:tav tm="100000">
                                          <p:val>
                                            <p:strVal val="#ppt_x"/>
                                          </p:val>
                                        </p:tav>
                                      </p:tavLst>
                                    </p:anim>
                                    <p:anim calcmode="lin" valueType="num">
                                      <p:cBhvr>
                                        <p:cTn id="15" dur="250" fill="hold"/>
                                        <p:tgtEl>
                                          <p:spTgt spid="6"/>
                                        </p:tgtEl>
                                        <p:attrNameLst>
                                          <p:attrName>ppt_y</p:attrName>
                                        </p:attrNameLst>
                                      </p:cBhvr>
                                      <p:tavLst>
                                        <p:tav tm="0">
                                          <p:val>
                                            <p:strVal val="#ppt_y+.1"/>
                                          </p:val>
                                        </p:tav>
                                        <p:tav tm="100000">
                                          <p:val>
                                            <p:strVal val="#ppt_y"/>
                                          </p:val>
                                        </p:tav>
                                      </p:tavLst>
                                    </p:anim>
                                  </p:childTnLst>
                                </p:cTn>
                              </p:par>
                            </p:childTnLst>
                          </p:cTn>
                        </p:par>
                        <p:par>
                          <p:cTn id="16" fill="hold">
                            <p:stCondLst>
                              <p:cond delay="500"/>
                            </p:stCondLst>
                            <p:childTnLst>
                              <p:par>
                                <p:cTn id="17" presetID="42" presetClass="entr" presetSubtype="0" fill="hold" grpId="0"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250"/>
                                        <p:tgtEl>
                                          <p:spTgt spid="7"/>
                                        </p:tgtEl>
                                      </p:cBhvr>
                                    </p:animEffect>
                                    <p:anim calcmode="lin" valueType="num">
                                      <p:cBhvr>
                                        <p:cTn id="20" dur="250" fill="hold"/>
                                        <p:tgtEl>
                                          <p:spTgt spid="7"/>
                                        </p:tgtEl>
                                        <p:attrNameLst>
                                          <p:attrName>ppt_x</p:attrName>
                                        </p:attrNameLst>
                                      </p:cBhvr>
                                      <p:tavLst>
                                        <p:tav tm="0">
                                          <p:val>
                                            <p:strVal val="#ppt_x"/>
                                          </p:val>
                                        </p:tav>
                                        <p:tav tm="100000">
                                          <p:val>
                                            <p:strVal val="#ppt_x"/>
                                          </p:val>
                                        </p:tav>
                                      </p:tavLst>
                                    </p:anim>
                                    <p:anim calcmode="lin" valueType="num">
                                      <p:cBhvr>
                                        <p:cTn id="21" dur="250" fill="hold"/>
                                        <p:tgtEl>
                                          <p:spTgt spid="7"/>
                                        </p:tgtEl>
                                        <p:attrNameLst>
                                          <p:attrName>ppt_y</p:attrName>
                                        </p:attrNameLst>
                                      </p:cBhvr>
                                      <p:tavLst>
                                        <p:tav tm="0">
                                          <p:val>
                                            <p:strVal val="#ppt_y+.1"/>
                                          </p:val>
                                        </p:tav>
                                        <p:tav tm="100000">
                                          <p:val>
                                            <p:strVal val="#ppt_y"/>
                                          </p:val>
                                        </p:tav>
                                      </p:tavLst>
                                    </p:anim>
                                  </p:childTnLst>
                                </p:cTn>
                              </p:par>
                            </p:childTnLst>
                          </p:cTn>
                        </p:par>
                        <p:par>
                          <p:cTn id="22" fill="hold">
                            <p:stCondLst>
                              <p:cond delay="750"/>
                            </p:stCondLst>
                            <p:childTnLst>
                              <p:par>
                                <p:cTn id="23" presetID="42" presetClass="entr" presetSubtype="0" fill="hold" grpId="0" nodeType="after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250"/>
                                        <p:tgtEl>
                                          <p:spTgt spid="9"/>
                                        </p:tgtEl>
                                      </p:cBhvr>
                                    </p:animEffect>
                                    <p:anim calcmode="lin" valueType="num">
                                      <p:cBhvr>
                                        <p:cTn id="26" dur="250" fill="hold"/>
                                        <p:tgtEl>
                                          <p:spTgt spid="9"/>
                                        </p:tgtEl>
                                        <p:attrNameLst>
                                          <p:attrName>ppt_x</p:attrName>
                                        </p:attrNameLst>
                                      </p:cBhvr>
                                      <p:tavLst>
                                        <p:tav tm="0">
                                          <p:val>
                                            <p:strVal val="#ppt_x"/>
                                          </p:val>
                                        </p:tav>
                                        <p:tav tm="100000">
                                          <p:val>
                                            <p:strVal val="#ppt_x"/>
                                          </p:val>
                                        </p:tav>
                                      </p:tavLst>
                                    </p:anim>
                                    <p:anim calcmode="lin" valueType="num">
                                      <p:cBhvr>
                                        <p:cTn id="27" dur="250" fill="hold"/>
                                        <p:tgtEl>
                                          <p:spTgt spid="9"/>
                                        </p:tgtEl>
                                        <p:attrNameLst>
                                          <p:attrName>ppt_y</p:attrName>
                                        </p:attrNameLst>
                                      </p:cBhvr>
                                      <p:tavLst>
                                        <p:tav tm="0">
                                          <p:val>
                                            <p:strVal val="#ppt_y+.1"/>
                                          </p:val>
                                        </p:tav>
                                        <p:tav tm="100000">
                                          <p:val>
                                            <p:strVal val="#ppt_y"/>
                                          </p:val>
                                        </p:tav>
                                      </p:tavLst>
                                    </p:anim>
                                  </p:childTnLst>
                                </p:cTn>
                              </p:par>
                            </p:childTnLst>
                          </p:cTn>
                        </p:par>
                        <p:par>
                          <p:cTn id="28" fill="hold">
                            <p:stCondLst>
                              <p:cond delay="1000"/>
                            </p:stCondLst>
                            <p:childTnLst>
                              <p:par>
                                <p:cTn id="29" presetID="42" presetClass="entr" presetSubtype="0" fill="hold" grpId="0" nodeType="after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250"/>
                                        <p:tgtEl>
                                          <p:spTgt spid="10"/>
                                        </p:tgtEl>
                                      </p:cBhvr>
                                    </p:animEffect>
                                    <p:anim calcmode="lin" valueType="num">
                                      <p:cBhvr>
                                        <p:cTn id="32" dur="250" fill="hold"/>
                                        <p:tgtEl>
                                          <p:spTgt spid="10"/>
                                        </p:tgtEl>
                                        <p:attrNameLst>
                                          <p:attrName>ppt_x</p:attrName>
                                        </p:attrNameLst>
                                      </p:cBhvr>
                                      <p:tavLst>
                                        <p:tav tm="0">
                                          <p:val>
                                            <p:strVal val="#ppt_x"/>
                                          </p:val>
                                        </p:tav>
                                        <p:tav tm="100000">
                                          <p:val>
                                            <p:strVal val="#ppt_x"/>
                                          </p:val>
                                        </p:tav>
                                      </p:tavLst>
                                    </p:anim>
                                    <p:anim calcmode="lin" valueType="num">
                                      <p:cBhvr>
                                        <p:cTn id="33" dur="250" fill="hold"/>
                                        <p:tgtEl>
                                          <p:spTgt spid="10"/>
                                        </p:tgtEl>
                                        <p:attrNameLst>
                                          <p:attrName>ppt_y</p:attrName>
                                        </p:attrNameLst>
                                      </p:cBhvr>
                                      <p:tavLst>
                                        <p:tav tm="0">
                                          <p:val>
                                            <p:strVal val="#ppt_y+.1"/>
                                          </p:val>
                                        </p:tav>
                                        <p:tav tm="100000">
                                          <p:val>
                                            <p:strVal val="#ppt_y"/>
                                          </p:val>
                                        </p:tav>
                                      </p:tavLst>
                                    </p:anim>
                                  </p:childTnLst>
                                </p:cTn>
                              </p:par>
                            </p:childTnLst>
                          </p:cTn>
                        </p:par>
                        <p:par>
                          <p:cTn id="34" fill="hold">
                            <p:stCondLst>
                              <p:cond delay="1250"/>
                            </p:stCondLst>
                            <p:childTnLst>
                              <p:par>
                                <p:cTn id="35" presetID="42" presetClass="entr" presetSubtype="0" fill="hold" grpId="0" nodeType="after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250"/>
                                        <p:tgtEl>
                                          <p:spTgt spid="11"/>
                                        </p:tgtEl>
                                      </p:cBhvr>
                                    </p:animEffect>
                                    <p:anim calcmode="lin" valueType="num">
                                      <p:cBhvr>
                                        <p:cTn id="38" dur="250" fill="hold"/>
                                        <p:tgtEl>
                                          <p:spTgt spid="11"/>
                                        </p:tgtEl>
                                        <p:attrNameLst>
                                          <p:attrName>ppt_x</p:attrName>
                                        </p:attrNameLst>
                                      </p:cBhvr>
                                      <p:tavLst>
                                        <p:tav tm="0">
                                          <p:val>
                                            <p:strVal val="#ppt_x"/>
                                          </p:val>
                                        </p:tav>
                                        <p:tav tm="100000">
                                          <p:val>
                                            <p:strVal val="#ppt_x"/>
                                          </p:val>
                                        </p:tav>
                                      </p:tavLst>
                                    </p:anim>
                                    <p:anim calcmode="lin" valueType="num">
                                      <p:cBhvr>
                                        <p:cTn id="39" dur="250" fill="hold"/>
                                        <p:tgtEl>
                                          <p:spTgt spid="11"/>
                                        </p:tgtEl>
                                        <p:attrNameLst>
                                          <p:attrName>ppt_y</p:attrName>
                                        </p:attrNameLst>
                                      </p:cBhvr>
                                      <p:tavLst>
                                        <p:tav tm="0">
                                          <p:val>
                                            <p:strVal val="#ppt_y+.1"/>
                                          </p:val>
                                        </p:tav>
                                        <p:tav tm="100000">
                                          <p:val>
                                            <p:strVal val="#ppt_y"/>
                                          </p:val>
                                        </p:tav>
                                      </p:tavLst>
                                    </p:anim>
                                  </p:childTnLst>
                                </p:cTn>
                              </p:par>
                            </p:childTnLst>
                          </p:cTn>
                        </p:par>
                        <p:par>
                          <p:cTn id="40" fill="hold">
                            <p:stCondLst>
                              <p:cond delay="1500"/>
                            </p:stCondLst>
                            <p:childTnLst>
                              <p:par>
                                <p:cTn id="41" presetID="42" presetClass="entr" presetSubtype="0" fill="hold" grpId="0" nodeType="after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250"/>
                                        <p:tgtEl>
                                          <p:spTgt spid="12"/>
                                        </p:tgtEl>
                                      </p:cBhvr>
                                    </p:animEffect>
                                    <p:anim calcmode="lin" valueType="num">
                                      <p:cBhvr>
                                        <p:cTn id="44" dur="250" fill="hold"/>
                                        <p:tgtEl>
                                          <p:spTgt spid="12"/>
                                        </p:tgtEl>
                                        <p:attrNameLst>
                                          <p:attrName>ppt_x</p:attrName>
                                        </p:attrNameLst>
                                      </p:cBhvr>
                                      <p:tavLst>
                                        <p:tav tm="0">
                                          <p:val>
                                            <p:strVal val="#ppt_x"/>
                                          </p:val>
                                        </p:tav>
                                        <p:tav tm="100000">
                                          <p:val>
                                            <p:strVal val="#ppt_x"/>
                                          </p:val>
                                        </p:tav>
                                      </p:tavLst>
                                    </p:anim>
                                    <p:anim calcmode="lin" valueType="num">
                                      <p:cBhvr>
                                        <p:cTn id="45" dur="250" fill="hold"/>
                                        <p:tgtEl>
                                          <p:spTgt spid="12"/>
                                        </p:tgtEl>
                                        <p:attrNameLst>
                                          <p:attrName>ppt_y</p:attrName>
                                        </p:attrNameLst>
                                      </p:cBhvr>
                                      <p:tavLst>
                                        <p:tav tm="0">
                                          <p:val>
                                            <p:strVal val="#ppt_y+.1"/>
                                          </p:val>
                                        </p:tav>
                                        <p:tav tm="100000">
                                          <p:val>
                                            <p:strVal val="#ppt_y"/>
                                          </p:val>
                                        </p:tav>
                                      </p:tavLst>
                                    </p:anim>
                                  </p:childTnLst>
                                </p:cTn>
                              </p:par>
                            </p:childTnLst>
                          </p:cTn>
                        </p:par>
                        <p:par>
                          <p:cTn id="46" fill="hold">
                            <p:stCondLst>
                              <p:cond delay="1750"/>
                            </p:stCondLst>
                            <p:childTnLst>
                              <p:par>
                                <p:cTn id="47" presetID="42" presetClass="entr" presetSubtype="0" fill="hold" grpId="0" nodeType="afterEffect">
                                  <p:stCondLst>
                                    <p:cond delay="0"/>
                                  </p:stCondLst>
                                  <p:childTnLst>
                                    <p:set>
                                      <p:cBhvr>
                                        <p:cTn id="48" dur="1" fill="hold">
                                          <p:stCondLst>
                                            <p:cond delay="0"/>
                                          </p:stCondLst>
                                        </p:cTn>
                                        <p:tgtEl>
                                          <p:spTgt spid="13"/>
                                        </p:tgtEl>
                                        <p:attrNameLst>
                                          <p:attrName>style.visibility</p:attrName>
                                        </p:attrNameLst>
                                      </p:cBhvr>
                                      <p:to>
                                        <p:strVal val="visible"/>
                                      </p:to>
                                    </p:set>
                                    <p:animEffect transition="in" filter="fade">
                                      <p:cBhvr>
                                        <p:cTn id="49" dur="250"/>
                                        <p:tgtEl>
                                          <p:spTgt spid="13"/>
                                        </p:tgtEl>
                                      </p:cBhvr>
                                    </p:animEffect>
                                    <p:anim calcmode="lin" valueType="num">
                                      <p:cBhvr>
                                        <p:cTn id="50" dur="250" fill="hold"/>
                                        <p:tgtEl>
                                          <p:spTgt spid="13"/>
                                        </p:tgtEl>
                                        <p:attrNameLst>
                                          <p:attrName>ppt_x</p:attrName>
                                        </p:attrNameLst>
                                      </p:cBhvr>
                                      <p:tavLst>
                                        <p:tav tm="0">
                                          <p:val>
                                            <p:strVal val="#ppt_x"/>
                                          </p:val>
                                        </p:tav>
                                        <p:tav tm="100000">
                                          <p:val>
                                            <p:strVal val="#ppt_x"/>
                                          </p:val>
                                        </p:tav>
                                      </p:tavLst>
                                    </p:anim>
                                    <p:anim calcmode="lin" valueType="num">
                                      <p:cBhvr>
                                        <p:cTn id="51" dur="250" fill="hold"/>
                                        <p:tgtEl>
                                          <p:spTgt spid="13"/>
                                        </p:tgtEl>
                                        <p:attrNameLst>
                                          <p:attrName>ppt_y</p:attrName>
                                        </p:attrNameLst>
                                      </p:cBhvr>
                                      <p:tavLst>
                                        <p:tav tm="0">
                                          <p:val>
                                            <p:strVal val="#ppt_y+.1"/>
                                          </p:val>
                                        </p:tav>
                                        <p:tav tm="100000">
                                          <p:val>
                                            <p:strVal val="#ppt_y"/>
                                          </p:val>
                                        </p:tav>
                                      </p:tavLst>
                                    </p:anim>
                                  </p:childTnLst>
                                </p:cTn>
                              </p:par>
                            </p:childTnLst>
                          </p:cTn>
                        </p:par>
                        <p:par>
                          <p:cTn id="52" fill="hold">
                            <p:stCondLst>
                              <p:cond delay="2000"/>
                            </p:stCondLst>
                            <p:childTnLst>
                              <p:par>
                                <p:cTn id="53" presetID="42" presetClass="entr" presetSubtype="0" fill="hold" grpId="0" nodeType="afterEffect">
                                  <p:stCondLst>
                                    <p:cond delay="0"/>
                                  </p:stCondLst>
                                  <p:childTnLst>
                                    <p:set>
                                      <p:cBhvr>
                                        <p:cTn id="54" dur="1" fill="hold">
                                          <p:stCondLst>
                                            <p:cond delay="0"/>
                                          </p:stCondLst>
                                        </p:cTn>
                                        <p:tgtEl>
                                          <p:spTgt spid="14"/>
                                        </p:tgtEl>
                                        <p:attrNameLst>
                                          <p:attrName>style.visibility</p:attrName>
                                        </p:attrNameLst>
                                      </p:cBhvr>
                                      <p:to>
                                        <p:strVal val="visible"/>
                                      </p:to>
                                    </p:set>
                                    <p:animEffect transition="in" filter="fade">
                                      <p:cBhvr>
                                        <p:cTn id="55" dur="250"/>
                                        <p:tgtEl>
                                          <p:spTgt spid="14"/>
                                        </p:tgtEl>
                                      </p:cBhvr>
                                    </p:animEffect>
                                    <p:anim calcmode="lin" valueType="num">
                                      <p:cBhvr>
                                        <p:cTn id="56" dur="250" fill="hold"/>
                                        <p:tgtEl>
                                          <p:spTgt spid="14"/>
                                        </p:tgtEl>
                                        <p:attrNameLst>
                                          <p:attrName>ppt_x</p:attrName>
                                        </p:attrNameLst>
                                      </p:cBhvr>
                                      <p:tavLst>
                                        <p:tav tm="0">
                                          <p:val>
                                            <p:strVal val="#ppt_x"/>
                                          </p:val>
                                        </p:tav>
                                        <p:tav tm="100000">
                                          <p:val>
                                            <p:strVal val="#ppt_x"/>
                                          </p:val>
                                        </p:tav>
                                      </p:tavLst>
                                    </p:anim>
                                    <p:anim calcmode="lin" valueType="num">
                                      <p:cBhvr>
                                        <p:cTn id="57" dur="250" fill="hold"/>
                                        <p:tgtEl>
                                          <p:spTgt spid="14"/>
                                        </p:tgtEl>
                                        <p:attrNameLst>
                                          <p:attrName>ppt_y</p:attrName>
                                        </p:attrNameLst>
                                      </p:cBhvr>
                                      <p:tavLst>
                                        <p:tav tm="0">
                                          <p:val>
                                            <p:strVal val="#ppt_y+.1"/>
                                          </p:val>
                                        </p:tav>
                                        <p:tav tm="100000">
                                          <p:val>
                                            <p:strVal val="#ppt_y"/>
                                          </p:val>
                                        </p:tav>
                                      </p:tavLst>
                                    </p:anim>
                                  </p:childTnLst>
                                </p:cTn>
                              </p:par>
                            </p:childTnLst>
                          </p:cTn>
                        </p:par>
                        <p:par>
                          <p:cTn id="58" fill="hold">
                            <p:stCondLst>
                              <p:cond delay="2250"/>
                            </p:stCondLst>
                            <p:childTnLst>
                              <p:par>
                                <p:cTn id="59" presetID="42" presetClass="entr" presetSubtype="0" fill="hold" grpId="0" nodeType="afterEffect">
                                  <p:stCondLst>
                                    <p:cond delay="0"/>
                                  </p:stCondLst>
                                  <p:childTnLst>
                                    <p:set>
                                      <p:cBhvr>
                                        <p:cTn id="60" dur="1" fill="hold">
                                          <p:stCondLst>
                                            <p:cond delay="0"/>
                                          </p:stCondLst>
                                        </p:cTn>
                                        <p:tgtEl>
                                          <p:spTgt spid="15"/>
                                        </p:tgtEl>
                                        <p:attrNameLst>
                                          <p:attrName>style.visibility</p:attrName>
                                        </p:attrNameLst>
                                      </p:cBhvr>
                                      <p:to>
                                        <p:strVal val="visible"/>
                                      </p:to>
                                    </p:set>
                                    <p:animEffect transition="in" filter="fade">
                                      <p:cBhvr>
                                        <p:cTn id="61" dur="250"/>
                                        <p:tgtEl>
                                          <p:spTgt spid="15"/>
                                        </p:tgtEl>
                                      </p:cBhvr>
                                    </p:animEffect>
                                    <p:anim calcmode="lin" valueType="num">
                                      <p:cBhvr>
                                        <p:cTn id="62" dur="250" fill="hold"/>
                                        <p:tgtEl>
                                          <p:spTgt spid="15"/>
                                        </p:tgtEl>
                                        <p:attrNameLst>
                                          <p:attrName>ppt_x</p:attrName>
                                        </p:attrNameLst>
                                      </p:cBhvr>
                                      <p:tavLst>
                                        <p:tav tm="0">
                                          <p:val>
                                            <p:strVal val="#ppt_x"/>
                                          </p:val>
                                        </p:tav>
                                        <p:tav tm="100000">
                                          <p:val>
                                            <p:strVal val="#ppt_x"/>
                                          </p:val>
                                        </p:tav>
                                      </p:tavLst>
                                    </p:anim>
                                    <p:anim calcmode="lin" valueType="num">
                                      <p:cBhvr>
                                        <p:cTn id="63" dur="250" fill="hold"/>
                                        <p:tgtEl>
                                          <p:spTgt spid="15"/>
                                        </p:tgtEl>
                                        <p:attrNameLst>
                                          <p:attrName>ppt_y</p:attrName>
                                        </p:attrNameLst>
                                      </p:cBhvr>
                                      <p:tavLst>
                                        <p:tav tm="0">
                                          <p:val>
                                            <p:strVal val="#ppt_y+.1"/>
                                          </p:val>
                                        </p:tav>
                                        <p:tav tm="100000">
                                          <p:val>
                                            <p:strVal val="#ppt_y"/>
                                          </p:val>
                                        </p:tav>
                                      </p:tavLst>
                                    </p:anim>
                                  </p:childTnLst>
                                </p:cTn>
                              </p:par>
                            </p:childTnLst>
                          </p:cTn>
                        </p:par>
                        <p:par>
                          <p:cTn id="64" fill="hold">
                            <p:stCondLst>
                              <p:cond delay="2500"/>
                            </p:stCondLst>
                            <p:childTnLst>
                              <p:par>
                                <p:cTn id="65" presetID="42" presetClass="entr" presetSubtype="0" fill="hold" grpId="0" nodeType="afterEffect">
                                  <p:stCondLst>
                                    <p:cond delay="0"/>
                                  </p:stCondLst>
                                  <p:childTnLst>
                                    <p:set>
                                      <p:cBhvr>
                                        <p:cTn id="66" dur="1" fill="hold">
                                          <p:stCondLst>
                                            <p:cond delay="0"/>
                                          </p:stCondLst>
                                        </p:cTn>
                                        <p:tgtEl>
                                          <p:spTgt spid="16"/>
                                        </p:tgtEl>
                                        <p:attrNameLst>
                                          <p:attrName>style.visibility</p:attrName>
                                        </p:attrNameLst>
                                      </p:cBhvr>
                                      <p:to>
                                        <p:strVal val="visible"/>
                                      </p:to>
                                    </p:set>
                                    <p:animEffect transition="in" filter="fade">
                                      <p:cBhvr>
                                        <p:cTn id="67" dur="250"/>
                                        <p:tgtEl>
                                          <p:spTgt spid="16"/>
                                        </p:tgtEl>
                                      </p:cBhvr>
                                    </p:animEffect>
                                    <p:anim calcmode="lin" valueType="num">
                                      <p:cBhvr>
                                        <p:cTn id="68" dur="250" fill="hold"/>
                                        <p:tgtEl>
                                          <p:spTgt spid="16"/>
                                        </p:tgtEl>
                                        <p:attrNameLst>
                                          <p:attrName>ppt_x</p:attrName>
                                        </p:attrNameLst>
                                      </p:cBhvr>
                                      <p:tavLst>
                                        <p:tav tm="0">
                                          <p:val>
                                            <p:strVal val="#ppt_x"/>
                                          </p:val>
                                        </p:tav>
                                        <p:tav tm="100000">
                                          <p:val>
                                            <p:strVal val="#ppt_x"/>
                                          </p:val>
                                        </p:tav>
                                      </p:tavLst>
                                    </p:anim>
                                    <p:anim calcmode="lin" valueType="num">
                                      <p:cBhvr>
                                        <p:cTn id="69" dur="250" fill="hold"/>
                                        <p:tgtEl>
                                          <p:spTgt spid="16"/>
                                        </p:tgtEl>
                                        <p:attrNameLst>
                                          <p:attrName>ppt_y</p:attrName>
                                        </p:attrNameLst>
                                      </p:cBhvr>
                                      <p:tavLst>
                                        <p:tav tm="0">
                                          <p:val>
                                            <p:strVal val="#ppt_y+.1"/>
                                          </p:val>
                                        </p:tav>
                                        <p:tav tm="100000">
                                          <p:val>
                                            <p:strVal val="#ppt_y"/>
                                          </p:val>
                                        </p:tav>
                                      </p:tavLst>
                                    </p:anim>
                                  </p:childTnLst>
                                </p:cTn>
                              </p:par>
                            </p:childTnLst>
                          </p:cTn>
                        </p:par>
                        <p:par>
                          <p:cTn id="70" fill="hold">
                            <p:stCondLst>
                              <p:cond delay="2750"/>
                            </p:stCondLst>
                            <p:childTnLst>
                              <p:par>
                                <p:cTn id="71" presetID="42" presetClass="entr" presetSubtype="0" fill="hold" nodeType="afterEffect">
                                  <p:stCondLst>
                                    <p:cond delay="0"/>
                                  </p:stCondLst>
                                  <p:childTnLst>
                                    <p:set>
                                      <p:cBhvr>
                                        <p:cTn id="72" dur="1" fill="hold">
                                          <p:stCondLst>
                                            <p:cond delay="0"/>
                                          </p:stCondLst>
                                        </p:cTn>
                                        <p:tgtEl>
                                          <p:spTgt spid="17"/>
                                        </p:tgtEl>
                                        <p:attrNameLst>
                                          <p:attrName>style.visibility</p:attrName>
                                        </p:attrNameLst>
                                      </p:cBhvr>
                                      <p:to>
                                        <p:strVal val="visible"/>
                                      </p:to>
                                    </p:set>
                                    <p:animEffect transition="in" filter="fade">
                                      <p:cBhvr>
                                        <p:cTn id="73" dur="250"/>
                                        <p:tgtEl>
                                          <p:spTgt spid="17"/>
                                        </p:tgtEl>
                                      </p:cBhvr>
                                    </p:animEffect>
                                    <p:anim calcmode="lin" valueType="num">
                                      <p:cBhvr>
                                        <p:cTn id="74" dur="250" fill="hold"/>
                                        <p:tgtEl>
                                          <p:spTgt spid="17"/>
                                        </p:tgtEl>
                                        <p:attrNameLst>
                                          <p:attrName>ppt_x</p:attrName>
                                        </p:attrNameLst>
                                      </p:cBhvr>
                                      <p:tavLst>
                                        <p:tav tm="0">
                                          <p:val>
                                            <p:strVal val="#ppt_x"/>
                                          </p:val>
                                        </p:tav>
                                        <p:tav tm="100000">
                                          <p:val>
                                            <p:strVal val="#ppt_x"/>
                                          </p:val>
                                        </p:tav>
                                      </p:tavLst>
                                    </p:anim>
                                    <p:anim calcmode="lin" valueType="num">
                                      <p:cBhvr>
                                        <p:cTn id="75" dur="250" fill="hold"/>
                                        <p:tgtEl>
                                          <p:spTgt spid="17"/>
                                        </p:tgtEl>
                                        <p:attrNameLst>
                                          <p:attrName>ppt_y</p:attrName>
                                        </p:attrNameLst>
                                      </p:cBhvr>
                                      <p:tavLst>
                                        <p:tav tm="0">
                                          <p:val>
                                            <p:strVal val="#ppt_y+.1"/>
                                          </p:val>
                                        </p:tav>
                                        <p:tav tm="100000">
                                          <p:val>
                                            <p:strVal val="#ppt_y"/>
                                          </p:val>
                                        </p:tav>
                                      </p:tavLst>
                                    </p:anim>
                                  </p:childTnLst>
                                </p:cTn>
                              </p:par>
                            </p:childTnLst>
                          </p:cTn>
                        </p:par>
                        <p:par>
                          <p:cTn id="76" fill="hold">
                            <p:stCondLst>
                              <p:cond delay="3000"/>
                            </p:stCondLst>
                            <p:childTnLst>
                              <p:par>
                                <p:cTn id="77" presetID="42" presetClass="entr" presetSubtype="0" fill="hold" nodeType="afterEffect">
                                  <p:stCondLst>
                                    <p:cond delay="0"/>
                                  </p:stCondLst>
                                  <p:childTnLst>
                                    <p:set>
                                      <p:cBhvr>
                                        <p:cTn id="78" dur="1" fill="hold">
                                          <p:stCondLst>
                                            <p:cond delay="0"/>
                                          </p:stCondLst>
                                        </p:cTn>
                                        <p:tgtEl>
                                          <p:spTgt spid="18"/>
                                        </p:tgtEl>
                                        <p:attrNameLst>
                                          <p:attrName>style.visibility</p:attrName>
                                        </p:attrNameLst>
                                      </p:cBhvr>
                                      <p:to>
                                        <p:strVal val="visible"/>
                                      </p:to>
                                    </p:set>
                                    <p:animEffect transition="in" filter="fade">
                                      <p:cBhvr>
                                        <p:cTn id="79" dur="250"/>
                                        <p:tgtEl>
                                          <p:spTgt spid="18"/>
                                        </p:tgtEl>
                                      </p:cBhvr>
                                    </p:animEffect>
                                    <p:anim calcmode="lin" valueType="num">
                                      <p:cBhvr>
                                        <p:cTn id="80" dur="250" fill="hold"/>
                                        <p:tgtEl>
                                          <p:spTgt spid="18"/>
                                        </p:tgtEl>
                                        <p:attrNameLst>
                                          <p:attrName>ppt_x</p:attrName>
                                        </p:attrNameLst>
                                      </p:cBhvr>
                                      <p:tavLst>
                                        <p:tav tm="0">
                                          <p:val>
                                            <p:strVal val="#ppt_x"/>
                                          </p:val>
                                        </p:tav>
                                        <p:tav tm="100000">
                                          <p:val>
                                            <p:strVal val="#ppt_x"/>
                                          </p:val>
                                        </p:tav>
                                      </p:tavLst>
                                    </p:anim>
                                    <p:anim calcmode="lin" valueType="num">
                                      <p:cBhvr>
                                        <p:cTn id="81" dur="250" fill="hold"/>
                                        <p:tgtEl>
                                          <p:spTgt spid="18"/>
                                        </p:tgtEl>
                                        <p:attrNameLst>
                                          <p:attrName>ppt_y</p:attrName>
                                        </p:attrNameLst>
                                      </p:cBhvr>
                                      <p:tavLst>
                                        <p:tav tm="0">
                                          <p:val>
                                            <p:strVal val="#ppt_y+.1"/>
                                          </p:val>
                                        </p:tav>
                                        <p:tav tm="100000">
                                          <p:val>
                                            <p:strVal val="#ppt_y"/>
                                          </p:val>
                                        </p:tav>
                                      </p:tavLst>
                                    </p:anim>
                                  </p:childTnLst>
                                </p:cTn>
                              </p:par>
                            </p:childTnLst>
                          </p:cTn>
                        </p:par>
                        <p:par>
                          <p:cTn id="82" fill="hold">
                            <p:stCondLst>
                              <p:cond delay="3250"/>
                            </p:stCondLst>
                            <p:childTnLst>
                              <p:par>
                                <p:cTn id="83" presetID="42" presetClass="entr" presetSubtype="0" fill="hold" nodeType="afterEffect">
                                  <p:stCondLst>
                                    <p:cond delay="0"/>
                                  </p:stCondLst>
                                  <p:childTnLst>
                                    <p:set>
                                      <p:cBhvr>
                                        <p:cTn id="84" dur="1" fill="hold">
                                          <p:stCondLst>
                                            <p:cond delay="0"/>
                                          </p:stCondLst>
                                        </p:cTn>
                                        <p:tgtEl>
                                          <p:spTgt spid="19"/>
                                        </p:tgtEl>
                                        <p:attrNameLst>
                                          <p:attrName>style.visibility</p:attrName>
                                        </p:attrNameLst>
                                      </p:cBhvr>
                                      <p:to>
                                        <p:strVal val="visible"/>
                                      </p:to>
                                    </p:set>
                                    <p:animEffect transition="in" filter="fade">
                                      <p:cBhvr>
                                        <p:cTn id="85" dur="250"/>
                                        <p:tgtEl>
                                          <p:spTgt spid="19"/>
                                        </p:tgtEl>
                                      </p:cBhvr>
                                    </p:animEffect>
                                    <p:anim calcmode="lin" valueType="num">
                                      <p:cBhvr>
                                        <p:cTn id="86" dur="250" fill="hold"/>
                                        <p:tgtEl>
                                          <p:spTgt spid="19"/>
                                        </p:tgtEl>
                                        <p:attrNameLst>
                                          <p:attrName>ppt_x</p:attrName>
                                        </p:attrNameLst>
                                      </p:cBhvr>
                                      <p:tavLst>
                                        <p:tav tm="0">
                                          <p:val>
                                            <p:strVal val="#ppt_x"/>
                                          </p:val>
                                        </p:tav>
                                        <p:tav tm="100000">
                                          <p:val>
                                            <p:strVal val="#ppt_x"/>
                                          </p:val>
                                        </p:tav>
                                      </p:tavLst>
                                    </p:anim>
                                    <p:anim calcmode="lin" valueType="num">
                                      <p:cBhvr>
                                        <p:cTn id="87" dur="250" fill="hold"/>
                                        <p:tgtEl>
                                          <p:spTgt spid="19"/>
                                        </p:tgtEl>
                                        <p:attrNameLst>
                                          <p:attrName>ppt_y</p:attrName>
                                        </p:attrNameLst>
                                      </p:cBhvr>
                                      <p:tavLst>
                                        <p:tav tm="0">
                                          <p:val>
                                            <p:strVal val="#ppt_y+.1"/>
                                          </p:val>
                                        </p:tav>
                                        <p:tav tm="100000">
                                          <p:val>
                                            <p:strVal val="#ppt_y"/>
                                          </p:val>
                                        </p:tav>
                                      </p:tavLst>
                                    </p:anim>
                                  </p:childTnLst>
                                </p:cTn>
                              </p:par>
                            </p:childTnLst>
                          </p:cTn>
                        </p:par>
                        <p:par>
                          <p:cTn id="88" fill="hold">
                            <p:stCondLst>
                              <p:cond delay="3500"/>
                            </p:stCondLst>
                            <p:childTnLst>
                              <p:par>
                                <p:cTn id="89" presetID="42" presetClass="entr" presetSubtype="0" fill="hold" nodeType="afterEffect">
                                  <p:stCondLst>
                                    <p:cond delay="0"/>
                                  </p:stCondLst>
                                  <p:childTnLst>
                                    <p:set>
                                      <p:cBhvr>
                                        <p:cTn id="90" dur="1" fill="hold">
                                          <p:stCondLst>
                                            <p:cond delay="0"/>
                                          </p:stCondLst>
                                        </p:cTn>
                                        <p:tgtEl>
                                          <p:spTgt spid="20"/>
                                        </p:tgtEl>
                                        <p:attrNameLst>
                                          <p:attrName>style.visibility</p:attrName>
                                        </p:attrNameLst>
                                      </p:cBhvr>
                                      <p:to>
                                        <p:strVal val="visible"/>
                                      </p:to>
                                    </p:set>
                                    <p:animEffect transition="in" filter="fade">
                                      <p:cBhvr>
                                        <p:cTn id="91" dur="250"/>
                                        <p:tgtEl>
                                          <p:spTgt spid="20"/>
                                        </p:tgtEl>
                                      </p:cBhvr>
                                    </p:animEffect>
                                    <p:anim calcmode="lin" valueType="num">
                                      <p:cBhvr>
                                        <p:cTn id="92" dur="250" fill="hold"/>
                                        <p:tgtEl>
                                          <p:spTgt spid="20"/>
                                        </p:tgtEl>
                                        <p:attrNameLst>
                                          <p:attrName>ppt_x</p:attrName>
                                        </p:attrNameLst>
                                      </p:cBhvr>
                                      <p:tavLst>
                                        <p:tav tm="0">
                                          <p:val>
                                            <p:strVal val="#ppt_x"/>
                                          </p:val>
                                        </p:tav>
                                        <p:tav tm="100000">
                                          <p:val>
                                            <p:strVal val="#ppt_x"/>
                                          </p:val>
                                        </p:tav>
                                      </p:tavLst>
                                    </p:anim>
                                    <p:anim calcmode="lin" valueType="num">
                                      <p:cBhvr>
                                        <p:cTn id="93" dur="250" fill="hold"/>
                                        <p:tgtEl>
                                          <p:spTgt spid="20"/>
                                        </p:tgtEl>
                                        <p:attrNameLst>
                                          <p:attrName>ppt_y</p:attrName>
                                        </p:attrNameLst>
                                      </p:cBhvr>
                                      <p:tavLst>
                                        <p:tav tm="0">
                                          <p:val>
                                            <p:strVal val="#ppt_y+.1"/>
                                          </p:val>
                                        </p:tav>
                                        <p:tav tm="100000">
                                          <p:val>
                                            <p:strVal val="#ppt_y"/>
                                          </p:val>
                                        </p:tav>
                                      </p:tavLst>
                                    </p:anim>
                                  </p:childTnLst>
                                </p:cTn>
                              </p:par>
                            </p:childTnLst>
                          </p:cTn>
                        </p:par>
                        <p:par>
                          <p:cTn id="94" fill="hold">
                            <p:stCondLst>
                              <p:cond delay="3750"/>
                            </p:stCondLst>
                            <p:childTnLst>
                              <p:par>
                                <p:cTn id="95" presetID="42" presetClass="entr" presetSubtype="0" fill="hold" nodeType="afterEffect">
                                  <p:stCondLst>
                                    <p:cond delay="0"/>
                                  </p:stCondLst>
                                  <p:childTnLst>
                                    <p:set>
                                      <p:cBhvr>
                                        <p:cTn id="96" dur="1" fill="hold">
                                          <p:stCondLst>
                                            <p:cond delay="0"/>
                                          </p:stCondLst>
                                        </p:cTn>
                                        <p:tgtEl>
                                          <p:spTgt spid="21"/>
                                        </p:tgtEl>
                                        <p:attrNameLst>
                                          <p:attrName>style.visibility</p:attrName>
                                        </p:attrNameLst>
                                      </p:cBhvr>
                                      <p:to>
                                        <p:strVal val="visible"/>
                                      </p:to>
                                    </p:set>
                                    <p:animEffect transition="in" filter="fade">
                                      <p:cBhvr>
                                        <p:cTn id="97" dur="250"/>
                                        <p:tgtEl>
                                          <p:spTgt spid="21"/>
                                        </p:tgtEl>
                                      </p:cBhvr>
                                    </p:animEffect>
                                    <p:anim calcmode="lin" valueType="num">
                                      <p:cBhvr>
                                        <p:cTn id="98" dur="250" fill="hold"/>
                                        <p:tgtEl>
                                          <p:spTgt spid="21"/>
                                        </p:tgtEl>
                                        <p:attrNameLst>
                                          <p:attrName>ppt_x</p:attrName>
                                        </p:attrNameLst>
                                      </p:cBhvr>
                                      <p:tavLst>
                                        <p:tav tm="0">
                                          <p:val>
                                            <p:strVal val="#ppt_x"/>
                                          </p:val>
                                        </p:tav>
                                        <p:tav tm="100000">
                                          <p:val>
                                            <p:strVal val="#ppt_x"/>
                                          </p:val>
                                        </p:tav>
                                      </p:tavLst>
                                    </p:anim>
                                    <p:anim calcmode="lin" valueType="num">
                                      <p:cBhvr>
                                        <p:cTn id="99" dur="250" fill="hold"/>
                                        <p:tgtEl>
                                          <p:spTgt spid="2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9" grpId="0" animBg="1"/>
      <p:bldP spid="10" grpId="0" animBg="1"/>
      <p:bldP spid="11" grpId="0" animBg="1"/>
      <p:bldP spid="12" grpId="0"/>
      <p:bldP spid="13" grpId="0"/>
      <p:bldP spid="14" grpId="0"/>
      <p:bldP spid="15" grpId="0"/>
      <p:bldP spid="16"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96"/>
          <p:cNvSpPr>
            <a:spLocks noChangeArrowheads="1"/>
          </p:cNvSpPr>
          <p:nvPr/>
        </p:nvSpPr>
        <p:spPr bwMode="auto">
          <a:xfrm>
            <a:off x="941989" y="2771599"/>
            <a:ext cx="1464896" cy="1464820"/>
          </a:xfrm>
          <a:prstGeom prst="ellipse">
            <a:avLst/>
          </a:prstGeom>
          <a:solidFill>
            <a:schemeClr val="accent1"/>
          </a:solidFill>
          <a:ln w="38100">
            <a:solidFill>
              <a:schemeClr val="bg1">
                <a:lumMod val="85000"/>
              </a:schemeClr>
            </a:solidFill>
          </a:ln>
          <a:effectLst/>
        </p:spPr>
        <p:txBody>
          <a:bodyPr wrap="square" lIns="0" tIns="45719" rIns="0" bIns="45719" anchor="ctr">
            <a:normAutofit/>
          </a:bodyPr>
          <a:lstStyle/>
          <a:p>
            <a:pPr algn="ctr"/>
            <a:r>
              <a:rPr lang="en-US" altLang="zh-CN" sz="2000" b="1" dirty="0">
                <a:solidFill>
                  <a:schemeClr val="bg1"/>
                </a:solidFill>
                <a:cs typeface="+mn-ea"/>
                <a:sym typeface="+mn-lt"/>
              </a:rPr>
              <a:t>TEXT</a:t>
            </a:r>
          </a:p>
          <a:p>
            <a:pPr algn="ctr"/>
            <a:r>
              <a:rPr lang="en-US" altLang="zh-CN" sz="1600" dirty="0">
                <a:solidFill>
                  <a:schemeClr val="bg1"/>
                </a:solidFill>
                <a:cs typeface="+mn-ea"/>
                <a:sym typeface="+mn-lt"/>
              </a:rPr>
              <a:t>CONTENTS HERE</a:t>
            </a:r>
            <a:endParaRPr lang="zh-CN" altLang="en-US" sz="1600" dirty="0">
              <a:solidFill>
                <a:schemeClr val="bg1"/>
              </a:solidFill>
              <a:cs typeface="+mn-ea"/>
              <a:sym typeface="+mn-lt"/>
            </a:endParaRPr>
          </a:p>
        </p:txBody>
      </p:sp>
      <p:sp>
        <p:nvSpPr>
          <p:cNvPr id="7" name="Oval 102"/>
          <p:cNvSpPr>
            <a:spLocks noChangeArrowheads="1"/>
          </p:cNvSpPr>
          <p:nvPr/>
        </p:nvSpPr>
        <p:spPr bwMode="auto">
          <a:xfrm>
            <a:off x="4804367" y="2850959"/>
            <a:ext cx="1464896" cy="1464820"/>
          </a:xfrm>
          <a:prstGeom prst="ellipse">
            <a:avLst/>
          </a:prstGeom>
          <a:solidFill>
            <a:schemeClr val="accent1"/>
          </a:solidFill>
          <a:ln w="38100">
            <a:solidFill>
              <a:schemeClr val="bg1">
                <a:lumMod val="85000"/>
              </a:schemeClr>
            </a:solidFill>
          </a:ln>
          <a:effectLst/>
        </p:spPr>
        <p:txBody>
          <a:bodyPr wrap="square" lIns="0" tIns="45719" rIns="0" bIns="45719" anchor="ctr">
            <a:normAutofit/>
          </a:bodyPr>
          <a:lstStyle/>
          <a:p>
            <a:pPr algn="ctr"/>
            <a:r>
              <a:rPr lang="en-US" altLang="zh-CN" sz="2000" b="1" dirty="0">
                <a:solidFill>
                  <a:schemeClr val="bg1"/>
                </a:solidFill>
                <a:cs typeface="+mn-ea"/>
                <a:sym typeface="+mn-lt"/>
              </a:rPr>
              <a:t>TEXT</a:t>
            </a:r>
          </a:p>
          <a:p>
            <a:pPr algn="ctr"/>
            <a:r>
              <a:rPr lang="en-US" altLang="zh-CN" sz="1600" dirty="0">
                <a:solidFill>
                  <a:schemeClr val="bg1"/>
                </a:solidFill>
                <a:cs typeface="+mn-ea"/>
                <a:sym typeface="+mn-lt"/>
              </a:rPr>
              <a:t>CONTENTS HERE</a:t>
            </a:r>
            <a:endParaRPr lang="zh-CN" altLang="en-US" sz="1600" dirty="0">
              <a:solidFill>
                <a:schemeClr val="bg1"/>
              </a:solidFill>
              <a:cs typeface="+mn-ea"/>
              <a:sym typeface="+mn-lt"/>
            </a:endParaRPr>
          </a:p>
        </p:txBody>
      </p:sp>
      <p:sp>
        <p:nvSpPr>
          <p:cNvPr id="8" name="Oval 108"/>
          <p:cNvSpPr>
            <a:spLocks noChangeArrowheads="1"/>
          </p:cNvSpPr>
          <p:nvPr/>
        </p:nvSpPr>
        <p:spPr bwMode="auto">
          <a:xfrm>
            <a:off x="2832831" y="2203680"/>
            <a:ext cx="1464784" cy="1464529"/>
          </a:xfrm>
          <a:prstGeom prst="ellipse">
            <a:avLst/>
          </a:prstGeom>
          <a:solidFill>
            <a:schemeClr val="accent1"/>
          </a:solidFill>
          <a:ln w="38100">
            <a:solidFill>
              <a:schemeClr val="bg1">
                <a:lumMod val="85000"/>
              </a:schemeClr>
            </a:solidFill>
          </a:ln>
          <a:effectLst/>
        </p:spPr>
        <p:txBody>
          <a:bodyPr wrap="square" lIns="0" tIns="45719" rIns="0" bIns="45719" anchor="ctr">
            <a:normAutofit/>
          </a:bodyPr>
          <a:lstStyle/>
          <a:p>
            <a:pPr algn="ctr"/>
            <a:r>
              <a:rPr lang="en-US" altLang="zh-CN" sz="2000" b="1" dirty="0">
                <a:solidFill>
                  <a:schemeClr val="bg1"/>
                </a:solidFill>
                <a:cs typeface="+mn-ea"/>
                <a:sym typeface="+mn-lt"/>
              </a:rPr>
              <a:t>TEXT</a:t>
            </a:r>
          </a:p>
          <a:p>
            <a:pPr algn="ctr"/>
            <a:r>
              <a:rPr lang="en-US" altLang="zh-CN" sz="1600" dirty="0">
                <a:solidFill>
                  <a:schemeClr val="bg1"/>
                </a:solidFill>
                <a:cs typeface="+mn-ea"/>
                <a:sym typeface="+mn-lt"/>
              </a:rPr>
              <a:t>CONTENTS HERE</a:t>
            </a:r>
            <a:endParaRPr lang="zh-CN" altLang="en-US" sz="1600" dirty="0">
              <a:solidFill>
                <a:schemeClr val="bg1"/>
              </a:solidFill>
              <a:cs typeface="+mn-ea"/>
              <a:sym typeface="+mn-lt"/>
            </a:endParaRPr>
          </a:p>
        </p:txBody>
      </p:sp>
      <p:sp>
        <p:nvSpPr>
          <p:cNvPr id="9" name="AutoShape 46"/>
          <p:cNvSpPr>
            <a:spLocks noChangeArrowheads="1"/>
          </p:cNvSpPr>
          <p:nvPr/>
        </p:nvSpPr>
        <p:spPr bwMode="auto">
          <a:xfrm>
            <a:off x="3140563" y="3471457"/>
            <a:ext cx="914400" cy="753931"/>
          </a:xfrm>
          <a:prstGeom prst="upArrow">
            <a:avLst>
              <a:gd name="adj1" fmla="val 52833"/>
              <a:gd name="adj2" fmla="val 45940"/>
            </a:avLst>
          </a:prstGeom>
          <a:gradFill rotWithShape="1">
            <a:gsLst>
              <a:gs pos="0">
                <a:schemeClr val="tx1">
                  <a:lumMod val="50000"/>
                  <a:lumOff val="50000"/>
                </a:schemeClr>
              </a:gs>
              <a:gs pos="100000">
                <a:srgbClr val="FFFFFF">
                  <a:alpha val="0"/>
                </a:srgbClr>
              </a:gs>
            </a:gsLst>
            <a:lin ang="5400000" scaled="1"/>
          </a:gradFill>
          <a:ln w="9525" algn="ctr">
            <a:noFill/>
            <a:miter lim="800000"/>
            <a:headEnd/>
            <a:tailEnd/>
          </a:ln>
        </p:spPr>
        <p:txBody>
          <a:bodyPr wrap="none" lIns="91436" tIns="45719" rIns="91436" bIns="45719" anchor="ctr"/>
          <a:lstStyle/>
          <a:p>
            <a:pPr latinLnBrk="1">
              <a:defRPr/>
            </a:pPr>
            <a:endParaRPr kumimoji="1" lang="ko-KR" altLang="ko-KR" sz="2400">
              <a:cs typeface="+mn-ea"/>
              <a:sym typeface="+mn-lt"/>
            </a:endParaRPr>
          </a:p>
        </p:txBody>
      </p:sp>
      <p:sp>
        <p:nvSpPr>
          <p:cNvPr id="10" name="AutoShape 65"/>
          <p:cNvSpPr>
            <a:spLocks noChangeArrowheads="1"/>
          </p:cNvSpPr>
          <p:nvPr/>
        </p:nvSpPr>
        <p:spPr bwMode="auto">
          <a:xfrm rot="-2367420">
            <a:off x="1837331" y="3815969"/>
            <a:ext cx="914400" cy="753931"/>
          </a:xfrm>
          <a:prstGeom prst="upArrow">
            <a:avLst>
              <a:gd name="adj1" fmla="val 52833"/>
              <a:gd name="adj2" fmla="val 45940"/>
            </a:avLst>
          </a:prstGeom>
          <a:gradFill rotWithShape="1">
            <a:gsLst>
              <a:gs pos="0">
                <a:schemeClr val="tx1">
                  <a:lumMod val="50000"/>
                  <a:lumOff val="50000"/>
                </a:schemeClr>
              </a:gs>
              <a:gs pos="100000">
                <a:srgbClr val="FFFFFF">
                  <a:alpha val="0"/>
                </a:srgbClr>
              </a:gs>
            </a:gsLst>
            <a:lin ang="5400000" scaled="1"/>
          </a:gradFill>
          <a:ln w="9525" algn="ctr">
            <a:noFill/>
            <a:miter lim="800000"/>
            <a:headEnd/>
            <a:tailEnd/>
          </a:ln>
        </p:spPr>
        <p:txBody>
          <a:bodyPr wrap="none" lIns="91436" tIns="45719" rIns="91436" bIns="45719" anchor="ctr"/>
          <a:lstStyle/>
          <a:p>
            <a:pPr latinLnBrk="1">
              <a:defRPr/>
            </a:pPr>
            <a:endParaRPr kumimoji="1" lang="ko-KR" altLang="ko-KR" sz="2400">
              <a:cs typeface="+mn-ea"/>
              <a:sym typeface="+mn-lt"/>
            </a:endParaRPr>
          </a:p>
        </p:txBody>
      </p:sp>
      <p:sp>
        <p:nvSpPr>
          <p:cNvPr id="11" name="AutoShape 66"/>
          <p:cNvSpPr>
            <a:spLocks noChangeArrowheads="1"/>
          </p:cNvSpPr>
          <p:nvPr/>
        </p:nvSpPr>
        <p:spPr bwMode="auto">
          <a:xfrm rot="2480061">
            <a:off x="4386845" y="3814379"/>
            <a:ext cx="914400" cy="753933"/>
          </a:xfrm>
          <a:prstGeom prst="upArrow">
            <a:avLst>
              <a:gd name="adj1" fmla="val 52833"/>
              <a:gd name="adj2" fmla="val 45940"/>
            </a:avLst>
          </a:prstGeom>
          <a:gradFill rotWithShape="1">
            <a:gsLst>
              <a:gs pos="0">
                <a:schemeClr val="tx1">
                  <a:lumMod val="50000"/>
                  <a:lumOff val="50000"/>
                </a:schemeClr>
              </a:gs>
              <a:gs pos="100000">
                <a:srgbClr val="FFFFFF">
                  <a:alpha val="0"/>
                </a:srgbClr>
              </a:gs>
            </a:gsLst>
            <a:lin ang="5400000" scaled="1"/>
          </a:gradFill>
          <a:ln w="9525" algn="ctr">
            <a:noFill/>
            <a:miter lim="800000"/>
            <a:headEnd/>
            <a:tailEnd/>
          </a:ln>
        </p:spPr>
        <p:txBody>
          <a:bodyPr wrap="none" lIns="91436" tIns="45719" rIns="91436" bIns="45719" anchor="ctr"/>
          <a:lstStyle/>
          <a:p>
            <a:pPr latinLnBrk="1">
              <a:defRPr/>
            </a:pPr>
            <a:endParaRPr kumimoji="1" lang="ko-KR" altLang="ko-KR" sz="2400">
              <a:cs typeface="+mn-ea"/>
              <a:sym typeface="+mn-lt"/>
            </a:endParaRPr>
          </a:p>
        </p:txBody>
      </p:sp>
      <p:sp>
        <p:nvSpPr>
          <p:cNvPr id="12" name="文本框 11"/>
          <p:cNvSpPr txBox="1"/>
          <p:nvPr/>
        </p:nvSpPr>
        <p:spPr>
          <a:xfrm>
            <a:off x="941993" y="4847444"/>
            <a:ext cx="5327273" cy="812528"/>
          </a:xfrm>
          <a:prstGeom prst="rect">
            <a:avLst/>
          </a:prstGeom>
          <a:noFill/>
        </p:spPr>
        <p:txBody>
          <a:bodyPr wrap="square" lIns="91436" tIns="45719" rIns="91436" bIns="45719" rtlCol="0">
            <a:spAutoFit/>
          </a:bodyPr>
          <a:lstStyle/>
          <a:p>
            <a:pPr algn="ctr">
              <a:lnSpc>
                <a:spcPct val="130000"/>
              </a:lnSpc>
            </a:pPr>
            <a:r>
              <a:rPr lang="zh-CN" altLang="en-US" sz="1200" dirty="0">
                <a:solidFill>
                  <a:schemeClr val="tx1">
                    <a:lumMod val="50000"/>
                    <a:lumOff val="50000"/>
                  </a:schemeClr>
                </a:solidFill>
                <a:cs typeface="+mn-ea"/>
                <a:sym typeface="+mn-lt"/>
              </a:rPr>
              <a:t>此处添加详细文本描述，建议与标题相关并符合整体语言风格。此处添加详细文本描述，建议与标题相关并符合整体语言风格。</a:t>
            </a:r>
            <a:endParaRPr lang="en-US" altLang="zh-CN" sz="1200" dirty="0">
              <a:solidFill>
                <a:schemeClr val="tx1">
                  <a:lumMod val="50000"/>
                  <a:lumOff val="50000"/>
                </a:schemeClr>
              </a:solidFill>
              <a:cs typeface="+mn-ea"/>
              <a:sym typeface="+mn-lt"/>
            </a:endParaRPr>
          </a:p>
          <a:p>
            <a:pPr algn="ctr">
              <a:lnSpc>
                <a:spcPct val="130000"/>
              </a:lnSpc>
            </a:pPr>
            <a:endParaRPr lang="en-US" altLang="zh-CN" sz="1200" dirty="0">
              <a:solidFill>
                <a:schemeClr val="tx1">
                  <a:lumMod val="50000"/>
                  <a:lumOff val="50000"/>
                </a:schemeClr>
              </a:solidFill>
              <a:cs typeface="+mn-ea"/>
              <a:sym typeface="+mn-lt"/>
            </a:endParaRPr>
          </a:p>
        </p:txBody>
      </p:sp>
      <p:cxnSp>
        <p:nvCxnSpPr>
          <p:cNvPr id="13" name="直接连接符 12"/>
          <p:cNvCxnSpPr/>
          <p:nvPr/>
        </p:nvCxnSpPr>
        <p:spPr>
          <a:xfrm>
            <a:off x="6890849" y="2385733"/>
            <a:ext cx="0" cy="3058521"/>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7364716" y="2657178"/>
            <a:ext cx="3981313" cy="1758493"/>
          </a:xfrm>
          <a:prstGeom prst="rect">
            <a:avLst/>
          </a:prstGeom>
          <a:noFill/>
        </p:spPr>
        <p:txBody>
          <a:bodyPr wrap="square" lIns="91436" tIns="45719" rIns="91436" bIns="45719" rtlCol="0">
            <a:spAutoFit/>
          </a:bodyPr>
          <a:lstStyle/>
          <a:p>
            <a:r>
              <a:rPr lang="zh-CN" altLang="en-US" sz="1467" dirty="0">
                <a:solidFill>
                  <a:schemeClr val="tx1">
                    <a:lumMod val="75000"/>
                    <a:lumOff val="25000"/>
                  </a:schemeClr>
                </a:solidFill>
                <a:cs typeface="+mn-ea"/>
                <a:sym typeface="+mn-lt"/>
              </a:rPr>
              <a:t>在此添加标题</a:t>
            </a:r>
          </a:p>
          <a:p>
            <a:pPr>
              <a:lnSpc>
                <a:spcPct val="130000"/>
              </a:lnSpc>
            </a:pPr>
            <a:r>
              <a:rPr lang="zh-CN" altLang="en-US" sz="1200" dirty="0">
                <a:solidFill>
                  <a:schemeClr val="tx1">
                    <a:lumMod val="50000"/>
                    <a:lumOff val="50000"/>
                  </a:schemeClr>
                </a:solidFill>
                <a:cs typeface="+mn-ea"/>
                <a:sym typeface="+mn-lt"/>
              </a:rPr>
              <a:t>此处添加详细文本描述，建议与标题相关并符合整体语言风格。</a:t>
            </a:r>
            <a:endParaRPr lang="en-US" altLang="zh-CN" sz="1200" dirty="0">
              <a:solidFill>
                <a:schemeClr val="tx1">
                  <a:lumMod val="50000"/>
                  <a:lumOff val="50000"/>
                </a:schemeClr>
              </a:solidFill>
              <a:cs typeface="+mn-ea"/>
              <a:sym typeface="+mn-lt"/>
            </a:endParaRPr>
          </a:p>
          <a:p>
            <a:pPr>
              <a:lnSpc>
                <a:spcPct val="130000"/>
              </a:lnSpc>
            </a:pPr>
            <a:r>
              <a:rPr lang="zh-CN" altLang="en-US" sz="1200" dirty="0">
                <a:solidFill>
                  <a:schemeClr val="tx1">
                    <a:lumMod val="50000"/>
                    <a:lumOff val="50000"/>
                  </a:schemeClr>
                </a:solidFill>
                <a:cs typeface="+mn-ea"/>
                <a:sym typeface="+mn-lt"/>
              </a:rPr>
              <a:t>此处添加详细文本描述，建议与标题相关并符合整体语言风格。</a:t>
            </a:r>
            <a:endParaRPr lang="en-US" altLang="zh-CN" sz="1200" dirty="0">
              <a:solidFill>
                <a:schemeClr val="tx1">
                  <a:lumMod val="50000"/>
                  <a:lumOff val="50000"/>
                </a:schemeClr>
              </a:solidFill>
              <a:cs typeface="+mn-ea"/>
              <a:sym typeface="+mn-lt"/>
            </a:endParaRPr>
          </a:p>
          <a:p>
            <a:pPr>
              <a:lnSpc>
                <a:spcPct val="130000"/>
              </a:lnSpc>
            </a:pPr>
            <a:r>
              <a:rPr lang="zh-CN" altLang="en-US" sz="1200" dirty="0">
                <a:solidFill>
                  <a:schemeClr val="tx1">
                    <a:lumMod val="50000"/>
                    <a:lumOff val="50000"/>
                  </a:schemeClr>
                </a:solidFill>
                <a:cs typeface="+mn-ea"/>
                <a:sym typeface="+mn-lt"/>
              </a:rPr>
              <a:t>此处添加详细文本描述，建议与标题相关并符合整体语言风格。</a:t>
            </a:r>
            <a:endParaRPr lang="en-US" altLang="zh-CN" sz="1200" dirty="0">
              <a:solidFill>
                <a:schemeClr val="tx1">
                  <a:lumMod val="50000"/>
                  <a:lumOff val="50000"/>
                </a:schemeClr>
              </a:solidFill>
              <a:cs typeface="+mn-ea"/>
              <a:sym typeface="+mn-lt"/>
            </a:endParaRPr>
          </a:p>
        </p:txBody>
      </p:sp>
    </p:spTree>
    <p:extLst>
      <p:ext uri="{BB962C8B-B14F-4D97-AF65-F5344CB8AC3E}">
        <p14:creationId xmlns:p14="http://schemas.microsoft.com/office/powerpoint/2010/main" val="43370399"/>
      </p:ext>
    </p:extLst>
  </p:cSld>
  <p:clrMapOvr>
    <a:masterClrMapping/>
  </p:clrMapOvr>
  <mc:AlternateContent xmlns:mc="http://schemas.openxmlformats.org/markup-compatibility/2006" xmlns:p14="http://schemas.microsoft.com/office/powerpoint/2010/main">
    <mc:Choice Requires="p14">
      <p:transition p14:dur="0" advClick="0" advTm="3000"/>
    </mc:Choice>
    <mc:Fallback xmlns="">
      <p:transition advClick="0"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4" fill="hold" grpId="0" nodeType="after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wipe(down)">
                                      <p:cBhvr>
                                        <p:cTn id="13" dur="500"/>
                                        <p:tgtEl>
                                          <p:spTgt spid="10"/>
                                        </p:tgtEl>
                                      </p:cBhvr>
                                    </p:animEffect>
                                  </p:childTnLst>
                                </p:cTn>
                              </p:par>
                            </p:childTnLst>
                          </p:cTn>
                        </p:par>
                        <p:par>
                          <p:cTn id="14" fill="hold">
                            <p:stCondLst>
                              <p:cond delay="1500"/>
                            </p:stCondLst>
                            <p:childTnLst>
                              <p:par>
                                <p:cTn id="15" presetID="42" presetClass="entr" presetSubtype="0" fill="hold" grpId="0" nodeType="after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1000"/>
                                        <p:tgtEl>
                                          <p:spTgt spid="8"/>
                                        </p:tgtEl>
                                      </p:cBhvr>
                                    </p:animEffect>
                                    <p:anim calcmode="lin" valueType="num">
                                      <p:cBhvr>
                                        <p:cTn id="18" dur="1000" fill="hold"/>
                                        <p:tgtEl>
                                          <p:spTgt spid="8"/>
                                        </p:tgtEl>
                                        <p:attrNameLst>
                                          <p:attrName>ppt_x</p:attrName>
                                        </p:attrNameLst>
                                      </p:cBhvr>
                                      <p:tavLst>
                                        <p:tav tm="0">
                                          <p:val>
                                            <p:strVal val="#ppt_x"/>
                                          </p:val>
                                        </p:tav>
                                        <p:tav tm="100000">
                                          <p:val>
                                            <p:strVal val="#ppt_x"/>
                                          </p:val>
                                        </p:tav>
                                      </p:tavLst>
                                    </p:anim>
                                    <p:anim calcmode="lin" valueType="num">
                                      <p:cBhvr>
                                        <p:cTn id="19" dur="1000" fill="hold"/>
                                        <p:tgtEl>
                                          <p:spTgt spid="8"/>
                                        </p:tgtEl>
                                        <p:attrNameLst>
                                          <p:attrName>ppt_y</p:attrName>
                                        </p:attrNameLst>
                                      </p:cBhvr>
                                      <p:tavLst>
                                        <p:tav tm="0">
                                          <p:val>
                                            <p:strVal val="#ppt_y+.1"/>
                                          </p:val>
                                        </p:tav>
                                        <p:tav tm="100000">
                                          <p:val>
                                            <p:strVal val="#ppt_y"/>
                                          </p:val>
                                        </p:tav>
                                      </p:tavLst>
                                    </p:anim>
                                  </p:childTnLst>
                                </p:cTn>
                              </p:par>
                            </p:childTnLst>
                          </p:cTn>
                        </p:par>
                        <p:par>
                          <p:cTn id="20" fill="hold">
                            <p:stCondLst>
                              <p:cond delay="2500"/>
                            </p:stCondLst>
                            <p:childTnLst>
                              <p:par>
                                <p:cTn id="21" presetID="22" presetClass="entr" presetSubtype="4" fill="hold" grpId="0" nodeType="after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wipe(down)">
                                      <p:cBhvr>
                                        <p:cTn id="23" dur="500"/>
                                        <p:tgtEl>
                                          <p:spTgt spid="9"/>
                                        </p:tgtEl>
                                      </p:cBhvr>
                                    </p:animEffect>
                                  </p:childTnLst>
                                </p:cTn>
                              </p:par>
                            </p:childTnLst>
                          </p:cTn>
                        </p:par>
                        <p:par>
                          <p:cTn id="24" fill="hold">
                            <p:stCondLst>
                              <p:cond delay="3000"/>
                            </p:stCondLst>
                            <p:childTnLst>
                              <p:par>
                                <p:cTn id="25" presetID="42" presetClass="entr" presetSubtype="0" fill="hold" grpId="0" nodeType="after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1000"/>
                                        <p:tgtEl>
                                          <p:spTgt spid="7"/>
                                        </p:tgtEl>
                                      </p:cBhvr>
                                    </p:animEffect>
                                    <p:anim calcmode="lin" valueType="num">
                                      <p:cBhvr>
                                        <p:cTn id="28" dur="1000" fill="hold"/>
                                        <p:tgtEl>
                                          <p:spTgt spid="7"/>
                                        </p:tgtEl>
                                        <p:attrNameLst>
                                          <p:attrName>ppt_x</p:attrName>
                                        </p:attrNameLst>
                                      </p:cBhvr>
                                      <p:tavLst>
                                        <p:tav tm="0">
                                          <p:val>
                                            <p:strVal val="#ppt_x"/>
                                          </p:val>
                                        </p:tav>
                                        <p:tav tm="100000">
                                          <p:val>
                                            <p:strVal val="#ppt_x"/>
                                          </p:val>
                                        </p:tav>
                                      </p:tavLst>
                                    </p:anim>
                                    <p:anim calcmode="lin" valueType="num">
                                      <p:cBhvr>
                                        <p:cTn id="29" dur="1000" fill="hold"/>
                                        <p:tgtEl>
                                          <p:spTgt spid="7"/>
                                        </p:tgtEl>
                                        <p:attrNameLst>
                                          <p:attrName>ppt_y</p:attrName>
                                        </p:attrNameLst>
                                      </p:cBhvr>
                                      <p:tavLst>
                                        <p:tav tm="0">
                                          <p:val>
                                            <p:strVal val="#ppt_y+.1"/>
                                          </p:val>
                                        </p:tav>
                                        <p:tav tm="100000">
                                          <p:val>
                                            <p:strVal val="#ppt_y"/>
                                          </p:val>
                                        </p:tav>
                                      </p:tavLst>
                                    </p:anim>
                                  </p:childTnLst>
                                </p:cTn>
                              </p:par>
                            </p:childTnLst>
                          </p:cTn>
                        </p:par>
                        <p:par>
                          <p:cTn id="30" fill="hold">
                            <p:stCondLst>
                              <p:cond delay="4000"/>
                            </p:stCondLst>
                            <p:childTnLst>
                              <p:par>
                                <p:cTn id="31" presetID="22" presetClass="entr" presetSubtype="4" fill="hold" grpId="0" nodeType="after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wipe(down)">
                                      <p:cBhvr>
                                        <p:cTn id="33" dur="500"/>
                                        <p:tgtEl>
                                          <p:spTgt spid="11"/>
                                        </p:tgtEl>
                                      </p:cBhvr>
                                    </p:animEffect>
                                  </p:childTnLst>
                                </p:cTn>
                              </p:par>
                            </p:childTnLst>
                          </p:cTn>
                        </p:par>
                        <p:par>
                          <p:cTn id="34" fill="hold">
                            <p:stCondLst>
                              <p:cond delay="4500"/>
                            </p:stCondLst>
                            <p:childTnLst>
                              <p:par>
                                <p:cTn id="35" presetID="10" presetClass="entr" presetSubtype="0" fill="hold" grpId="0" nodeType="afterEffect">
                                  <p:stCondLst>
                                    <p:cond delay="0"/>
                                  </p:stCondLst>
                                  <p:iterate type="lt">
                                    <p:tmPct val="10000"/>
                                  </p:iterate>
                                  <p:childTnLst>
                                    <p:set>
                                      <p:cBhvr>
                                        <p:cTn id="36" dur="1" fill="hold">
                                          <p:stCondLst>
                                            <p:cond delay="0"/>
                                          </p:stCondLst>
                                        </p:cTn>
                                        <p:tgtEl>
                                          <p:spTgt spid="12"/>
                                        </p:tgtEl>
                                        <p:attrNameLst>
                                          <p:attrName>style.visibility</p:attrName>
                                        </p:attrNameLst>
                                      </p:cBhvr>
                                      <p:to>
                                        <p:strVal val="visible"/>
                                      </p:to>
                                    </p:set>
                                    <p:animEffect transition="in" filter="fade">
                                      <p:cBhvr>
                                        <p:cTn id="37" dur="500"/>
                                        <p:tgtEl>
                                          <p:spTgt spid="12"/>
                                        </p:tgtEl>
                                      </p:cBhvr>
                                    </p:animEffect>
                                  </p:childTnLst>
                                </p:cTn>
                              </p:par>
                            </p:childTnLst>
                          </p:cTn>
                        </p:par>
                        <p:par>
                          <p:cTn id="38" fill="hold">
                            <p:stCondLst>
                              <p:cond delay="7750"/>
                            </p:stCondLst>
                            <p:childTnLst>
                              <p:par>
                                <p:cTn id="39" presetID="16" presetClass="entr" presetSubtype="42" fill="hold" nodeType="after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barn(outHorizontal)">
                                      <p:cBhvr>
                                        <p:cTn id="41" dur="500"/>
                                        <p:tgtEl>
                                          <p:spTgt spid="13"/>
                                        </p:tgtEl>
                                      </p:cBhvr>
                                    </p:animEffect>
                                  </p:childTnLst>
                                </p:cTn>
                              </p:par>
                            </p:childTnLst>
                          </p:cTn>
                        </p:par>
                        <p:par>
                          <p:cTn id="42" fill="hold">
                            <p:stCondLst>
                              <p:cond delay="8250"/>
                            </p:stCondLst>
                            <p:childTnLst>
                              <p:par>
                                <p:cTn id="43" presetID="10" presetClass="entr" presetSubtype="0" fill="hold" grpId="0" nodeType="afterEffect">
                                  <p:stCondLst>
                                    <p:cond delay="0"/>
                                  </p:stCondLst>
                                  <p:iterate type="lt">
                                    <p:tmPct val="10000"/>
                                  </p:iterate>
                                  <p:childTnLst>
                                    <p:set>
                                      <p:cBhvr>
                                        <p:cTn id="44" dur="1" fill="hold">
                                          <p:stCondLst>
                                            <p:cond delay="0"/>
                                          </p:stCondLst>
                                        </p:cTn>
                                        <p:tgtEl>
                                          <p:spTgt spid="14"/>
                                        </p:tgtEl>
                                        <p:attrNameLst>
                                          <p:attrName>style.visibility</p:attrName>
                                        </p:attrNameLst>
                                      </p:cBhvr>
                                      <p:to>
                                        <p:strVal val="visible"/>
                                      </p:to>
                                    </p:set>
                                    <p:animEffect transition="in" filter="fade">
                                      <p:cBhvr>
                                        <p:cTn id="45"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2" grpId="0"/>
      <p:bldP spid="14"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图片 29" descr="资源 211"/>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23190" y="-48895"/>
            <a:ext cx="12419965" cy="6955790"/>
          </a:xfrm>
          <a:prstGeom prst="rect">
            <a:avLst/>
          </a:prstGeom>
        </p:spPr>
      </p:pic>
      <p:pic>
        <p:nvPicPr>
          <p:cNvPr id="38" name="图片 37" descr="资源 3711"/>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337945" y="2336800"/>
            <a:ext cx="2962275" cy="2686050"/>
          </a:xfrm>
          <a:prstGeom prst="rect">
            <a:avLst/>
          </a:prstGeom>
        </p:spPr>
      </p:pic>
      <p:pic>
        <p:nvPicPr>
          <p:cNvPr id="12" name="图片 11" descr="资源 811"/>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4465320" y="3714750"/>
            <a:ext cx="320675" cy="1308100"/>
          </a:xfrm>
          <a:prstGeom prst="rect">
            <a:avLst/>
          </a:prstGeom>
        </p:spPr>
      </p:pic>
      <p:pic>
        <p:nvPicPr>
          <p:cNvPr id="23" name="图片 22" descr="资源 1611"/>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3173095" y="1620520"/>
            <a:ext cx="1771650" cy="869950"/>
          </a:xfrm>
          <a:prstGeom prst="rect">
            <a:avLst/>
          </a:prstGeom>
        </p:spPr>
      </p:pic>
      <p:sp>
        <p:nvSpPr>
          <p:cNvPr id="7" name="矩形 6"/>
          <p:cNvSpPr/>
          <p:nvPr/>
        </p:nvSpPr>
        <p:spPr>
          <a:xfrm>
            <a:off x="5782945" y="3714750"/>
            <a:ext cx="4997450" cy="768350"/>
          </a:xfrm>
          <a:prstGeom prst="rect">
            <a:avLst/>
          </a:prstGeom>
        </p:spPr>
        <p:txBody>
          <a:bodyPr wrap="square">
            <a:spAutoFit/>
          </a:bodyPr>
          <a:lstStyle/>
          <a:p>
            <a:pPr algn="ctr"/>
            <a:r>
              <a:rPr lang="zh-CN" altLang="en-US" sz="4400" b="1" dirty="0">
                <a:solidFill>
                  <a:schemeClr val="tx1"/>
                </a:solidFill>
                <a:cs typeface="+mn-ea"/>
                <a:sym typeface="+mn-lt"/>
              </a:rPr>
              <a:t>点击此处添加标题</a:t>
            </a:r>
          </a:p>
        </p:txBody>
      </p:sp>
      <p:sp>
        <p:nvSpPr>
          <p:cNvPr id="3" name="矩形 2"/>
          <p:cNvSpPr/>
          <p:nvPr/>
        </p:nvSpPr>
        <p:spPr>
          <a:xfrm>
            <a:off x="6568942" y="1776641"/>
            <a:ext cx="3425939" cy="1862048"/>
          </a:xfrm>
          <a:prstGeom prst="rect">
            <a:avLst/>
          </a:prstGeom>
        </p:spPr>
        <p:txBody>
          <a:bodyPr wrap="none">
            <a:spAutoFit/>
          </a:bodyPr>
          <a:lstStyle/>
          <a:p>
            <a:pPr algn="ctr"/>
            <a:r>
              <a:rPr lang="en-US" altLang="zh-CN" sz="6600" b="1" dirty="0">
                <a:solidFill>
                  <a:schemeClr val="tx1"/>
                </a:solidFill>
                <a:cs typeface="+mn-ea"/>
                <a:sym typeface="+mn-lt"/>
              </a:rPr>
              <a:t>part</a:t>
            </a:r>
            <a:r>
              <a:rPr lang="en-US" altLang="zh-CN" sz="11500" b="1" dirty="0">
                <a:solidFill>
                  <a:schemeClr val="tx1"/>
                </a:solidFill>
                <a:cs typeface="+mn-ea"/>
                <a:sym typeface="+mn-lt"/>
              </a:rPr>
              <a:t>04</a:t>
            </a:r>
          </a:p>
        </p:txBody>
      </p:sp>
      <p:sp>
        <p:nvSpPr>
          <p:cNvPr id="4" name="矩形 3"/>
          <p:cNvSpPr/>
          <p:nvPr/>
        </p:nvSpPr>
        <p:spPr>
          <a:xfrm>
            <a:off x="6262370" y="4624070"/>
            <a:ext cx="4369435" cy="398780"/>
          </a:xfrm>
          <a:prstGeom prst="rect">
            <a:avLst/>
          </a:prstGeom>
        </p:spPr>
        <p:txBody>
          <a:bodyPr wrap="square">
            <a:spAutoFit/>
          </a:bodyPr>
          <a:lstStyle/>
          <a:p>
            <a:pPr algn="ctr"/>
            <a:r>
              <a:rPr lang="en-US" altLang="zh-CN" sz="2000" dirty="0">
                <a:solidFill>
                  <a:schemeClr val="tx1"/>
                </a:solidFill>
                <a:cs typeface="+mn-ea"/>
                <a:sym typeface="+mn-lt"/>
              </a:rPr>
              <a:t>ADD YOUR TITLE HERE</a:t>
            </a:r>
            <a:endParaRPr lang="en-US" altLang="zh-CN" sz="2000" b="1" dirty="0">
              <a:solidFill>
                <a:schemeClr val="tx1"/>
              </a:solidFill>
              <a:cs typeface="+mn-ea"/>
              <a:sym typeface="+mn-lt"/>
            </a:endParaRPr>
          </a:p>
        </p:txBody>
      </p:sp>
      <p:cxnSp>
        <p:nvCxnSpPr>
          <p:cNvPr id="5" name="PA_直接连接符 14"/>
          <p:cNvCxnSpPr/>
          <p:nvPr>
            <p:custDataLst>
              <p:tags r:id="rId1"/>
            </p:custDataLst>
          </p:nvPr>
        </p:nvCxnSpPr>
        <p:spPr>
          <a:xfrm>
            <a:off x="7006227" y="3672595"/>
            <a:ext cx="1134043"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1" name="PA_直接连接符 14"/>
          <p:cNvCxnSpPr/>
          <p:nvPr>
            <p:custDataLst>
              <p:tags r:id="rId2"/>
            </p:custDataLst>
          </p:nvPr>
        </p:nvCxnSpPr>
        <p:spPr>
          <a:xfrm>
            <a:off x="8433230" y="3676559"/>
            <a:ext cx="1134043"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6" name="PA_椭圆 16"/>
          <p:cNvSpPr/>
          <p:nvPr>
            <p:custDataLst>
              <p:tags r:id="rId3"/>
            </p:custDataLst>
          </p:nvPr>
        </p:nvSpPr>
        <p:spPr>
          <a:xfrm>
            <a:off x="8240709" y="3637865"/>
            <a:ext cx="108000" cy="10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solidFill>
              <a:cs typeface="+mn-ea"/>
              <a:sym typeface="+mn-lt"/>
            </a:endParaRPr>
          </a:p>
        </p:txBody>
      </p:sp>
    </p:spTree>
    <p:extLst>
      <p:ext uri="{BB962C8B-B14F-4D97-AF65-F5344CB8AC3E}">
        <p14:creationId xmlns:p14="http://schemas.microsoft.com/office/powerpoint/2010/main" val="2221733024"/>
      </p:ext>
    </p:extLst>
  </p:cSld>
  <p:clrMapOvr>
    <a:masterClrMapping/>
  </p:clrMapOvr>
  <mc:AlternateContent xmlns:mc="http://schemas.openxmlformats.org/markup-compatibility/2006" xmlns:p14="http://schemas.microsoft.com/office/powerpoint/2010/main">
    <mc:Choice Requires="p14">
      <p:transition p14:dur="0" advClick="0" advTm="3000"/>
    </mc:Choice>
    <mc:Fallback xmlns="">
      <p:transition advClick="0"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8" presetClass="entr" presetSubtype="0" accel="50000" fill="hold" grpId="0" nodeType="afterEffect">
                                  <p:stCondLst>
                                    <p:cond delay="0"/>
                                  </p:stCondLst>
                                  <p:iterate type="lt">
                                    <p:tmPct val="50000"/>
                                  </p:iterate>
                                  <p:childTnLst>
                                    <p:set>
                                      <p:cBhvr>
                                        <p:cTn id="6" dur="1" fill="hold">
                                          <p:stCondLst>
                                            <p:cond delay="0"/>
                                          </p:stCondLst>
                                        </p:cTn>
                                        <p:tgtEl>
                                          <p:spTgt spid="3"/>
                                        </p:tgtEl>
                                        <p:attrNameLst>
                                          <p:attrName>style.visibility</p:attrName>
                                        </p:attrNameLst>
                                      </p:cBhvr>
                                      <p:to>
                                        <p:strVal val="visible"/>
                                      </p:to>
                                    </p:set>
                                    <p:set>
                                      <p:cBhvr>
                                        <p:cTn id="7" dur="227" fill="hold">
                                          <p:stCondLst>
                                            <p:cond delay="0"/>
                                          </p:stCondLst>
                                        </p:cTn>
                                        <p:tgtEl>
                                          <p:spTgt spid="3"/>
                                        </p:tgtEl>
                                        <p:attrNameLst>
                                          <p:attrName>style.rotation</p:attrName>
                                        </p:attrNameLst>
                                      </p:cBhvr>
                                      <p:to>
                                        <p:strVal val="-45.0"/>
                                      </p:to>
                                    </p:set>
                                    <p:anim calcmode="lin" valueType="num">
                                      <p:cBhvr>
                                        <p:cTn id="8" dur="227" fill="hold">
                                          <p:stCondLst>
                                            <p:cond delay="227"/>
                                          </p:stCondLst>
                                        </p:cTn>
                                        <p:tgtEl>
                                          <p:spTgt spid="3"/>
                                        </p:tgtEl>
                                        <p:attrNameLst>
                                          <p:attrName>style.rotation</p:attrName>
                                        </p:attrNameLst>
                                      </p:cBhvr>
                                      <p:tavLst>
                                        <p:tav tm="0">
                                          <p:val>
                                            <p:fltVal val="-45"/>
                                          </p:val>
                                        </p:tav>
                                        <p:tav tm="69900">
                                          <p:val>
                                            <p:fltVal val="45"/>
                                          </p:val>
                                        </p:tav>
                                        <p:tav tm="100000">
                                          <p:val>
                                            <p:fltVal val="0"/>
                                          </p:val>
                                        </p:tav>
                                      </p:tavLst>
                                    </p:anim>
                                    <p:anim calcmode="lin" valueType="num">
                                      <p:cBhvr>
                                        <p:cTn id="9" dur="227" fill="hold">
                                          <p:stCondLst>
                                            <p:cond delay="0"/>
                                          </p:stCondLst>
                                        </p:cTn>
                                        <p:tgtEl>
                                          <p:spTgt spid="3"/>
                                        </p:tgtEl>
                                        <p:attrNameLst>
                                          <p:attrName>ppt_y</p:attrName>
                                        </p:attrNameLst>
                                      </p:cBhvr>
                                      <p:tavLst>
                                        <p:tav tm="0">
                                          <p:val>
                                            <p:strVal val="#ppt_y-1"/>
                                          </p:val>
                                        </p:tav>
                                        <p:tav tm="100000">
                                          <p:val>
                                            <p:strVal val="#ppt_y-(0.354*#ppt_w-0.172*#ppt_h)"/>
                                          </p:val>
                                        </p:tav>
                                      </p:tavLst>
                                    </p:anim>
                                    <p:anim calcmode="lin" valueType="num">
                                      <p:cBhvr>
                                        <p:cTn id="10" dur="78" decel="50000" autoRev="1" fill="hold">
                                          <p:stCondLst>
                                            <p:cond delay="227"/>
                                          </p:stCondLst>
                                        </p:cTn>
                                        <p:tgtEl>
                                          <p:spTgt spid="3"/>
                                        </p:tgtEl>
                                        <p:attrNameLst>
                                          <p:attrName>ppt_y</p:attrName>
                                        </p:attrNameLst>
                                      </p:cBhvr>
                                      <p:tavLst>
                                        <p:tav tm="0">
                                          <p:val>
                                            <p:strVal val="#ppt_y-(0.354*#ppt_w-0.172*#ppt_h)"/>
                                          </p:val>
                                        </p:tav>
                                        <p:tav tm="100000">
                                          <p:val>
                                            <p:strVal val="#ppt_y-(0.354*#ppt_w-0.172*#ppt_h)-#ppt_h/2"/>
                                          </p:val>
                                        </p:tav>
                                      </p:tavLst>
                                    </p:anim>
                                    <p:anim calcmode="lin" valueType="num">
                                      <p:cBhvr>
                                        <p:cTn id="11" dur="68" fill="hold">
                                          <p:stCondLst>
                                            <p:cond delay="432"/>
                                          </p:stCondLst>
                                        </p:cTn>
                                        <p:tgtEl>
                                          <p:spTgt spid="3"/>
                                        </p:tgtEl>
                                        <p:attrNameLst>
                                          <p:attrName>ppt_y</p:attrName>
                                        </p:attrNameLst>
                                      </p:cBhvr>
                                      <p:tavLst>
                                        <p:tav tm="0">
                                          <p:val>
                                            <p:strVal val="#ppt_y-(0.354*#ppt_w-0.172*#ppt_h)"/>
                                          </p:val>
                                        </p:tav>
                                        <p:tav tm="100000">
                                          <p:val>
                                            <p:strVal val="#ppt_y"/>
                                          </p:val>
                                        </p:tav>
                                      </p:tavLst>
                                    </p:anim>
                                  </p:childTnLst>
                                </p:cTn>
                              </p:par>
                            </p:childTnLst>
                          </p:cTn>
                        </p:par>
                        <p:par>
                          <p:cTn id="12" fill="hold">
                            <p:stCondLst>
                              <p:cond delay="1750"/>
                            </p:stCondLst>
                            <p:childTnLst>
                              <p:par>
                                <p:cTn id="13" presetID="2" presetClass="entr" presetSubtype="8"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fill="hold"/>
                                        <p:tgtEl>
                                          <p:spTgt spid="5"/>
                                        </p:tgtEl>
                                        <p:attrNameLst>
                                          <p:attrName>ppt_x</p:attrName>
                                        </p:attrNameLst>
                                      </p:cBhvr>
                                      <p:tavLst>
                                        <p:tav tm="0">
                                          <p:val>
                                            <p:strVal val="0-#ppt_w/2"/>
                                          </p:val>
                                        </p:tav>
                                        <p:tav tm="100000">
                                          <p:val>
                                            <p:strVal val="#ppt_x"/>
                                          </p:val>
                                        </p:tav>
                                      </p:tavLst>
                                    </p:anim>
                                    <p:anim calcmode="lin" valueType="num">
                                      <p:cBhvr additive="base">
                                        <p:cTn id="16" dur="500" fill="hold"/>
                                        <p:tgtEl>
                                          <p:spTgt spid="5"/>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1+#ppt_w/2"/>
                                          </p:val>
                                        </p:tav>
                                        <p:tav tm="100000">
                                          <p:val>
                                            <p:strVal val="#ppt_x"/>
                                          </p:val>
                                        </p:tav>
                                      </p:tavLst>
                                    </p:anim>
                                    <p:anim calcmode="lin" valueType="num">
                                      <p:cBhvr additive="base">
                                        <p:cTn id="20" dur="500" fill="hold"/>
                                        <p:tgtEl>
                                          <p:spTgt spid="11"/>
                                        </p:tgtEl>
                                        <p:attrNameLst>
                                          <p:attrName>ppt_y</p:attrName>
                                        </p:attrNameLst>
                                      </p:cBhvr>
                                      <p:tavLst>
                                        <p:tav tm="0">
                                          <p:val>
                                            <p:strVal val="#ppt_y"/>
                                          </p:val>
                                        </p:tav>
                                        <p:tav tm="100000">
                                          <p:val>
                                            <p:strVal val="#ppt_y"/>
                                          </p:val>
                                        </p:tav>
                                      </p:tavLst>
                                    </p:anim>
                                  </p:childTnLst>
                                </p:cTn>
                              </p:par>
                            </p:childTnLst>
                          </p:cTn>
                        </p:par>
                        <p:par>
                          <p:cTn id="21" fill="hold">
                            <p:stCondLst>
                              <p:cond delay="2250"/>
                            </p:stCondLst>
                            <p:childTnLst>
                              <p:par>
                                <p:cTn id="22" presetID="53" presetClass="entr" presetSubtype="16" fill="hold" grpId="0" nodeType="afterEffect">
                                  <p:stCondLst>
                                    <p:cond delay="0"/>
                                  </p:stCondLst>
                                  <p:childTnLst>
                                    <p:set>
                                      <p:cBhvr>
                                        <p:cTn id="23" dur="1" fill="hold">
                                          <p:stCondLst>
                                            <p:cond delay="0"/>
                                          </p:stCondLst>
                                        </p:cTn>
                                        <p:tgtEl>
                                          <p:spTgt spid="6"/>
                                        </p:tgtEl>
                                        <p:attrNameLst>
                                          <p:attrName>style.visibility</p:attrName>
                                        </p:attrNameLst>
                                      </p:cBhvr>
                                      <p:to>
                                        <p:strVal val="visible"/>
                                      </p:to>
                                    </p:set>
                                    <p:anim calcmode="lin" valueType="num">
                                      <p:cBhvr>
                                        <p:cTn id="24" dur="500" fill="hold"/>
                                        <p:tgtEl>
                                          <p:spTgt spid="6"/>
                                        </p:tgtEl>
                                        <p:attrNameLst>
                                          <p:attrName>ppt_w</p:attrName>
                                        </p:attrNameLst>
                                      </p:cBhvr>
                                      <p:tavLst>
                                        <p:tav tm="0">
                                          <p:val>
                                            <p:fltVal val="0"/>
                                          </p:val>
                                        </p:tav>
                                        <p:tav tm="100000">
                                          <p:val>
                                            <p:strVal val="#ppt_w"/>
                                          </p:val>
                                        </p:tav>
                                      </p:tavLst>
                                    </p:anim>
                                    <p:anim calcmode="lin" valueType="num">
                                      <p:cBhvr>
                                        <p:cTn id="25" dur="500" fill="hold"/>
                                        <p:tgtEl>
                                          <p:spTgt spid="6"/>
                                        </p:tgtEl>
                                        <p:attrNameLst>
                                          <p:attrName>ppt_h</p:attrName>
                                        </p:attrNameLst>
                                      </p:cBhvr>
                                      <p:tavLst>
                                        <p:tav tm="0">
                                          <p:val>
                                            <p:fltVal val="0"/>
                                          </p:val>
                                        </p:tav>
                                        <p:tav tm="100000">
                                          <p:val>
                                            <p:strVal val="#ppt_h"/>
                                          </p:val>
                                        </p:tav>
                                      </p:tavLst>
                                    </p:anim>
                                    <p:animEffect transition="in" filter="fade">
                                      <p:cBhvr>
                                        <p:cTn id="26" dur="500"/>
                                        <p:tgtEl>
                                          <p:spTgt spid="6"/>
                                        </p:tgtEl>
                                      </p:cBhvr>
                                    </p:animEffect>
                                  </p:childTnLst>
                                </p:cTn>
                              </p:par>
                            </p:childTnLst>
                          </p:cTn>
                        </p:par>
                        <p:par>
                          <p:cTn id="27" fill="hold">
                            <p:stCondLst>
                              <p:cond delay="2750"/>
                            </p:stCondLst>
                            <p:childTnLst>
                              <p:par>
                                <p:cTn id="28" presetID="42" presetClass="entr" presetSubtype="0" fill="hold" grpId="0" nodeType="after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fade">
                                      <p:cBhvr>
                                        <p:cTn id="30" dur="750"/>
                                        <p:tgtEl>
                                          <p:spTgt spid="7"/>
                                        </p:tgtEl>
                                      </p:cBhvr>
                                    </p:animEffect>
                                    <p:anim calcmode="lin" valueType="num">
                                      <p:cBhvr>
                                        <p:cTn id="31" dur="750" fill="hold"/>
                                        <p:tgtEl>
                                          <p:spTgt spid="7"/>
                                        </p:tgtEl>
                                        <p:attrNameLst>
                                          <p:attrName>ppt_x</p:attrName>
                                        </p:attrNameLst>
                                      </p:cBhvr>
                                      <p:tavLst>
                                        <p:tav tm="0">
                                          <p:val>
                                            <p:strVal val="#ppt_x"/>
                                          </p:val>
                                        </p:tav>
                                        <p:tav tm="100000">
                                          <p:val>
                                            <p:strVal val="#ppt_x"/>
                                          </p:val>
                                        </p:tav>
                                      </p:tavLst>
                                    </p:anim>
                                    <p:anim calcmode="lin" valueType="num">
                                      <p:cBhvr>
                                        <p:cTn id="32" dur="750" fill="hold"/>
                                        <p:tgtEl>
                                          <p:spTgt spid="7"/>
                                        </p:tgtEl>
                                        <p:attrNameLst>
                                          <p:attrName>ppt_y</p:attrName>
                                        </p:attrNameLst>
                                      </p:cBhvr>
                                      <p:tavLst>
                                        <p:tav tm="0">
                                          <p:val>
                                            <p:strVal val="#ppt_y+.1"/>
                                          </p:val>
                                        </p:tav>
                                        <p:tav tm="100000">
                                          <p:val>
                                            <p:strVal val="#ppt_y"/>
                                          </p:val>
                                        </p:tav>
                                      </p:tavLst>
                                    </p:anim>
                                  </p:childTnLst>
                                </p:cTn>
                              </p:par>
                              <p:par>
                                <p:cTn id="33" presetID="47" presetClass="entr" presetSubtype="0" fill="hold" grpId="0" nodeType="withEffect">
                                  <p:stCondLst>
                                    <p:cond delay="0"/>
                                  </p:stCondLst>
                                  <p:childTnLst>
                                    <p:set>
                                      <p:cBhvr>
                                        <p:cTn id="34" dur="1" fill="hold">
                                          <p:stCondLst>
                                            <p:cond delay="0"/>
                                          </p:stCondLst>
                                        </p:cTn>
                                        <p:tgtEl>
                                          <p:spTgt spid="4"/>
                                        </p:tgtEl>
                                        <p:attrNameLst>
                                          <p:attrName>style.visibility</p:attrName>
                                        </p:attrNameLst>
                                      </p:cBhvr>
                                      <p:to>
                                        <p:strVal val="visible"/>
                                      </p:to>
                                    </p:set>
                                    <p:animEffect transition="in" filter="fade">
                                      <p:cBhvr>
                                        <p:cTn id="35" dur="750"/>
                                        <p:tgtEl>
                                          <p:spTgt spid="4"/>
                                        </p:tgtEl>
                                      </p:cBhvr>
                                    </p:animEffect>
                                    <p:anim calcmode="lin" valueType="num">
                                      <p:cBhvr>
                                        <p:cTn id="36" dur="750" fill="hold"/>
                                        <p:tgtEl>
                                          <p:spTgt spid="4"/>
                                        </p:tgtEl>
                                        <p:attrNameLst>
                                          <p:attrName>ppt_x</p:attrName>
                                        </p:attrNameLst>
                                      </p:cBhvr>
                                      <p:tavLst>
                                        <p:tav tm="0">
                                          <p:val>
                                            <p:strVal val="#ppt_x"/>
                                          </p:val>
                                        </p:tav>
                                        <p:tav tm="100000">
                                          <p:val>
                                            <p:strVal val="#ppt_x"/>
                                          </p:val>
                                        </p:tav>
                                      </p:tavLst>
                                    </p:anim>
                                    <p:anim calcmode="lin" valueType="num">
                                      <p:cBhvr>
                                        <p:cTn id="37" dur="7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3" grpId="0"/>
      <p:bldP spid="4" grpId="0"/>
      <p:bldP spid="6" grpId="0" bldLvl="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026540" y="1327576"/>
            <a:ext cx="10138929" cy="830997"/>
          </a:xfrm>
          <a:prstGeom prst="rect">
            <a:avLst/>
          </a:prstGeom>
        </p:spPr>
        <p:txBody>
          <a:bodyPr wrap="square" lIns="91440" tIns="45720" rIns="91440" bIns="45720">
            <a:spAutoFit/>
          </a:bodyPr>
          <a:lstStyle/>
          <a:p>
            <a:pPr lvl="0"/>
            <a:r>
              <a:rPr lang="zh-CN" altLang="en-US" sz="1200" dirty="0">
                <a:solidFill>
                  <a:schemeClr val="tx1">
                    <a:lumMod val="50000"/>
                    <a:lumOff val="50000"/>
                  </a:schemeClr>
                </a:solidFill>
                <a:cs typeface="+mn-ea"/>
                <a:sym typeface="+mn-lt"/>
              </a:rPr>
              <a:t>在此录入上述图表的综合描述说明，在此录入上述图表的综合描述说明。在此录入上述图表的综合描述说明，在此录入上述图表的综合描述说明。在此录入上述图表的综合描述说明，在此录入上述图表的综合描述说明。</a:t>
            </a:r>
          </a:p>
          <a:p>
            <a:endParaRPr lang="zh-CN" altLang="en-US" sz="1200" dirty="0">
              <a:solidFill>
                <a:schemeClr val="tx1">
                  <a:lumMod val="50000"/>
                  <a:lumOff val="50000"/>
                </a:schemeClr>
              </a:solidFill>
              <a:cs typeface="+mn-ea"/>
              <a:sym typeface="+mn-lt"/>
            </a:endParaRPr>
          </a:p>
          <a:p>
            <a:pPr lvl="0"/>
            <a:endParaRPr lang="zh-CN" altLang="en-US" sz="1200" dirty="0">
              <a:solidFill>
                <a:schemeClr val="tx1">
                  <a:lumMod val="50000"/>
                  <a:lumOff val="50000"/>
                </a:schemeClr>
              </a:solidFill>
              <a:cs typeface="+mn-ea"/>
              <a:sym typeface="+mn-lt"/>
            </a:endParaRPr>
          </a:p>
        </p:txBody>
      </p:sp>
      <p:sp>
        <p:nvSpPr>
          <p:cNvPr id="2" name="MH_Text_5"/>
          <p:cNvSpPr/>
          <p:nvPr>
            <p:custDataLst>
              <p:tags r:id="rId2"/>
            </p:custDataLst>
          </p:nvPr>
        </p:nvSpPr>
        <p:spPr>
          <a:xfrm>
            <a:off x="8796900" y="4587422"/>
            <a:ext cx="2187797" cy="498625"/>
          </a:xfrm>
          <a:custGeom>
            <a:avLst/>
            <a:gdLst>
              <a:gd name="connsiteX0" fmla="*/ 0 w 1488119"/>
              <a:gd name="connsiteY0" fmla="*/ 0 h 504000"/>
              <a:gd name="connsiteX1" fmla="*/ 1236119 w 1488119"/>
              <a:gd name="connsiteY1" fmla="*/ 0 h 504000"/>
              <a:gd name="connsiteX2" fmla="*/ 1488119 w 1488119"/>
              <a:gd name="connsiteY2" fmla="*/ 252000 h 504000"/>
              <a:gd name="connsiteX3" fmla="*/ 1236119 w 1488119"/>
              <a:gd name="connsiteY3" fmla="*/ 504000 h 504000"/>
              <a:gd name="connsiteX4" fmla="*/ 0 w 1488119"/>
              <a:gd name="connsiteY4" fmla="*/ 504000 h 504000"/>
              <a:gd name="connsiteX5" fmla="*/ 252000 w 1488119"/>
              <a:gd name="connsiteY5" fmla="*/ 252000 h 50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8119" h="504000">
                <a:moveTo>
                  <a:pt x="0" y="0"/>
                </a:moveTo>
                <a:lnTo>
                  <a:pt x="1236119" y="0"/>
                </a:lnTo>
                <a:lnTo>
                  <a:pt x="1488119" y="252000"/>
                </a:lnTo>
                <a:lnTo>
                  <a:pt x="1236119" y="504000"/>
                </a:lnTo>
                <a:lnTo>
                  <a:pt x="0" y="504000"/>
                </a:lnTo>
                <a:lnTo>
                  <a:pt x="252000" y="252000"/>
                </a:lnTo>
                <a:close/>
              </a:path>
            </a:pathLst>
          </a:custGeom>
          <a:solidFill>
            <a:schemeClr val="accent3"/>
          </a:solidFill>
          <a:ln w="12700" cap="flat" cmpd="sng" algn="ctr">
            <a:noFill/>
            <a:prstDash val="solid"/>
            <a:miter lim="800000"/>
          </a:ln>
          <a:effectLst/>
        </p:spPr>
        <p:txBody>
          <a:bodyPr lIns="91440" tIns="45720" rIns="91440" bIns="45720" anchor="ctr"/>
          <a:lstStyle/>
          <a:p>
            <a:pPr algn="ctr">
              <a:defRPr/>
            </a:pPr>
            <a:r>
              <a:rPr lang="en-US" altLang="zh-CN" sz="2667" kern="0" dirty="0">
                <a:solidFill>
                  <a:srgbClr val="FFFFFF"/>
                </a:solidFill>
                <a:cs typeface="+mn-ea"/>
                <a:sym typeface="+mn-lt"/>
              </a:rPr>
              <a:t>20</a:t>
            </a:r>
            <a:r>
              <a:rPr lang="en-US" altLang="zh-CN" sz="2133" kern="0" dirty="0">
                <a:solidFill>
                  <a:srgbClr val="FFFFFF"/>
                </a:solidFill>
                <a:cs typeface="+mn-ea"/>
                <a:sym typeface="+mn-lt"/>
              </a:rPr>
              <a:t>%</a:t>
            </a:r>
            <a:endParaRPr lang="zh-CN" altLang="en-US" sz="2667" kern="0" dirty="0">
              <a:solidFill>
                <a:srgbClr val="FFFFFF"/>
              </a:solidFill>
              <a:cs typeface="+mn-ea"/>
              <a:sym typeface="+mn-lt"/>
            </a:endParaRPr>
          </a:p>
        </p:txBody>
      </p:sp>
      <p:sp>
        <p:nvSpPr>
          <p:cNvPr id="3" name="MH_Text_3"/>
          <p:cNvSpPr/>
          <p:nvPr>
            <p:custDataLst>
              <p:tags r:id="rId3"/>
            </p:custDataLst>
          </p:nvPr>
        </p:nvSpPr>
        <p:spPr>
          <a:xfrm>
            <a:off x="5426572" y="4587422"/>
            <a:ext cx="3741179" cy="498625"/>
          </a:xfrm>
          <a:custGeom>
            <a:avLst/>
            <a:gdLst>
              <a:gd name="connsiteX0" fmla="*/ 0 w 2546477"/>
              <a:gd name="connsiteY0" fmla="*/ 0 h 504000"/>
              <a:gd name="connsiteX1" fmla="*/ 2294477 w 2546477"/>
              <a:gd name="connsiteY1" fmla="*/ 0 h 504000"/>
              <a:gd name="connsiteX2" fmla="*/ 2546477 w 2546477"/>
              <a:gd name="connsiteY2" fmla="*/ 252000 h 504000"/>
              <a:gd name="connsiteX3" fmla="*/ 2294477 w 2546477"/>
              <a:gd name="connsiteY3" fmla="*/ 504000 h 504000"/>
              <a:gd name="connsiteX4" fmla="*/ 0 w 2546477"/>
              <a:gd name="connsiteY4" fmla="*/ 504000 h 504000"/>
              <a:gd name="connsiteX5" fmla="*/ 252000 w 2546477"/>
              <a:gd name="connsiteY5" fmla="*/ 252000 h 50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6477" h="504000">
                <a:moveTo>
                  <a:pt x="0" y="0"/>
                </a:moveTo>
                <a:lnTo>
                  <a:pt x="2294477" y="0"/>
                </a:lnTo>
                <a:lnTo>
                  <a:pt x="2546477" y="252000"/>
                </a:lnTo>
                <a:lnTo>
                  <a:pt x="2294477" y="504000"/>
                </a:lnTo>
                <a:lnTo>
                  <a:pt x="0" y="504000"/>
                </a:lnTo>
                <a:lnTo>
                  <a:pt x="252000" y="252000"/>
                </a:lnTo>
                <a:close/>
              </a:path>
            </a:pathLst>
          </a:custGeom>
          <a:solidFill>
            <a:schemeClr val="accent2"/>
          </a:solidFill>
          <a:ln w="12700" cap="flat" cmpd="sng" algn="ctr">
            <a:noFill/>
            <a:prstDash val="solid"/>
            <a:miter lim="800000"/>
          </a:ln>
          <a:effectLst/>
        </p:spPr>
        <p:txBody>
          <a:bodyPr lIns="91440" tIns="45720" rIns="91440" bIns="45720" anchor="ctr"/>
          <a:lstStyle/>
          <a:p>
            <a:pPr algn="ctr">
              <a:defRPr/>
            </a:pPr>
            <a:r>
              <a:rPr lang="en-US" altLang="zh-CN" sz="2667" kern="0" dirty="0">
                <a:solidFill>
                  <a:srgbClr val="FFFFFF"/>
                </a:solidFill>
                <a:cs typeface="+mn-ea"/>
                <a:sym typeface="+mn-lt"/>
              </a:rPr>
              <a:t>32</a:t>
            </a:r>
            <a:r>
              <a:rPr lang="en-US" altLang="zh-CN" sz="2133" kern="0" dirty="0">
                <a:solidFill>
                  <a:srgbClr val="FFFFFF"/>
                </a:solidFill>
                <a:cs typeface="+mn-ea"/>
                <a:sym typeface="+mn-lt"/>
              </a:rPr>
              <a:t>%</a:t>
            </a:r>
            <a:endParaRPr lang="zh-CN" altLang="en-US" sz="2133" kern="0" dirty="0">
              <a:solidFill>
                <a:srgbClr val="FFFFFF"/>
              </a:solidFill>
              <a:cs typeface="+mn-ea"/>
              <a:sym typeface="+mn-lt"/>
            </a:endParaRPr>
          </a:p>
        </p:txBody>
      </p:sp>
      <p:sp>
        <p:nvSpPr>
          <p:cNvPr id="4" name="MH_Text_1"/>
          <p:cNvSpPr/>
          <p:nvPr>
            <p:custDataLst>
              <p:tags r:id="rId4"/>
            </p:custDataLst>
          </p:nvPr>
        </p:nvSpPr>
        <p:spPr>
          <a:xfrm>
            <a:off x="1298215" y="4587422"/>
            <a:ext cx="4499212" cy="498625"/>
          </a:xfrm>
          <a:prstGeom prst="homePlate">
            <a:avLst/>
          </a:prstGeom>
          <a:solidFill>
            <a:schemeClr val="accent1"/>
          </a:solidFill>
          <a:ln w="12700" cap="flat" cmpd="sng" algn="ctr">
            <a:noFill/>
            <a:prstDash val="solid"/>
            <a:miter lim="800000"/>
          </a:ln>
          <a:effectLst/>
        </p:spPr>
        <p:txBody>
          <a:bodyPr lIns="91440" tIns="45720" rIns="91440" bIns="45720" anchor="ctr"/>
          <a:lstStyle/>
          <a:p>
            <a:pPr algn="ctr">
              <a:defRPr/>
            </a:pPr>
            <a:r>
              <a:rPr lang="en-US" altLang="zh-CN" sz="2667" kern="0" dirty="0">
                <a:solidFill>
                  <a:srgbClr val="FFFFFF"/>
                </a:solidFill>
                <a:cs typeface="+mn-ea"/>
                <a:sym typeface="+mn-lt"/>
              </a:rPr>
              <a:t>48</a:t>
            </a:r>
            <a:r>
              <a:rPr lang="en-US" altLang="zh-CN" sz="2133" kern="0" dirty="0">
                <a:solidFill>
                  <a:srgbClr val="FFFFFF"/>
                </a:solidFill>
                <a:cs typeface="+mn-ea"/>
                <a:sym typeface="+mn-lt"/>
              </a:rPr>
              <a:t>%</a:t>
            </a:r>
            <a:endParaRPr lang="zh-CN" altLang="en-US" sz="2133" kern="0" dirty="0">
              <a:solidFill>
                <a:srgbClr val="FFFFFF"/>
              </a:solidFill>
              <a:cs typeface="+mn-ea"/>
              <a:sym typeface="+mn-lt"/>
            </a:endParaRPr>
          </a:p>
        </p:txBody>
      </p:sp>
      <p:sp>
        <p:nvSpPr>
          <p:cNvPr id="5" name="MH_Text_6"/>
          <p:cNvSpPr/>
          <p:nvPr>
            <p:custDataLst>
              <p:tags r:id="rId5"/>
            </p:custDataLst>
          </p:nvPr>
        </p:nvSpPr>
        <p:spPr>
          <a:xfrm>
            <a:off x="6186936" y="5478297"/>
            <a:ext cx="4797760" cy="497056"/>
          </a:xfrm>
          <a:custGeom>
            <a:avLst/>
            <a:gdLst>
              <a:gd name="connsiteX0" fmla="*/ 0 w 3265011"/>
              <a:gd name="connsiteY0" fmla="*/ 0 h 504000"/>
              <a:gd name="connsiteX1" fmla="*/ 3013011 w 3265011"/>
              <a:gd name="connsiteY1" fmla="*/ 0 h 504000"/>
              <a:gd name="connsiteX2" fmla="*/ 3265011 w 3265011"/>
              <a:gd name="connsiteY2" fmla="*/ 252000 h 504000"/>
              <a:gd name="connsiteX3" fmla="*/ 3013011 w 3265011"/>
              <a:gd name="connsiteY3" fmla="*/ 504000 h 504000"/>
              <a:gd name="connsiteX4" fmla="*/ 0 w 3265011"/>
              <a:gd name="connsiteY4" fmla="*/ 504000 h 504000"/>
              <a:gd name="connsiteX5" fmla="*/ 252000 w 3265011"/>
              <a:gd name="connsiteY5" fmla="*/ 252000 h 50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65011" h="504000">
                <a:moveTo>
                  <a:pt x="0" y="0"/>
                </a:moveTo>
                <a:lnTo>
                  <a:pt x="3013011" y="0"/>
                </a:lnTo>
                <a:lnTo>
                  <a:pt x="3265011" y="252000"/>
                </a:lnTo>
                <a:lnTo>
                  <a:pt x="3013011" y="504000"/>
                </a:lnTo>
                <a:lnTo>
                  <a:pt x="0" y="504000"/>
                </a:lnTo>
                <a:lnTo>
                  <a:pt x="252000" y="252000"/>
                </a:lnTo>
                <a:close/>
              </a:path>
            </a:pathLst>
          </a:custGeom>
          <a:solidFill>
            <a:schemeClr val="accent3"/>
          </a:solidFill>
          <a:ln w="12700" cap="flat" cmpd="sng" algn="ctr">
            <a:noFill/>
            <a:prstDash val="solid"/>
            <a:miter lim="800000"/>
          </a:ln>
          <a:effectLst/>
        </p:spPr>
        <p:txBody>
          <a:bodyPr lIns="91440" tIns="45720" rIns="91440" bIns="45720" anchor="ctr"/>
          <a:lstStyle/>
          <a:p>
            <a:pPr algn="ctr">
              <a:defRPr/>
            </a:pPr>
            <a:r>
              <a:rPr lang="en-US" altLang="zh-CN" sz="2667" kern="0" dirty="0">
                <a:solidFill>
                  <a:srgbClr val="FFFFFF"/>
                </a:solidFill>
                <a:cs typeface="+mn-ea"/>
                <a:sym typeface="+mn-lt"/>
              </a:rPr>
              <a:t>50</a:t>
            </a:r>
            <a:r>
              <a:rPr lang="en-US" altLang="zh-CN" sz="2133" kern="0" dirty="0">
                <a:solidFill>
                  <a:srgbClr val="FFFFFF"/>
                </a:solidFill>
                <a:cs typeface="+mn-ea"/>
                <a:sym typeface="+mn-lt"/>
              </a:rPr>
              <a:t>%</a:t>
            </a:r>
            <a:endParaRPr lang="zh-CN" altLang="en-US" sz="2133" kern="0" dirty="0">
              <a:solidFill>
                <a:srgbClr val="FFFFFF"/>
              </a:solidFill>
              <a:cs typeface="+mn-ea"/>
              <a:sym typeface="+mn-lt"/>
            </a:endParaRPr>
          </a:p>
        </p:txBody>
      </p:sp>
      <p:sp>
        <p:nvSpPr>
          <p:cNvPr id="6" name="MH_Text_4"/>
          <p:cNvSpPr/>
          <p:nvPr>
            <p:custDataLst>
              <p:tags r:id="rId6"/>
            </p:custDataLst>
          </p:nvPr>
        </p:nvSpPr>
        <p:spPr>
          <a:xfrm>
            <a:off x="3805553" y="5478297"/>
            <a:ext cx="2752239" cy="497056"/>
          </a:xfrm>
          <a:custGeom>
            <a:avLst/>
            <a:gdLst>
              <a:gd name="connsiteX0" fmla="*/ 0 w 1873766"/>
              <a:gd name="connsiteY0" fmla="*/ 0 h 504000"/>
              <a:gd name="connsiteX1" fmla="*/ 1621766 w 1873766"/>
              <a:gd name="connsiteY1" fmla="*/ 0 h 504000"/>
              <a:gd name="connsiteX2" fmla="*/ 1873766 w 1873766"/>
              <a:gd name="connsiteY2" fmla="*/ 252000 h 504000"/>
              <a:gd name="connsiteX3" fmla="*/ 1621766 w 1873766"/>
              <a:gd name="connsiteY3" fmla="*/ 504000 h 504000"/>
              <a:gd name="connsiteX4" fmla="*/ 0 w 1873766"/>
              <a:gd name="connsiteY4" fmla="*/ 504000 h 504000"/>
              <a:gd name="connsiteX5" fmla="*/ 252000 w 1873766"/>
              <a:gd name="connsiteY5" fmla="*/ 252000 h 50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73766" h="504000">
                <a:moveTo>
                  <a:pt x="0" y="0"/>
                </a:moveTo>
                <a:lnTo>
                  <a:pt x="1621766" y="0"/>
                </a:lnTo>
                <a:lnTo>
                  <a:pt x="1873766" y="252000"/>
                </a:lnTo>
                <a:lnTo>
                  <a:pt x="1621766" y="504000"/>
                </a:lnTo>
                <a:lnTo>
                  <a:pt x="0" y="504000"/>
                </a:lnTo>
                <a:lnTo>
                  <a:pt x="252000" y="252000"/>
                </a:lnTo>
                <a:close/>
              </a:path>
            </a:pathLst>
          </a:custGeom>
          <a:solidFill>
            <a:schemeClr val="accent2"/>
          </a:solidFill>
          <a:ln w="12700" cap="flat" cmpd="sng" algn="ctr">
            <a:noFill/>
            <a:prstDash val="solid"/>
            <a:miter lim="800000"/>
          </a:ln>
          <a:effectLst/>
        </p:spPr>
        <p:txBody>
          <a:bodyPr lIns="91440" tIns="45720" rIns="91440" bIns="45720" anchor="ctr"/>
          <a:lstStyle/>
          <a:p>
            <a:pPr algn="ctr">
              <a:defRPr/>
            </a:pPr>
            <a:r>
              <a:rPr lang="en-US" altLang="zh-CN" sz="2667" kern="0" dirty="0">
                <a:solidFill>
                  <a:srgbClr val="FFFFFF"/>
                </a:solidFill>
                <a:cs typeface="+mn-ea"/>
                <a:sym typeface="+mn-lt"/>
              </a:rPr>
              <a:t>25</a:t>
            </a:r>
            <a:r>
              <a:rPr lang="en-US" altLang="zh-CN" sz="2133" kern="0" dirty="0">
                <a:solidFill>
                  <a:srgbClr val="FFFFFF"/>
                </a:solidFill>
                <a:cs typeface="+mn-ea"/>
                <a:sym typeface="+mn-lt"/>
              </a:rPr>
              <a:t>%</a:t>
            </a:r>
            <a:endParaRPr lang="zh-CN" altLang="en-US" sz="2133" kern="0" dirty="0">
              <a:solidFill>
                <a:srgbClr val="FFFFFF"/>
              </a:solidFill>
              <a:cs typeface="+mn-ea"/>
              <a:sym typeface="+mn-lt"/>
            </a:endParaRPr>
          </a:p>
        </p:txBody>
      </p:sp>
      <p:sp>
        <p:nvSpPr>
          <p:cNvPr id="7" name="MH_Text_2"/>
          <p:cNvSpPr/>
          <p:nvPr>
            <p:custDataLst>
              <p:tags r:id="rId7"/>
            </p:custDataLst>
          </p:nvPr>
        </p:nvSpPr>
        <p:spPr>
          <a:xfrm>
            <a:off x="1298212" y="5478297"/>
            <a:ext cx="2875859" cy="497056"/>
          </a:xfrm>
          <a:prstGeom prst="homePlate">
            <a:avLst/>
          </a:prstGeom>
          <a:solidFill>
            <a:schemeClr val="accent1"/>
          </a:solidFill>
          <a:ln w="12700" cap="flat" cmpd="sng" algn="ctr">
            <a:noFill/>
            <a:prstDash val="solid"/>
            <a:miter lim="800000"/>
          </a:ln>
          <a:effectLst/>
        </p:spPr>
        <p:txBody>
          <a:bodyPr lIns="91440" tIns="45720" rIns="91440" bIns="45720" anchor="ctr"/>
          <a:lstStyle/>
          <a:p>
            <a:pPr algn="ctr">
              <a:defRPr/>
            </a:pPr>
            <a:r>
              <a:rPr lang="en-US" altLang="zh-CN" sz="2667" kern="0" dirty="0">
                <a:solidFill>
                  <a:srgbClr val="FFFFFF"/>
                </a:solidFill>
                <a:cs typeface="+mn-ea"/>
                <a:sym typeface="+mn-lt"/>
              </a:rPr>
              <a:t>25</a:t>
            </a:r>
            <a:r>
              <a:rPr lang="en-US" altLang="zh-CN" sz="2133" kern="0" dirty="0">
                <a:solidFill>
                  <a:srgbClr val="FFFFFF"/>
                </a:solidFill>
                <a:cs typeface="+mn-ea"/>
                <a:sym typeface="+mn-lt"/>
              </a:rPr>
              <a:t>%</a:t>
            </a:r>
            <a:endParaRPr lang="zh-CN" altLang="en-US" sz="2667" kern="0" dirty="0">
              <a:solidFill>
                <a:srgbClr val="FFFFFF"/>
              </a:solidFill>
              <a:cs typeface="+mn-ea"/>
              <a:sym typeface="+mn-lt"/>
            </a:endParaRPr>
          </a:p>
        </p:txBody>
      </p:sp>
      <p:sp>
        <p:nvSpPr>
          <p:cNvPr id="17" name="矩形 16"/>
          <p:cNvSpPr/>
          <p:nvPr/>
        </p:nvSpPr>
        <p:spPr>
          <a:xfrm>
            <a:off x="4109519" y="4228827"/>
            <a:ext cx="1415772" cy="338554"/>
          </a:xfrm>
          <a:prstGeom prst="rect">
            <a:avLst/>
          </a:prstGeom>
        </p:spPr>
        <p:txBody>
          <a:bodyPr wrap="none" lIns="91440" tIns="45720" rIns="91440" bIns="45720">
            <a:spAutoFit/>
          </a:bodyPr>
          <a:lstStyle/>
          <a:p>
            <a:pPr algn="r"/>
            <a:r>
              <a:rPr lang="zh-CN" altLang="en-US" sz="1600" dirty="0">
                <a:solidFill>
                  <a:schemeClr val="tx1">
                    <a:lumMod val="75000"/>
                    <a:lumOff val="25000"/>
                  </a:schemeClr>
                </a:solidFill>
                <a:cs typeface="+mn-ea"/>
                <a:sym typeface="+mn-lt"/>
              </a:rPr>
              <a:t>单击添加标题</a:t>
            </a:r>
          </a:p>
        </p:txBody>
      </p:sp>
      <p:sp>
        <p:nvSpPr>
          <p:cNvPr id="18" name="矩形 17"/>
          <p:cNvSpPr/>
          <p:nvPr/>
        </p:nvSpPr>
        <p:spPr>
          <a:xfrm>
            <a:off x="4109519" y="5128075"/>
            <a:ext cx="1415772" cy="338554"/>
          </a:xfrm>
          <a:prstGeom prst="rect">
            <a:avLst/>
          </a:prstGeom>
        </p:spPr>
        <p:txBody>
          <a:bodyPr wrap="none" lIns="91440" tIns="45720" rIns="91440" bIns="45720">
            <a:spAutoFit/>
          </a:bodyPr>
          <a:lstStyle/>
          <a:p>
            <a:pPr algn="r"/>
            <a:r>
              <a:rPr lang="zh-CN" altLang="en-US" sz="1600" dirty="0">
                <a:solidFill>
                  <a:schemeClr val="tx1">
                    <a:lumMod val="75000"/>
                    <a:lumOff val="25000"/>
                  </a:schemeClr>
                </a:solidFill>
                <a:cs typeface="+mn-ea"/>
                <a:sym typeface="+mn-lt"/>
              </a:rPr>
              <a:t>单击添加标题</a:t>
            </a:r>
          </a:p>
        </p:txBody>
      </p:sp>
      <p:grpSp>
        <p:nvGrpSpPr>
          <p:cNvPr id="8" name="组合 7"/>
          <p:cNvGrpSpPr/>
          <p:nvPr/>
        </p:nvGrpSpPr>
        <p:grpSpPr>
          <a:xfrm>
            <a:off x="2212870" y="2434710"/>
            <a:ext cx="2058930" cy="1201485"/>
            <a:chOff x="2212865" y="2434710"/>
            <a:chExt cx="2058928" cy="1201485"/>
          </a:xfrm>
        </p:grpSpPr>
        <p:sp>
          <p:nvSpPr>
            <p:cNvPr id="21" name="矩形 20"/>
            <p:cNvSpPr/>
            <p:nvPr/>
          </p:nvSpPr>
          <p:spPr>
            <a:xfrm>
              <a:off x="2609301" y="2434710"/>
              <a:ext cx="1415771" cy="338554"/>
            </a:xfrm>
            <a:prstGeom prst="rect">
              <a:avLst/>
            </a:prstGeom>
            <a:solidFill>
              <a:schemeClr val="accent1"/>
            </a:solidFill>
            <a:effectLst/>
          </p:spPr>
          <p:txBody>
            <a:bodyPr wrap="none">
              <a:spAutoFit/>
            </a:bodyPr>
            <a:lstStyle/>
            <a:p>
              <a:pPr algn="r"/>
              <a:r>
                <a:rPr lang="zh-CN" altLang="en-US" sz="1600" dirty="0">
                  <a:solidFill>
                    <a:schemeClr val="bg1"/>
                  </a:solidFill>
                  <a:cs typeface="+mn-ea"/>
                  <a:sym typeface="+mn-lt"/>
                </a:rPr>
                <a:t>单击添加标题</a:t>
              </a:r>
            </a:p>
          </p:txBody>
        </p:sp>
        <p:sp>
          <p:nvSpPr>
            <p:cNvPr id="22" name="矩形 21"/>
            <p:cNvSpPr/>
            <p:nvPr/>
          </p:nvSpPr>
          <p:spPr>
            <a:xfrm>
              <a:off x="2212865" y="2989864"/>
              <a:ext cx="2058928" cy="646331"/>
            </a:xfrm>
            <a:prstGeom prst="rect">
              <a:avLst/>
            </a:prstGeom>
            <a:ln>
              <a:solidFill>
                <a:schemeClr val="accent1"/>
              </a:solidFill>
            </a:ln>
          </p:spPr>
          <p:txBody>
            <a:bodyPr wrap="square">
              <a:spAutoFit/>
            </a:bodyPr>
            <a:lstStyle/>
            <a:p>
              <a:pPr lvl="0" algn="ctr"/>
              <a:r>
                <a:rPr lang="zh-CN" altLang="en-US" sz="1200" dirty="0">
                  <a:solidFill>
                    <a:schemeClr val="tx1">
                      <a:lumMod val="50000"/>
                      <a:lumOff val="50000"/>
                    </a:schemeClr>
                  </a:solidFill>
                  <a:cs typeface="+mn-ea"/>
                  <a:sym typeface="+mn-lt"/>
                </a:rPr>
                <a:t>在此录入上述图表的综合描述说明，在此录入上述图表的综合描述说明。</a:t>
              </a:r>
            </a:p>
          </p:txBody>
        </p:sp>
      </p:grpSp>
      <p:grpSp>
        <p:nvGrpSpPr>
          <p:cNvPr id="9" name="组合 8"/>
          <p:cNvGrpSpPr/>
          <p:nvPr/>
        </p:nvGrpSpPr>
        <p:grpSpPr>
          <a:xfrm>
            <a:off x="5286849" y="2434710"/>
            <a:ext cx="1961284" cy="1201485"/>
            <a:chOff x="5286843" y="2434710"/>
            <a:chExt cx="1961284" cy="1201485"/>
          </a:xfrm>
        </p:grpSpPr>
        <p:sp>
          <p:nvSpPr>
            <p:cNvPr id="31" name="矩形 30"/>
            <p:cNvSpPr/>
            <p:nvPr/>
          </p:nvSpPr>
          <p:spPr>
            <a:xfrm>
              <a:off x="5587266" y="2434710"/>
              <a:ext cx="1415772" cy="338554"/>
            </a:xfrm>
            <a:prstGeom prst="rect">
              <a:avLst/>
            </a:prstGeom>
            <a:solidFill>
              <a:schemeClr val="accent2"/>
            </a:solidFill>
            <a:effectLst/>
          </p:spPr>
          <p:txBody>
            <a:bodyPr wrap="none">
              <a:spAutoFit/>
            </a:bodyPr>
            <a:lstStyle/>
            <a:p>
              <a:pPr algn="r"/>
              <a:r>
                <a:rPr lang="zh-CN" altLang="en-US" sz="1600" dirty="0">
                  <a:solidFill>
                    <a:schemeClr val="bg1"/>
                  </a:solidFill>
                  <a:cs typeface="+mn-ea"/>
                  <a:sym typeface="+mn-lt"/>
                </a:rPr>
                <a:t>单击添加标题</a:t>
              </a:r>
            </a:p>
          </p:txBody>
        </p:sp>
        <p:sp>
          <p:nvSpPr>
            <p:cNvPr id="32" name="矩形 31"/>
            <p:cNvSpPr/>
            <p:nvPr/>
          </p:nvSpPr>
          <p:spPr>
            <a:xfrm>
              <a:off x="5286843" y="2989864"/>
              <a:ext cx="1961284" cy="646331"/>
            </a:xfrm>
            <a:prstGeom prst="rect">
              <a:avLst/>
            </a:prstGeom>
            <a:ln>
              <a:solidFill>
                <a:schemeClr val="accent2"/>
              </a:solidFill>
            </a:ln>
          </p:spPr>
          <p:txBody>
            <a:bodyPr wrap="square">
              <a:spAutoFit/>
            </a:bodyPr>
            <a:lstStyle/>
            <a:p>
              <a:pPr lvl="0" algn="ctr"/>
              <a:r>
                <a:rPr lang="zh-CN" altLang="en-US" sz="1200" dirty="0">
                  <a:solidFill>
                    <a:schemeClr val="tx1">
                      <a:lumMod val="50000"/>
                      <a:lumOff val="50000"/>
                    </a:schemeClr>
                  </a:solidFill>
                  <a:cs typeface="+mn-ea"/>
                  <a:sym typeface="+mn-lt"/>
                </a:rPr>
                <a:t>在此录入上述图表的综合描述说明，在此录入上述图表的综合描述说明。</a:t>
              </a:r>
            </a:p>
          </p:txBody>
        </p:sp>
      </p:grpSp>
      <p:grpSp>
        <p:nvGrpSpPr>
          <p:cNvPr id="10" name="组合 9"/>
          <p:cNvGrpSpPr/>
          <p:nvPr/>
        </p:nvGrpSpPr>
        <p:grpSpPr>
          <a:xfrm>
            <a:off x="8304247" y="2434710"/>
            <a:ext cx="2064230" cy="1201485"/>
            <a:chOff x="8304237" y="2434710"/>
            <a:chExt cx="2064228" cy="1201485"/>
          </a:xfrm>
        </p:grpSpPr>
        <p:sp>
          <p:nvSpPr>
            <p:cNvPr id="34" name="矩形 33"/>
            <p:cNvSpPr/>
            <p:nvPr/>
          </p:nvSpPr>
          <p:spPr>
            <a:xfrm>
              <a:off x="8565229" y="2434710"/>
              <a:ext cx="1415771" cy="338554"/>
            </a:xfrm>
            <a:prstGeom prst="rect">
              <a:avLst/>
            </a:prstGeom>
            <a:solidFill>
              <a:schemeClr val="accent4"/>
            </a:solidFill>
            <a:effectLst/>
          </p:spPr>
          <p:txBody>
            <a:bodyPr wrap="none">
              <a:spAutoFit/>
            </a:bodyPr>
            <a:lstStyle/>
            <a:p>
              <a:pPr algn="r"/>
              <a:r>
                <a:rPr lang="zh-CN" altLang="en-US" sz="1600" dirty="0">
                  <a:solidFill>
                    <a:schemeClr val="bg1"/>
                  </a:solidFill>
                  <a:cs typeface="+mn-ea"/>
                  <a:sym typeface="+mn-lt"/>
                </a:rPr>
                <a:t>单击添加标题</a:t>
              </a:r>
            </a:p>
          </p:txBody>
        </p:sp>
        <p:sp>
          <p:nvSpPr>
            <p:cNvPr id="35" name="矩形 34"/>
            <p:cNvSpPr/>
            <p:nvPr/>
          </p:nvSpPr>
          <p:spPr>
            <a:xfrm>
              <a:off x="8304237" y="2989864"/>
              <a:ext cx="2064228" cy="646331"/>
            </a:xfrm>
            <a:prstGeom prst="rect">
              <a:avLst/>
            </a:prstGeom>
            <a:ln>
              <a:solidFill>
                <a:schemeClr val="accent4"/>
              </a:solidFill>
            </a:ln>
          </p:spPr>
          <p:txBody>
            <a:bodyPr wrap="square">
              <a:spAutoFit/>
            </a:bodyPr>
            <a:lstStyle/>
            <a:p>
              <a:pPr lvl="0" algn="ctr"/>
              <a:r>
                <a:rPr lang="zh-CN" altLang="en-US" sz="1200" dirty="0">
                  <a:solidFill>
                    <a:schemeClr val="tx1">
                      <a:lumMod val="50000"/>
                      <a:lumOff val="50000"/>
                    </a:schemeClr>
                  </a:solidFill>
                  <a:cs typeface="+mn-ea"/>
                  <a:sym typeface="+mn-lt"/>
                </a:rPr>
                <a:t>在此录入上述图表的综合描述说明，在此录入上述图表的综合描述说明。</a:t>
              </a:r>
            </a:p>
          </p:txBody>
        </p:sp>
      </p:grpSp>
    </p:spTree>
    <p:extLst>
      <p:ext uri="{BB962C8B-B14F-4D97-AF65-F5344CB8AC3E}">
        <p14:creationId xmlns:p14="http://schemas.microsoft.com/office/powerpoint/2010/main" val="3019252471"/>
      </p:ext>
    </p:extLst>
  </p:cSld>
  <p:clrMapOvr>
    <a:masterClrMapping/>
  </p:clrMapOvr>
  <mc:AlternateContent xmlns:mc="http://schemas.openxmlformats.org/markup-compatibility/2006" xmlns:p14="http://schemas.microsoft.com/office/powerpoint/2010/main">
    <mc:Choice Requires="p14">
      <p:transition p14:dur="0" advClick="0" advTm="3000"/>
    </mc:Choice>
    <mc:Fallback xmlns="">
      <p:transition advClick="0"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2200"/>
                                  </p:stCondLst>
                                  <p:childTnLst>
                                    <p:set>
                                      <p:cBhvr>
                                        <p:cTn id="6" dur="1" fill="hold">
                                          <p:stCondLst>
                                            <p:cond delay="0"/>
                                          </p:stCondLst>
                                        </p:cTn>
                                        <p:tgtEl>
                                          <p:spTgt spid="19"/>
                                        </p:tgtEl>
                                        <p:attrNameLst>
                                          <p:attrName>style.visibility</p:attrName>
                                        </p:attrNameLst>
                                      </p:cBhvr>
                                      <p:to>
                                        <p:strVal val="visible"/>
                                      </p:to>
                                    </p:set>
                                    <p:animEffect transition="in" filter="wipe(right)">
                                      <p:cBhvr>
                                        <p:cTn id="7" dur="500"/>
                                        <p:tgtEl>
                                          <p:spTgt spid="19"/>
                                        </p:tgtEl>
                                      </p:cBhvr>
                                    </p:animEffect>
                                  </p:childTnLst>
                                </p:cTn>
                              </p:par>
                              <p:par>
                                <p:cTn id="8" presetID="12" presetClass="entr" presetSubtype="2" fill="hold" nodeType="withEffect">
                                  <p:stCondLst>
                                    <p:cond delay="2600"/>
                                  </p:stCondLst>
                                  <p:childTnLst>
                                    <p:set>
                                      <p:cBhvr>
                                        <p:cTn id="9" dur="1" fill="hold">
                                          <p:stCondLst>
                                            <p:cond delay="0"/>
                                          </p:stCondLst>
                                        </p:cTn>
                                        <p:tgtEl>
                                          <p:spTgt spid="8"/>
                                        </p:tgtEl>
                                        <p:attrNameLst>
                                          <p:attrName>style.visibility</p:attrName>
                                        </p:attrNameLst>
                                      </p:cBhvr>
                                      <p:to>
                                        <p:strVal val="visible"/>
                                      </p:to>
                                    </p:set>
                                    <p:anim calcmode="lin" valueType="num">
                                      <p:cBhvr additive="base">
                                        <p:cTn id="10" dur="500"/>
                                        <p:tgtEl>
                                          <p:spTgt spid="8"/>
                                        </p:tgtEl>
                                        <p:attrNameLst>
                                          <p:attrName>ppt_x</p:attrName>
                                        </p:attrNameLst>
                                      </p:cBhvr>
                                      <p:tavLst>
                                        <p:tav tm="0">
                                          <p:val>
                                            <p:strVal val="#ppt_x+#ppt_w*1.125000"/>
                                          </p:val>
                                        </p:tav>
                                        <p:tav tm="100000">
                                          <p:val>
                                            <p:strVal val="#ppt_x"/>
                                          </p:val>
                                        </p:tav>
                                      </p:tavLst>
                                    </p:anim>
                                    <p:animEffect transition="in" filter="wipe(left)">
                                      <p:cBhvr>
                                        <p:cTn id="11" dur="500"/>
                                        <p:tgtEl>
                                          <p:spTgt spid="8"/>
                                        </p:tgtEl>
                                      </p:cBhvr>
                                    </p:animEffect>
                                  </p:childTnLst>
                                </p:cTn>
                              </p:par>
                              <p:par>
                                <p:cTn id="12" presetID="12" presetClass="entr" presetSubtype="1" fill="hold" nodeType="withEffect">
                                  <p:stCondLst>
                                    <p:cond delay="2600"/>
                                  </p:stCondLst>
                                  <p:childTnLst>
                                    <p:set>
                                      <p:cBhvr>
                                        <p:cTn id="13" dur="1" fill="hold">
                                          <p:stCondLst>
                                            <p:cond delay="0"/>
                                          </p:stCondLst>
                                        </p:cTn>
                                        <p:tgtEl>
                                          <p:spTgt spid="9"/>
                                        </p:tgtEl>
                                        <p:attrNameLst>
                                          <p:attrName>style.visibility</p:attrName>
                                        </p:attrNameLst>
                                      </p:cBhvr>
                                      <p:to>
                                        <p:strVal val="visible"/>
                                      </p:to>
                                    </p:set>
                                    <p:anim calcmode="lin" valueType="num">
                                      <p:cBhvr additive="base">
                                        <p:cTn id="14" dur="500"/>
                                        <p:tgtEl>
                                          <p:spTgt spid="9"/>
                                        </p:tgtEl>
                                        <p:attrNameLst>
                                          <p:attrName>ppt_y</p:attrName>
                                        </p:attrNameLst>
                                      </p:cBhvr>
                                      <p:tavLst>
                                        <p:tav tm="0">
                                          <p:val>
                                            <p:strVal val="#ppt_y-#ppt_h*1.125000"/>
                                          </p:val>
                                        </p:tav>
                                        <p:tav tm="100000">
                                          <p:val>
                                            <p:strVal val="#ppt_y"/>
                                          </p:val>
                                        </p:tav>
                                      </p:tavLst>
                                    </p:anim>
                                    <p:animEffect transition="in" filter="wipe(down)">
                                      <p:cBhvr>
                                        <p:cTn id="15" dur="500"/>
                                        <p:tgtEl>
                                          <p:spTgt spid="9"/>
                                        </p:tgtEl>
                                      </p:cBhvr>
                                    </p:animEffect>
                                  </p:childTnLst>
                                </p:cTn>
                              </p:par>
                              <p:par>
                                <p:cTn id="16" presetID="12" presetClass="entr" presetSubtype="8" fill="hold" nodeType="withEffect">
                                  <p:stCondLst>
                                    <p:cond delay="2600"/>
                                  </p:stCondLst>
                                  <p:childTnLst>
                                    <p:set>
                                      <p:cBhvr>
                                        <p:cTn id="17" dur="1" fill="hold">
                                          <p:stCondLst>
                                            <p:cond delay="0"/>
                                          </p:stCondLst>
                                        </p:cTn>
                                        <p:tgtEl>
                                          <p:spTgt spid="10"/>
                                        </p:tgtEl>
                                        <p:attrNameLst>
                                          <p:attrName>style.visibility</p:attrName>
                                        </p:attrNameLst>
                                      </p:cBhvr>
                                      <p:to>
                                        <p:strVal val="visible"/>
                                      </p:to>
                                    </p:set>
                                    <p:anim calcmode="lin" valueType="num">
                                      <p:cBhvr additive="base">
                                        <p:cTn id="18" dur="500"/>
                                        <p:tgtEl>
                                          <p:spTgt spid="10"/>
                                        </p:tgtEl>
                                        <p:attrNameLst>
                                          <p:attrName>ppt_x</p:attrName>
                                        </p:attrNameLst>
                                      </p:cBhvr>
                                      <p:tavLst>
                                        <p:tav tm="0">
                                          <p:val>
                                            <p:strVal val="#ppt_x-#ppt_w*1.125000"/>
                                          </p:val>
                                        </p:tav>
                                        <p:tav tm="100000">
                                          <p:val>
                                            <p:strVal val="#ppt_x"/>
                                          </p:val>
                                        </p:tav>
                                      </p:tavLst>
                                    </p:anim>
                                    <p:animEffect transition="in" filter="wipe(right)">
                                      <p:cBhvr>
                                        <p:cTn id="19" dur="500"/>
                                        <p:tgtEl>
                                          <p:spTgt spid="10"/>
                                        </p:tgtEl>
                                      </p:cBhvr>
                                    </p:animEffect>
                                  </p:childTnLst>
                                </p:cTn>
                              </p:par>
                              <p:par>
                                <p:cTn id="20" presetID="22" presetClass="entr" presetSubtype="1" fill="hold" grpId="0" nodeType="withEffect">
                                  <p:stCondLst>
                                    <p:cond delay="3000"/>
                                  </p:stCondLst>
                                  <p:childTnLst>
                                    <p:set>
                                      <p:cBhvr>
                                        <p:cTn id="21" dur="1" fill="hold">
                                          <p:stCondLst>
                                            <p:cond delay="0"/>
                                          </p:stCondLst>
                                        </p:cTn>
                                        <p:tgtEl>
                                          <p:spTgt spid="17"/>
                                        </p:tgtEl>
                                        <p:attrNameLst>
                                          <p:attrName>style.visibility</p:attrName>
                                        </p:attrNameLst>
                                      </p:cBhvr>
                                      <p:to>
                                        <p:strVal val="visible"/>
                                      </p:to>
                                    </p:set>
                                    <p:animEffect transition="in" filter="wipe(up)">
                                      <p:cBhvr>
                                        <p:cTn id="22" dur="500"/>
                                        <p:tgtEl>
                                          <p:spTgt spid="17"/>
                                        </p:tgtEl>
                                      </p:cBhvr>
                                    </p:animEffect>
                                  </p:childTnLst>
                                </p:cTn>
                              </p:par>
                              <p:par>
                                <p:cTn id="23" presetID="22" presetClass="entr" presetSubtype="8" fill="hold" grpId="0" nodeType="withEffect">
                                  <p:stCondLst>
                                    <p:cond delay="3400"/>
                                  </p:stCondLst>
                                  <p:childTnLst>
                                    <p:set>
                                      <p:cBhvr>
                                        <p:cTn id="24" dur="1" fill="hold">
                                          <p:stCondLst>
                                            <p:cond delay="0"/>
                                          </p:stCondLst>
                                        </p:cTn>
                                        <p:tgtEl>
                                          <p:spTgt spid="4"/>
                                        </p:tgtEl>
                                        <p:attrNameLst>
                                          <p:attrName>style.visibility</p:attrName>
                                        </p:attrNameLst>
                                      </p:cBhvr>
                                      <p:to>
                                        <p:strVal val="visible"/>
                                      </p:to>
                                    </p:set>
                                    <p:animEffect transition="in" filter="wipe(left)">
                                      <p:cBhvr>
                                        <p:cTn id="25" dur="500"/>
                                        <p:tgtEl>
                                          <p:spTgt spid="4"/>
                                        </p:tgtEl>
                                      </p:cBhvr>
                                    </p:animEffect>
                                  </p:childTnLst>
                                </p:cTn>
                              </p:par>
                              <p:par>
                                <p:cTn id="26" presetID="22" presetClass="entr" presetSubtype="8" fill="hold" grpId="0" nodeType="withEffect">
                                  <p:stCondLst>
                                    <p:cond delay="3600"/>
                                  </p:stCondLst>
                                  <p:childTnLst>
                                    <p:set>
                                      <p:cBhvr>
                                        <p:cTn id="27" dur="1" fill="hold">
                                          <p:stCondLst>
                                            <p:cond delay="0"/>
                                          </p:stCondLst>
                                        </p:cTn>
                                        <p:tgtEl>
                                          <p:spTgt spid="3"/>
                                        </p:tgtEl>
                                        <p:attrNameLst>
                                          <p:attrName>style.visibility</p:attrName>
                                        </p:attrNameLst>
                                      </p:cBhvr>
                                      <p:to>
                                        <p:strVal val="visible"/>
                                      </p:to>
                                    </p:set>
                                    <p:animEffect transition="in" filter="wipe(left)">
                                      <p:cBhvr>
                                        <p:cTn id="28" dur="500"/>
                                        <p:tgtEl>
                                          <p:spTgt spid="3"/>
                                        </p:tgtEl>
                                      </p:cBhvr>
                                    </p:animEffect>
                                  </p:childTnLst>
                                </p:cTn>
                              </p:par>
                              <p:par>
                                <p:cTn id="29" presetID="22" presetClass="entr" presetSubtype="8" fill="hold" grpId="0" nodeType="withEffect">
                                  <p:stCondLst>
                                    <p:cond delay="3800"/>
                                  </p:stCondLst>
                                  <p:childTnLst>
                                    <p:set>
                                      <p:cBhvr>
                                        <p:cTn id="30" dur="1" fill="hold">
                                          <p:stCondLst>
                                            <p:cond delay="0"/>
                                          </p:stCondLst>
                                        </p:cTn>
                                        <p:tgtEl>
                                          <p:spTgt spid="2"/>
                                        </p:tgtEl>
                                        <p:attrNameLst>
                                          <p:attrName>style.visibility</p:attrName>
                                        </p:attrNameLst>
                                      </p:cBhvr>
                                      <p:to>
                                        <p:strVal val="visible"/>
                                      </p:to>
                                    </p:set>
                                    <p:animEffect transition="in" filter="wipe(left)">
                                      <p:cBhvr>
                                        <p:cTn id="31" dur="500"/>
                                        <p:tgtEl>
                                          <p:spTgt spid="2"/>
                                        </p:tgtEl>
                                      </p:cBhvr>
                                    </p:animEffect>
                                  </p:childTnLst>
                                </p:cTn>
                              </p:par>
                              <p:par>
                                <p:cTn id="32" presetID="22" presetClass="entr" presetSubtype="1" fill="hold" grpId="0" nodeType="withEffect">
                                  <p:stCondLst>
                                    <p:cond delay="4200"/>
                                  </p:stCondLst>
                                  <p:childTnLst>
                                    <p:set>
                                      <p:cBhvr>
                                        <p:cTn id="33" dur="1" fill="hold">
                                          <p:stCondLst>
                                            <p:cond delay="0"/>
                                          </p:stCondLst>
                                        </p:cTn>
                                        <p:tgtEl>
                                          <p:spTgt spid="18"/>
                                        </p:tgtEl>
                                        <p:attrNameLst>
                                          <p:attrName>style.visibility</p:attrName>
                                        </p:attrNameLst>
                                      </p:cBhvr>
                                      <p:to>
                                        <p:strVal val="visible"/>
                                      </p:to>
                                    </p:set>
                                    <p:animEffect transition="in" filter="wipe(up)">
                                      <p:cBhvr>
                                        <p:cTn id="34" dur="500"/>
                                        <p:tgtEl>
                                          <p:spTgt spid="18"/>
                                        </p:tgtEl>
                                      </p:cBhvr>
                                    </p:animEffect>
                                  </p:childTnLst>
                                </p:cTn>
                              </p:par>
                              <p:par>
                                <p:cTn id="35" presetID="22" presetClass="entr" presetSubtype="8" fill="hold" grpId="0" nodeType="withEffect">
                                  <p:stCondLst>
                                    <p:cond delay="4500"/>
                                  </p:stCondLst>
                                  <p:childTnLst>
                                    <p:set>
                                      <p:cBhvr>
                                        <p:cTn id="36" dur="1" fill="hold">
                                          <p:stCondLst>
                                            <p:cond delay="0"/>
                                          </p:stCondLst>
                                        </p:cTn>
                                        <p:tgtEl>
                                          <p:spTgt spid="7"/>
                                        </p:tgtEl>
                                        <p:attrNameLst>
                                          <p:attrName>style.visibility</p:attrName>
                                        </p:attrNameLst>
                                      </p:cBhvr>
                                      <p:to>
                                        <p:strVal val="visible"/>
                                      </p:to>
                                    </p:set>
                                    <p:animEffect transition="in" filter="wipe(left)">
                                      <p:cBhvr>
                                        <p:cTn id="37" dur="500"/>
                                        <p:tgtEl>
                                          <p:spTgt spid="7"/>
                                        </p:tgtEl>
                                      </p:cBhvr>
                                    </p:animEffect>
                                  </p:childTnLst>
                                </p:cTn>
                              </p:par>
                              <p:par>
                                <p:cTn id="38" presetID="22" presetClass="entr" presetSubtype="8" fill="hold" grpId="0" nodeType="withEffect">
                                  <p:stCondLst>
                                    <p:cond delay="4700"/>
                                  </p:stCondLst>
                                  <p:childTnLst>
                                    <p:set>
                                      <p:cBhvr>
                                        <p:cTn id="39" dur="1" fill="hold">
                                          <p:stCondLst>
                                            <p:cond delay="0"/>
                                          </p:stCondLst>
                                        </p:cTn>
                                        <p:tgtEl>
                                          <p:spTgt spid="6"/>
                                        </p:tgtEl>
                                        <p:attrNameLst>
                                          <p:attrName>style.visibility</p:attrName>
                                        </p:attrNameLst>
                                      </p:cBhvr>
                                      <p:to>
                                        <p:strVal val="visible"/>
                                      </p:to>
                                    </p:set>
                                    <p:animEffect transition="in" filter="wipe(left)">
                                      <p:cBhvr>
                                        <p:cTn id="40" dur="500"/>
                                        <p:tgtEl>
                                          <p:spTgt spid="6"/>
                                        </p:tgtEl>
                                      </p:cBhvr>
                                    </p:animEffect>
                                  </p:childTnLst>
                                </p:cTn>
                              </p:par>
                              <p:par>
                                <p:cTn id="41" presetID="22" presetClass="entr" presetSubtype="8" fill="hold" grpId="0" nodeType="withEffect">
                                  <p:stCondLst>
                                    <p:cond delay="4900"/>
                                  </p:stCondLst>
                                  <p:childTnLst>
                                    <p:set>
                                      <p:cBhvr>
                                        <p:cTn id="42" dur="1" fill="hold">
                                          <p:stCondLst>
                                            <p:cond delay="0"/>
                                          </p:stCondLst>
                                        </p:cTn>
                                        <p:tgtEl>
                                          <p:spTgt spid="5"/>
                                        </p:tgtEl>
                                        <p:attrNameLst>
                                          <p:attrName>style.visibility</p:attrName>
                                        </p:attrNameLst>
                                      </p:cBhvr>
                                      <p:to>
                                        <p:strVal val="visible"/>
                                      </p:to>
                                    </p:set>
                                    <p:animEffect transition="in" filter="wipe(left)">
                                      <p:cBhvr>
                                        <p:cTn id="4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 grpId="0" animBg="1"/>
      <p:bldP spid="3" grpId="0" animBg="1"/>
      <p:bldP spid="4" grpId="0" animBg="1"/>
      <p:bldP spid="5" grpId="0" animBg="1"/>
      <p:bldP spid="6" grpId="0" animBg="1"/>
      <p:bldP spid="7" grpId="0" animBg="1"/>
      <p:bldP spid="17" grpId="0"/>
      <p:bldP spid="18"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7" name="直接连接符 16"/>
          <p:cNvCxnSpPr/>
          <p:nvPr/>
        </p:nvCxnSpPr>
        <p:spPr>
          <a:xfrm>
            <a:off x="2293257" y="3441457"/>
            <a:ext cx="0" cy="1729483"/>
          </a:xfrm>
          <a:prstGeom prst="line">
            <a:avLst/>
          </a:prstGeom>
          <a:noFill/>
          <a:ln>
            <a:solidFill>
              <a:schemeClr val="accent5"/>
            </a:solidFill>
            <a:prstDash val="sysDash"/>
            <a:tailEnd type="oval" w="lg" len="lg"/>
          </a:ln>
        </p:spPr>
        <p:style>
          <a:lnRef idx="2">
            <a:schemeClr val="accent1">
              <a:shade val="50000"/>
            </a:schemeClr>
          </a:lnRef>
          <a:fillRef idx="1">
            <a:schemeClr val="accent1"/>
          </a:fillRef>
          <a:effectRef idx="0">
            <a:schemeClr val="accent1"/>
          </a:effectRef>
          <a:fontRef idx="minor">
            <a:schemeClr val="lt1"/>
          </a:fontRef>
        </p:style>
      </p:cxnSp>
      <p:cxnSp>
        <p:nvCxnSpPr>
          <p:cNvPr id="18" name="直接连接符 17"/>
          <p:cNvCxnSpPr>
            <a:cxnSpLocks/>
          </p:cNvCxnSpPr>
          <p:nvPr/>
        </p:nvCxnSpPr>
        <p:spPr>
          <a:xfrm>
            <a:off x="7504935" y="3142723"/>
            <a:ext cx="0" cy="2144759"/>
          </a:xfrm>
          <a:prstGeom prst="line">
            <a:avLst/>
          </a:prstGeom>
          <a:noFill/>
          <a:ln>
            <a:solidFill>
              <a:schemeClr val="accent3"/>
            </a:solidFill>
            <a:prstDash val="sysDash"/>
            <a:tailEnd type="oval" w="lg" len="lg"/>
          </a:ln>
        </p:spPr>
        <p:style>
          <a:lnRef idx="2">
            <a:schemeClr val="accent1">
              <a:shade val="50000"/>
            </a:schemeClr>
          </a:lnRef>
          <a:fillRef idx="1">
            <a:schemeClr val="accent1"/>
          </a:fillRef>
          <a:effectRef idx="0">
            <a:schemeClr val="accent1"/>
          </a:effectRef>
          <a:fontRef idx="minor">
            <a:schemeClr val="lt1"/>
          </a:fontRef>
        </p:style>
      </p:cxnSp>
      <p:grpSp>
        <p:nvGrpSpPr>
          <p:cNvPr id="3" name="组合 36"/>
          <p:cNvGrpSpPr/>
          <p:nvPr/>
        </p:nvGrpSpPr>
        <p:grpSpPr>
          <a:xfrm>
            <a:off x="2" y="3391837"/>
            <a:ext cx="12177487" cy="1711979"/>
            <a:chOff x="-1" y="3391836"/>
            <a:chExt cx="12177486" cy="1711978"/>
          </a:xfrm>
        </p:grpSpPr>
        <p:sp>
          <p:nvSpPr>
            <p:cNvPr id="2" name="任意多边形: 形状 1"/>
            <p:cNvSpPr/>
            <p:nvPr/>
          </p:nvSpPr>
          <p:spPr>
            <a:xfrm>
              <a:off x="0" y="3579814"/>
              <a:ext cx="12177485" cy="1524000"/>
            </a:xfrm>
            <a:custGeom>
              <a:avLst/>
              <a:gdLst>
                <a:gd name="connsiteX0" fmla="*/ 0 w 12177485"/>
                <a:gd name="connsiteY0" fmla="*/ 1791715 h 1791715"/>
                <a:gd name="connsiteX1" fmla="*/ 2699657 w 12177485"/>
                <a:gd name="connsiteY1" fmla="*/ 195144 h 1791715"/>
                <a:gd name="connsiteX2" fmla="*/ 6183085 w 12177485"/>
                <a:gd name="connsiteY2" fmla="*/ 1574001 h 1791715"/>
                <a:gd name="connsiteX3" fmla="*/ 9826171 w 12177485"/>
                <a:gd name="connsiteY3" fmla="*/ 20973 h 1791715"/>
                <a:gd name="connsiteX4" fmla="*/ 12177485 w 12177485"/>
                <a:gd name="connsiteY4" fmla="*/ 819258 h 17917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77485" h="1791715">
                  <a:moveTo>
                    <a:pt x="0" y="1791715"/>
                  </a:moveTo>
                  <a:cubicBezTo>
                    <a:pt x="834571" y="1011572"/>
                    <a:pt x="1669143" y="231430"/>
                    <a:pt x="2699657" y="195144"/>
                  </a:cubicBezTo>
                  <a:cubicBezTo>
                    <a:pt x="3730171" y="158858"/>
                    <a:pt x="4995333" y="1603029"/>
                    <a:pt x="6183085" y="1574001"/>
                  </a:cubicBezTo>
                  <a:cubicBezTo>
                    <a:pt x="7370837" y="1544973"/>
                    <a:pt x="8827104" y="146763"/>
                    <a:pt x="9826171" y="20973"/>
                  </a:cubicBezTo>
                  <a:cubicBezTo>
                    <a:pt x="10825238" y="-104818"/>
                    <a:pt x="11501361" y="357220"/>
                    <a:pt x="12177485" y="819258"/>
                  </a:cubicBezTo>
                </a:path>
              </a:pathLst>
            </a:custGeom>
            <a:noFill/>
            <a:ln cmpd="sng">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cs typeface="+mn-ea"/>
                <a:sym typeface="+mn-lt"/>
              </a:endParaRPr>
            </a:p>
          </p:txBody>
        </p:sp>
        <p:sp>
          <p:nvSpPr>
            <p:cNvPr id="10" name="任意多边形: 形状 9"/>
            <p:cNvSpPr/>
            <p:nvPr/>
          </p:nvSpPr>
          <p:spPr>
            <a:xfrm flipH="1" flipV="1">
              <a:off x="-1" y="3391836"/>
              <a:ext cx="12177485" cy="1184928"/>
            </a:xfrm>
            <a:custGeom>
              <a:avLst/>
              <a:gdLst>
                <a:gd name="connsiteX0" fmla="*/ 0 w 12177485"/>
                <a:gd name="connsiteY0" fmla="*/ 1791715 h 1791715"/>
                <a:gd name="connsiteX1" fmla="*/ 2699657 w 12177485"/>
                <a:gd name="connsiteY1" fmla="*/ 195144 h 1791715"/>
                <a:gd name="connsiteX2" fmla="*/ 6183085 w 12177485"/>
                <a:gd name="connsiteY2" fmla="*/ 1574001 h 1791715"/>
                <a:gd name="connsiteX3" fmla="*/ 9826171 w 12177485"/>
                <a:gd name="connsiteY3" fmla="*/ 20973 h 1791715"/>
                <a:gd name="connsiteX4" fmla="*/ 12177485 w 12177485"/>
                <a:gd name="connsiteY4" fmla="*/ 819258 h 17917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77485" h="1791715">
                  <a:moveTo>
                    <a:pt x="0" y="1791715"/>
                  </a:moveTo>
                  <a:cubicBezTo>
                    <a:pt x="834571" y="1011572"/>
                    <a:pt x="1669143" y="231430"/>
                    <a:pt x="2699657" y="195144"/>
                  </a:cubicBezTo>
                  <a:cubicBezTo>
                    <a:pt x="3730171" y="158858"/>
                    <a:pt x="4995333" y="1603029"/>
                    <a:pt x="6183085" y="1574001"/>
                  </a:cubicBezTo>
                  <a:cubicBezTo>
                    <a:pt x="7370837" y="1544973"/>
                    <a:pt x="8827104" y="146763"/>
                    <a:pt x="9826171" y="20973"/>
                  </a:cubicBezTo>
                  <a:cubicBezTo>
                    <a:pt x="10825238" y="-104818"/>
                    <a:pt x="11501361" y="357220"/>
                    <a:pt x="12177485" y="819258"/>
                  </a:cubicBezTo>
                </a:path>
              </a:pathLst>
            </a:custGeom>
            <a:noFill/>
            <a:ln cmpd="sng">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cs typeface="+mn-ea"/>
                <a:sym typeface="+mn-lt"/>
              </a:endParaRPr>
            </a:p>
          </p:txBody>
        </p:sp>
      </p:grpSp>
      <p:cxnSp>
        <p:nvCxnSpPr>
          <p:cNvPr id="20" name="直接连接符 19"/>
          <p:cNvCxnSpPr>
            <a:cxnSpLocks/>
          </p:cNvCxnSpPr>
          <p:nvPr/>
        </p:nvCxnSpPr>
        <p:spPr>
          <a:xfrm>
            <a:off x="10043885" y="2110018"/>
            <a:ext cx="0" cy="1269895"/>
          </a:xfrm>
          <a:prstGeom prst="line">
            <a:avLst/>
          </a:prstGeom>
          <a:noFill/>
          <a:ln>
            <a:solidFill>
              <a:schemeClr val="accent4"/>
            </a:solidFill>
            <a:prstDash val="sysDash"/>
            <a:headEnd type="oval" w="lg" len="lg"/>
            <a:tailEnd type="none" w="lg" len="lg"/>
          </a:ln>
        </p:spPr>
        <p:style>
          <a:lnRef idx="2">
            <a:schemeClr val="accent1">
              <a:shade val="50000"/>
            </a:schemeClr>
          </a:lnRef>
          <a:fillRef idx="1">
            <a:schemeClr val="accent1"/>
          </a:fillRef>
          <a:effectRef idx="0">
            <a:schemeClr val="accent1"/>
          </a:effectRef>
          <a:fontRef idx="minor">
            <a:schemeClr val="lt1"/>
          </a:fontRef>
        </p:style>
      </p:cxnSp>
      <p:cxnSp>
        <p:nvCxnSpPr>
          <p:cNvPr id="22" name="直接连接符 21"/>
          <p:cNvCxnSpPr>
            <a:cxnSpLocks/>
          </p:cNvCxnSpPr>
          <p:nvPr/>
        </p:nvCxnSpPr>
        <p:spPr>
          <a:xfrm>
            <a:off x="5277808" y="2110017"/>
            <a:ext cx="0" cy="2075543"/>
          </a:xfrm>
          <a:prstGeom prst="line">
            <a:avLst/>
          </a:prstGeom>
          <a:noFill/>
          <a:ln>
            <a:solidFill>
              <a:schemeClr val="accent2"/>
            </a:solidFill>
            <a:prstDash val="sysDash"/>
            <a:headEnd type="oval" w="lg" len="lg"/>
            <a:tailEnd type="none" w="lg" len="lg"/>
          </a:ln>
        </p:spPr>
        <p:style>
          <a:lnRef idx="2">
            <a:schemeClr val="accent1">
              <a:shade val="50000"/>
            </a:schemeClr>
          </a:lnRef>
          <a:fillRef idx="1">
            <a:schemeClr val="accent1"/>
          </a:fillRef>
          <a:effectRef idx="0">
            <a:schemeClr val="accent1"/>
          </a:effectRef>
          <a:fontRef idx="minor">
            <a:schemeClr val="lt1"/>
          </a:fontRef>
        </p:style>
      </p:cxnSp>
      <p:grpSp>
        <p:nvGrpSpPr>
          <p:cNvPr id="4" name="组合 40"/>
          <p:cNvGrpSpPr/>
          <p:nvPr/>
        </p:nvGrpSpPr>
        <p:grpSpPr>
          <a:xfrm>
            <a:off x="9608503" y="3379886"/>
            <a:ext cx="870752" cy="798855"/>
            <a:chOff x="9608508" y="3379883"/>
            <a:chExt cx="870752" cy="798854"/>
          </a:xfrm>
        </p:grpSpPr>
        <p:sp>
          <p:nvSpPr>
            <p:cNvPr id="11" name="泪滴形 10"/>
            <p:cNvSpPr/>
            <p:nvPr/>
          </p:nvSpPr>
          <p:spPr>
            <a:xfrm rot="8100000">
              <a:off x="9645376" y="3379883"/>
              <a:ext cx="798854" cy="798854"/>
            </a:xfrm>
            <a:prstGeom prst="teardrop">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cs typeface="+mn-ea"/>
                <a:sym typeface="+mn-lt"/>
              </a:endParaRPr>
            </a:p>
          </p:txBody>
        </p:sp>
        <p:sp>
          <p:nvSpPr>
            <p:cNvPr id="24" name="文本框 23"/>
            <p:cNvSpPr txBox="1"/>
            <p:nvPr/>
          </p:nvSpPr>
          <p:spPr>
            <a:xfrm>
              <a:off x="9608508" y="3603501"/>
              <a:ext cx="870752" cy="461664"/>
            </a:xfrm>
            <a:prstGeom prst="rect">
              <a:avLst/>
            </a:prstGeom>
            <a:noFill/>
          </p:spPr>
          <p:txBody>
            <a:bodyPr wrap="none" rtlCol="0">
              <a:spAutoFit/>
            </a:bodyPr>
            <a:lstStyle/>
            <a:p>
              <a:pPr algn="ctr"/>
              <a:r>
                <a:rPr lang="en-US" altLang="zh-CN" sz="2400" dirty="0">
                  <a:solidFill>
                    <a:schemeClr val="bg1"/>
                  </a:solidFill>
                  <a:cs typeface="+mn-ea"/>
                  <a:sym typeface="+mn-lt"/>
                </a:rPr>
                <a:t>2030</a:t>
              </a:r>
              <a:endParaRPr lang="zh-CN" altLang="en-US" sz="2400" dirty="0">
                <a:solidFill>
                  <a:schemeClr val="bg1"/>
                </a:solidFill>
                <a:cs typeface="+mn-ea"/>
                <a:sym typeface="+mn-lt"/>
              </a:endParaRPr>
            </a:p>
          </p:txBody>
        </p:sp>
      </p:grpSp>
      <p:grpSp>
        <p:nvGrpSpPr>
          <p:cNvPr id="6" name="组合 39"/>
          <p:cNvGrpSpPr/>
          <p:nvPr/>
        </p:nvGrpSpPr>
        <p:grpSpPr>
          <a:xfrm>
            <a:off x="7069559" y="3019795"/>
            <a:ext cx="870752" cy="705520"/>
            <a:chOff x="7069557" y="3019795"/>
            <a:chExt cx="870752" cy="705520"/>
          </a:xfrm>
        </p:grpSpPr>
        <p:sp>
          <p:nvSpPr>
            <p:cNvPr id="12" name="泪滴形 11"/>
            <p:cNvSpPr/>
            <p:nvPr/>
          </p:nvSpPr>
          <p:spPr>
            <a:xfrm rot="8100000">
              <a:off x="7152175" y="3019795"/>
              <a:ext cx="705520" cy="705520"/>
            </a:xfrm>
            <a:prstGeom prst="teardrop">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cs typeface="+mn-ea"/>
                <a:sym typeface="+mn-lt"/>
              </a:endParaRPr>
            </a:p>
          </p:txBody>
        </p:sp>
        <p:sp>
          <p:nvSpPr>
            <p:cNvPr id="25" name="文本框 24"/>
            <p:cNvSpPr txBox="1"/>
            <p:nvPr/>
          </p:nvSpPr>
          <p:spPr>
            <a:xfrm>
              <a:off x="7069557" y="3152450"/>
              <a:ext cx="870752" cy="461665"/>
            </a:xfrm>
            <a:prstGeom prst="rect">
              <a:avLst/>
            </a:prstGeom>
            <a:noFill/>
          </p:spPr>
          <p:txBody>
            <a:bodyPr wrap="none" rtlCol="0">
              <a:spAutoFit/>
            </a:bodyPr>
            <a:lstStyle/>
            <a:p>
              <a:pPr algn="ctr"/>
              <a:r>
                <a:rPr lang="en-US" altLang="zh-CN" sz="2400" dirty="0">
                  <a:solidFill>
                    <a:schemeClr val="bg1"/>
                  </a:solidFill>
                  <a:cs typeface="+mn-ea"/>
                  <a:sym typeface="+mn-lt"/>
                </a:rPr>
                <a:t>2020</a:t>
              </a:r>
              <a:endParaRPr lang="zh-CN" altLang="en-US" sz="2400" dirty="0">
                <a:solidFill>
                  <a:schemeClr val="bg1"/>
                </a:solidFill>
                <a:cs typeface="+mn-ea"/>
                <a:sym typeface="+mn-lt"/>
              </a:endParaRPr>
            </a:p>
          </p:txBody>
        </p:sp>
      </p:grpSp>
      <p:grpSp>
        <p:nvGrpSpPr>
          <p:cNvPr id="7" name="组合 38"/>
          <p:cNvGrpSpPr/>
          <p:nvPr/>
        </p:nvGrpSpPr>
        <p:grpSpPr>
          <a:xfrm>
            <a:off x="4885975" y="3804857"/>
            <a:ext cx="870752" cy="798855"/>
            <a:chOff x="4885975" y="3804856"/>
            <a:chExt cx="870752" cy="798854"/>
          </a:xfrm>
        </p:grpSpPr>
        <p:sp>
          <p:nvSpPr>
            <p:cNvPr id="5" name="泪滴形 4"/>
            <p:cNvSpPr/>
            <p:nvPr/>
          </p:nvSpPr>
          <p:spPr>
            <a:xfrm rot="8100000">
              <a:off x="4921923" y="3804856"/>
              <a:ext cx="798854" cy="798854"/>
            </a:xfrm>
            <a:prstGeom prst="teardrop">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cs typeface="+mn-ea"/>
                <a:sym typeface="+mn-lt"/>
              </a:endParaRPr>
            </a:p>
          </p:txBody>
        </p:sp>
        <p:sp>
          <p:nvSpPr>
            <p:cNvPr id="26" name="文本框 25"/>
            <p:cNvSpPr txBox="1"/>
            <p:nvPr/>
          </p:nvSpPr>
          <p:spPr>
            <a:xfrm>
              <a:off x="4885975" y="4002001"/>
              <a:ext cx="870752" cy="461664"/>
            </a:xfrm>
            <a:prstGeom prst="rect">
              <a:avLst/>
            </a:prstGeom>
            <a:noFill/>
          </p:spPr>
          <p:txBody>
            <a:bodyPr wrap="none" rtlCol="0">
              <a:spAutoFit/>
            </a:bodyPr>
            <a:lstStyle/>
            <a:p>
              <a:pPr algn="ctr"/>
              <a:r>
                <a:rPr lang="en-US" altLang="zh-CN" sz="2400" dirty="0">
                  <a:solidFill>
                    <a:schemeClr val="bg1"/>
                  </a:solidFill>
                  <a:cs typeface="+mn-ea"/>
                  <a:sym typeface="+mn-lt"/>
                </a:rPr>
                <a:t>2018</a:t>
              </a:r>
              <a:endParaRPr lang="zh-CN" altLang="en-US" sz="2400" dirty="0">
                <a:solidFill>
                  <a:schemeClr val="bg1"/>
                </a:solidFill>
                <a:cs typeface="+mn-ea"/>
                <a:sym typeface="+mn-lt"/>
              </a:endParaRPr>
            </a:p>
          </p:txBody>
        </p:sp>
      </p:grpSp>
      <p:grpSp>
        <p:nvGrpSpPr>
          <p:cNvPr id="8" name="组合 37"/>
          <p:cNvGrpSpPr/>
          <p:nvPr/>
        </p:nvGrpSpPr>
        <p:grpSpPr>
          <a:xfrm>
            <a:off x="1861164" y="2945031"/>
            <a:ext cx="870751" cy="705520"/>
            <a:chOff x="1861160" y="2945030"/>
            <a:chExt cx="870751" cy="705520"/>
          </a:xfrm>
        </p:grpSpPr>
        <p:sp>
          <p:nvSpPr>
            <p:cNvPr id="13" name="泪滴形 12"/>
            <p:cNvSpPr/>
            <p:nvPr/>
          </p:nvSpPr>
          <p:spPr>
            <a:xfrm rot="8100000">
              <a:off x="1943294" y="2945030"/>
              <a:ext cx="705520" cy="705520"/>
            </a:xfrm>
            <a:prstGeom prst="teardrop">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cs typeface="+mn-ea"/>
                <a:sym typeface="+mn-lt"/>
              </a:endParaRPr>
            </a:p>
          </p:txBody>
        </p:sp>
        <p:sp>
          <p:nvSpPr>
            <p:cNvPr id="27" name="文本框 26"/>
            <p:cNvSpPr txBox="1"/>
            <p:nvPr/>
          </p:nvSpPr>
          <p:spPr>
            <a:xfrm>
              <a:off x="1861160" y="3082261"/>
              <a:ext cx="870751" cy="461665"/>
            </a:xfrm>
            <a:prstGeom prst="rect">
              <a:avLst/>
            </a:prstGeom>
            <a:noFill/>
          </p:spPr>
          <p:txBody>
            <a:bodyPr wrap="none" rtlCol="0">
              <a:spAutoFit/>
            </a:bodyPr>
            <a:lstStyle/>
            <a:p>
              <a:pPr algn="ctr"/>
              <a:r>
                <a:rPr lang="en-US" altLang="zh-CN" sz="2400" dirty="0">
                  <a:solidFill>
                    <a:schemeClr val="bg1"/>
                  </a:solidFill>
                  <a:cs typeface="+mn-ea"/>
                  <a:sym typeface="+mn-lt"/>
                </a:rPr>
                <a:t>2014</a:t>
              </a:r>
              <a:endParaRPr lang="zh-CN" altLang="en-US" sz="2400" dirty="0">
                <a:solidFill>
                  <a:schemeClr val="bg1"/>
                </a:solidFill>
                <a:cs typeface="+mn-ea"/>
                <a:sym typeface="+mn-lt"/>
              </a:endParaRPr>
            </a:p>
          </p:txBody>
        </p:sp>
      </p:grpSp>
      <p:grpSp>
        <p:nvGrpSpPr>
          <p:cNvPr id="9" name="组合 41"/>
          <p:cNvGrpSpPr/>
          <p:nvPr/>
        </p:nvGrpSpPr>
        <p:grpSpPr>
          <a:xfrm>
            <a:off x="2501711" y="4875293"/>
            <a:ext cx="3327637" cy="1257682"/>
            <a:chOff x="2501711" y="4875289"/>
            <a:chExt cx="3327637" cy="1257681"/>
          </a:xfrm>
        </p:grpSpPr>
        <p:sp>
          <p:nvSpPr>
            <p:cNvPr id="28" name="矩形 27"/>
            <p:cNvSpPr/>
            <p:nvPr/>
          </p:nvSpPr>
          <p:spPr>
            <a:xfrm>
              <a:off x="2501712" y="5227914"/>
              <a:ext cx="3327636" cy="905056"/>
            </a:xfrm>
            <a:prstGeom prst="rect">
              <a:avLst/>
            </a:prstGeom>
          </p:spPr>
          <p:txBody>
            <a:bodyPr wrap="square">
              <a:spAutoFit/>
            </a:bodyPr>
            <a:lstStyle/>
            <a:p>
              <a:pPr algn="just">
                <a:lnSpc>
                  <a:spcPct val="120000"/>
                </a:lnSpc>
              </a:pPr>
              <a:r>
                <a:rPr lang="zh-CN" altLang="en-US" sz="1467" dirty="0">
                  <a:solidFill>
                    <a:schemeClr val="bg1">
                      <a:lumMod val="50000"/>
                    </a:schemeClr>
                  </a:solidFill>
                  <a:cs typeface="+mn-ea"/>
                  <a:sym typeface="+mn-lt"/>
                </a:rPr>
                <a:t>用户可以在投影仪或者计算机上进行演示也可以将演示文稿打印出来制作成胶片以便应用到更广泛的领域中</a:t>
              </a:r>
            </a:p>
          </p:txBody>
        </p:sp>
        <p:sp>
          <p:nvSpPr>
            <p:cNvPr id="29" name="矩形 28"/>
            <p:cNvSpPr/>
            <p:nvPr/>
          </p:nvSpPr>
          <p:spPr>
            <a:xfrm>
              <a:off x="2501711" y="4875289"/>
              <a:ext cx="2241973" cy="497316"/>
            </a:xfrm>
            <a:prstGeom prst="rect">
              <a:avLst/>
            </a:prstGeom>
          </p:spPr>
          <p:txBody>
            <a:bodyPr wrap="square">
              <a:spAutoFit/>
            </a:bodyPr>
            <a:lstStyle/>
            <a:p>
              <a:pPr algn="just">
                <a:lnSpc>
                  <a:spcPct val="120000"/>
                </a:lnSpc>
              </a:pPr>
              <a:r>
                <a:rPr lang="zh-CN" altLang="en-US" sz="2400" b="1" dirty="0">
                  <a:solidFill>
                    <a:schemeClr val="bg1">
                      <a:lumMod val="50000"/>
                    </a:schemeClr>
                  </a:solidFill>
                  <a:cs typeface="+mn-ea"/>
                  <a:sym typeface="+mn-lt"/>
                </a:rPr>
                <a:t>标题文字添加</a:t>
              </a:r>
            </a:p>
          </p:txBody>
        </p:sp>
      </p:grpSp>
      <p:grpSp>
        <p:nvGrpSpPr>
          <p:cNvPr id="14" name="组合 43"/>
          <p:cNvGrpSpPr/>
          <p:nvPr/>
        </p:nvGrpSpPr>
        <p:grpSpPr>
          <a:xfrm>
            <a:off x="7713390" y="4875293"/>
            <a:ext cx="3327637" cy="1257682"/>
            <a:chOff x="7713388" y="4875289"/>
            <a:chExt cx="3327637" cy="1257681"/>
          </a:xfrm>
        </p:grpSpPr>
        <p:sp>
          <p:nvSpPr>
            <p:cNvPr id="30" name="矩形 29"/>
            <p:cNvSpPr/>
            <p:nvPr/>
          </p:nvSpPr>
          <p:spPr>
            <a:xfrm>
              <a:off x="7713389" y="5227914"/>
              <a:ext cx="3327636" cy="905056"/>
            </a:xfrm>
            <a:prstGeom prst="rect">
              <a:avLst/>
            </a:prstGeom>
          </p:spPr>
          <p:txBody>
            <a:bodyPr wrap="square">
              <a:spAutoFit/>
            </a:bodyPr>
            <a:lstStyle/>
            <a:p>
              <a:pPr algn="just">
                <a:lnSpc>
                  <a:spcPct val="120000"/>
                </a:lnSpc>
              </a:pPr>
              <a:r>
                <a:rPr lang="zh-CN" altLang="en-US" sz="1467" dirty="0">
                  <a:solidFill>
                    <a:schemeClr val="bg1">
                      <a:lumMod val="50000"/>
                    </a:schemeClr>
                  </a:solidFill>
                  <a:cs typeface="+mn-ea"/>
                  <a:sym typeface="+mn-lt"/>
                </a:rPr>
                <a:t>用户可以在投影仪或者计算机上进行演示也可以将演示文稿打印出来制作成胶片以便应用到更广泛的领域中</a:t>
              </a:r>
            </a:p>
          </p:txBody>
        </p:sp>
        <p:sp>
          <p:nvSpPr>
            <p:cNvPr id="31" name="矩形 30"/>
            <p:cNvSpPr/>
            <p:nvPr/>
          </p:nvSpPr>
          <p:spPr>
            <a:xfrm>
              <a:off x="7713388" y="4875289"/>
              <a:ext cx="2241973" cy="497316"/>
            </a:xfrm>
            <a:prstGeom prst="rect">
              <a:avLst/>
            </a:prstGeom>
          </p:spPr>
          <p:txBody>
            <a:bodyPr wrap="square">
              <a:spAutoFit/>
            </a:bodyPr>
            <a:lstStyle/>
            <a:p>
              <a:pPr algn="just">
                <a:lnSpc>
                  <a:spcPct val="120000"/>
                </a:lnSpc>
              </a:pPr>
              <a:r>
                <a:rPr lang="zh-CN" altLang="en-US" sz="2400" b="1" dirty="0">
                  <a:solidFill>
                    <a:schemeClr val="bg1">
                      <a:lumMod val="50000"/>
                    </a:schemeClr>
                  </a:solidFill>
                  <a:cs typeface="+mn-ea"/>
                  <a:sym typeface="+mn-lt"/>
                </a:rPr>
                <a:t>标题文字添加</a:t>
              </a:r>
            </a:p>
          </p:txBody>
        </p:sp>
      </p:grpSp>
      <p:grpSp>
        <p:nvGrpSpPr>
          <p:cNvPr id="15" name="组合 44"/>
          <p:cNvGrpSpPr/>
          <p:nvPr/>
        </p:nvGrpSpPr>
        <p:grpSpPr>
          <a:xfrm>
            <a:off x="6627731" y="1617782"/>
            <a:ext cx="3327639" cy="1257680"/>
            <a:chOff x="6627726" y="1617780"/>
            <a:chExt cx="3327638" cy="1257680"/>
          </a:xfrm>
        </p:grpSpPr>
        <p:sp>
          <p:nvSpPr>
            <p:cNvPr id="32" name="矩形 31"/>
            <p:cNvSpPr/>
            <p:nvPr/>
          </p:nvSpPr>
          <p:spPr>
            <a:xfrm>
              <a:off x="6627726" y="1970404"/>
              <a:ext cx="3327635" cy="905056"/>
            </a:xfrm>
            <a:prstGeom prst="rect">
              <a:avLst/>
            </a:prstGeom>
          </p:spPr>
          <p:txBody>
            <a:bodyPr wrap="square">
              <a:spAutoFit/>
            </a:bodyPr>
            <a:lstStyle/>
            <a:p>
              <a:pPr algn="r">
                <a:lnSpc>
                  <a:spcPct val="120000"/>
                </a:lnSpc>
              </a:pPr>
              <a:r>
                <a:rPr lang="zh-CN" altLang="en-US" sz="1467" dirty="0">
                  <a:solidFill>
                    <a:schemeClr val="bg1">
                      <a:lumMod val="50000"/>
                    </a:schemeClr>
                  </a:solidFill>
                  <a:cs typeface="+mn-ea"/>
                  <a:sym typeface="+mn-lt"/>
                </a:rPr>
                <a:t>用户可以在投影仪或者计算机上进行演示也可以将演示文稿打印出来制作成胶片以便应用到更广泛的领域中</a:t>
              </a:r>
            </a:p>
          </p:txBody>
        </p:sp>
        <p:sp>
          <p:nvSpPr>
            <p:cNvPr id="33" name="矩形 32"/>
            <p:cNvSpPr/>
            <p:nvPr/>
          </p:nvSpPr>
          <p:spPr>
            <a:xfrm>
              <a:off x="7713388" y="1617780"/>
              <a:ext cx="2241976" cy="497316"/>
            </a:xfrm>
            <a:prstGeom prst="rect">
              <a:avLst/>
            </a:prstGeom>
          </p:spPr>
          <p:txBody>
            <a:bodyPr wrap="square">
              <a:spAutoFit/>
            </a:bodyPr>
            <a:lstStyle/>
            <a:p>
              <a:pPr algn="r">
                <a:lnSpc>
                  <a:spcPct val="120000"/>
                </a:lnSpc>
              </a:pPr>
              <a:r>
                <a:rPr lang="zh-CN" altLang="en-US" sz="2400" b="1" dirty="0">
                  <a:solidFill>
                    <a:schemeClr val="bg1">
                      <a:lumMod val="50000"/>
                    </a:schemeClr>
                  </a:solidFill>
                  <a:cs typeface="+mn-ea"/>
                  <a:sym typeface="+mn-lt"/>
                </a:rPr>
                <a:t>标题文字添加</a:t>
              </a:r>
            </a:p>
          </p:txBody>
        </p:sp>
      </p:grpSp>
      <p:grpSp>
        <p:nvGrpSpPr>
          <p:cNvPr id="16" name="组合 42"/>
          <p:cNvGrpSpPr/>
          <p:nvPr/>
        </p:nvGrpSpPr>
        <p:grpSpPr>
          <a:xfrm>
            <a:off x="1797797" y="1617782"/>
            <a:ext cx="3327639" cy="1257680"/>
            <a:chOff x="1797793" y="1617780"/>
            <a:chExt cx="3327638" cy="1257680"/>
          </a:xfrm>
        </p:grpSpPr>
        <p:sp>
          <p:nvSpPr>
            <p:cNvPr id="34" name="矩形 33"/>
            <p:cNvSpPr/>
            <p:nvPr/>
          </p:nvSpPr>
          <p:spPr>
            <a:xfrm>
              <a:off x="1797793" y="1970404"/>
              <a:ext cx="3327635" cy="905056"/>
            </a:xfrm>
            <a:prstGeom prst="rect">
              <a:avLst/>
            </a:prstGeom>
          </p:spPr>
          <p:txBody>
            <a:bodyPr wrap="square">
              <a:spAutoFit/>
            </a:bodyPr>
            <a:lstStyle/>
            <a:p>
              <a:pPr algn="r">
                <a:lnSpc>
                  <a:spcPct val="120000"/>
                </a:lnSpc>
              </a:pPr>
              <a:r>
                <a:rPr lang="zh-CN" altLang="en-US" sz="1467" dirty="0">
                  <a:solidFill>
                    <a:schemeClr val="bg1">
                      <a:lumMod val="50000"/>
                    </a:schemeClr>
                  </a:solidFill>
                  <a:cs typeface="+mn-ea"/>
                  <a:sym typeface="+mn-lt"/>
                </a:rPr>
                <a:t>用户可以在投影仪或者计算机上进行演示也可以将演示文稿打印出来制作成胶片以便应用到更广泛的领域中</a:t>
              </a:r>
            </a:p>
          </p:txBody>
        </p:sp>
        <p:sp>
          <p:nvSpPr>
            <p:cNvPr id="35" name="矩形 34"/>
            <p:cNvSpPr/>
            <p:nvPr/>
          </p:nvSpPr>
          <p:spPr>
            <a:xfrm>
              <a:off x="2883455" y="1617780"/>
              <a:ext cx="2241976" cy="497316"/>
            </a:xfrm>
            <a:prstGeom prst="rect">
              <a:avLst/>
            </a:prstGeom>
          </p:spPr>
          <p:txBody>
            <a:bodyPr wrap="square">
              <a:spAutoFit/>
            </a:bodyPr>
            <a:lstStyle/>
            <a:p>
              <a:pPr algn="r">
                <a:lnSpc>
                  <a:spcPct val="120000"/>
                </a:lnSpc>
              </a:pPr>
              <a:r>
                <a:rPr lang="zh-CN" altLang="en-US" sz="2400" b="1" dirty="0">
                  <a:solidFill>
                    <a:schemeClr val="bg1">
                      <a:lumMod val="50000"/>
                    </a:schemeClr>
                  </a:solidFill>
                  <a:cs typeface="+mn-ea"/>
                  <a:sym typeface="+mn-lt"/>
                </a:rPr>
                <a:t>标题文字添加</a:t>
              </a:r>
            </a:p>
          </p:txBody>
        </p:sp>
      </p:grpSp>
    </p:spTree>
    <p:extLst>
      <p:ext uri="{BB962C8B-B14F-4D97-AF65-F5344CB8AC3E}">
        <p14:creationId xmlns:p14="http://schemas.microsoft.com/office/powerpoint/2010/main" val="700108227"/>
      </p:ext>
    </p:extLst>
  </p:cSld>
  <p:clrMapOvr>
    <a:masterClrMapping/>
  </p:clrMapOvr>
  <mc:AlternateContent xmlns:mc="http://schemas.openxmlformats.org/markup-compatibility/2006" xmlns:p14="http://schemas.microsoft.com/office/powerpoint/2010/main">
    <mc:Choice Requires="p14">
      <p:transition p14:dur="0" advClick="0" advTm="3000"/>
    </mc:Choice>
    <mc:Fallback xmlns="">
      <p:transition advClick="0"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1000"/>
                                        <p:tgtEl>
                                          <p:spTgt spid="8"/>
                                        </p:tgtEl>
                                      </p:cBhvr>
                                    </p:animEffect>
                                    <p:anim calcmode="lin" valueType="num">
                                      <p:cBhvr>
                                        <p:cTn id="12" dur="1000" fill="hold"/>
                                        <p:tgtEl>
                                          <p:spTgt spid="8"/>
                                        </p:tgtEl>
                                        <p:attrNameLst>
                                          <p:attrName>ppt_x</p:attrName>
                                        </p:attrNameLst>
                                      </p:cBhvr>
                                      <p:tavLst>
                                        <p:tav tm="0">
                                          <p:val>
                                            <p:strVal val="#ppt_x"/>
                                          </p:val>
                                        </p:tav>
                                        <p:tav tm="100000">
                                          <p:val>
                                            <p:strVal val="#ppt_x"/>
                                          </p:val>
                                        </p:tav>
                                      </p:tavLst>
                                    </p:anim>
                                    <p:anim calcmode="lin" valueType="num">
                                      <p:cBhvr>
                                        <p:cTn id="13" dur="1000" fill="hold"/>
                                        <p:tgtEl>
                                          <p:spTgt spid="8"/>
                                        </p:tgtEl>
                                        <p:attrNameLst>
                                          <p:attrName>ppt_y</p:attrName>
                                        </p:attrNameLst>
                                      </p:cBhvr>
                                      <p:tavLst>
                                        <p:tav tm="0">
                                          <p:val>
                                            <p:strVal val="#ppt_y+.1"/>
                                          </p:val>
                                        </p:tav>
                                        <p:tav tm="100000">
                                          <p:val>
                                            <p:strVal val="#ppt_y"/>
                                          </p:val>
                                        </p:tav>
                                      </p:tavLst>
                                    </p:anim>
                                  </p:childTnLst>
                                </p:cTn>
                              </p:par>
                              <p:par>
                                <p:cTn id="14" presetID="42" presetClass="entr" presetSubtype="0" fill="hold" nodeType="withEffect">
                                  <p:stCondLst>
                                    <p:cond delay="25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1000"/>
                                        <p:tgtEl>
                                          <p:spTgt spid="7"/>
                                        </p:tgtEl>
                                      </p:cBhvr>
                                    </p:animEffect>
                                    <p:anim calcmode="lin" valueType="num">
                                      <p:cBhvr>
                                        <p:cTn id="17" dur="1000" fill="hold"/>
                                        <p:tgtEl>
                                          <p:spTgt spid="7"/>
                                        </p:tgtEl>
                                        <p:attrNameLst>
                                          <p:attrName>ppt_x</p:attrName>
                                        </p:attrNameLst>
                                      </p:cBhvr>
                                      <p:tavLst>
                                        <p:tav tm="0">
                                          <p:val>
                                            <p:strVal val="#ppt_x"/>
                                          </p:val>
                                        </p:tav>
                                        <p:tav tm="100000">
                                          <p:val>
                                            <p:strVal val="#ppt_x"/>
                                          </p:val>
                                        </p:tav>
                                      </p:tavLst>
                                    </p:anim>
                                    <p:anim calcmode="lin" valueType="num">
                                      <p:cBhvr>
                                        <p:cTn id="18" dur="1000" fill="hold"/>
                                        <p:tgtEl>
                                          <p:spTgt spid="7"/>
                                        </p:tgtEl>
                                        <p:attrNameLst>
                                          <p:attrName>ppt_y</p:attrName>
                                        </p:attrNameLst>
                                      </p:cBhvr>
                                      <p:tavLst>
                                        <p:tav tm="0">
                                          <p:val>
                                            <p:strVal val="#ppt_y+.1"/>
                                          </p:val>
                                        </p:tav>
                                        <p:tav tm="100000">
                                          <p:val>
                                            <p:strVal val="#ppt_y"/>
                                          </p:val>
                                        </p:tav>
                                      </p:tavLst>
                                    </p:anim>
                                  </p:childTnLst>
                                </p:cTn>
                              </p:par>
                              <p:par>
                                <p:cTn id="19" presetID="42" presetClass="entr" presetSubtype="0" fill="hold" nodeType="withEffect">
                                  <p:stCondLst>
                                    <p:cond delay="50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1000"/>
                                        <p:tgtEl>
                                          <p:spTgt spid="6"/>
                                        </p:tgtEl>
                                      </p:cBhvr>
                                    </p:animEffect>
                                    <p:anim calcmode="lin" valueType="num">
                                      <p:cBhvr>
                                        <p:cTn id="22" dur="1000" fill="hold"/>
                                        <p:tgtEl>
                                          <p:spTgt spid="6"/>
                                        </p:tgtEl>
                                        <p:attrNameLst>
                                          <p:attrName>ppt_x</p:attrName>
                                        </p:attrNameLst>
                                      </p:cBhvr>
                                      <p:tavLst>
                                        <p:tav tm="0">
                                          <p:val>
                                            <p:strVal val="#ppt_x"/>
                                          </p:val>
                                        </p:tav>
                                        <p:tav tm="100000">
                                          <p:val>
                                            <p:strVal val="#ppt_x"/>
                                          </p:val>
                                        </p:tav>
                                      </p:tavLst>
                                    </p:anim>
                                    <p:anim calcmode="lin" valueType="num">
                                      <p:cBhvr>
                                        <p:cTn id="23" dur="1000" fill="hold"/>
                                        <p:tgtEl>
                                          <p:spTgt spid="6"/>
                                        </p:tgtEl>
                                        <p:attrNameLst>
                                          <p:attrName>ppt_y</p:attrName>
                                        </p:attrNameLst>
                                      </p:cBhvr>
                                      <p:tavLst>
                                        <p:tav tm="0">
                                          <p:val>
                                            <p:strVal val="#ppt_y+.1"/>
                                          </p:val>
                                        </p:tav>
                                        <p:tav tm="100000">
                                          <p:val>
                                            <p:strVal val="#ppt_y"/>
                                          </p:val>
                                        </p:tav>
                                      </p:tavLst>
                                    </p:anim>
                                  </p:childTnLst>
                                </p:cTn>
                              </p:par>
                              <p:par>
                                <p:cTn id="24" presetID="42" presetClass="entr" presetSubtype="0" fill="hold" nodeType="withEffect">
                                  <p:stCondLst>
                                    <p:cond delay="750"/>
                                  </p:stCondLst>
                                  <p:childTnLst>
                                    <p:set>
                                      <p:cBhvr>
                                        <p:cTn id="25" dur="1" fill="hold">
                                          <p:stCondLst>
                                            <p:cond delay="0"/>
                                          </p:stCondLst>
                                        </p:cTn>
                                        <p:tgtEl>
                                          <p:spTgt spid="4"/>
                                        </p:tgtEl>
                                        <p:attrNameLst>
                                          <p:attrName>style.visibility</p:attrName>
                                        </p:attrNameLst>
                                      </p:cBhvr>
                                      <p:to>
                                        <p:strVal val="visible"/>
                                      </p:to>
                                    </p:set>
                                    <p:animEffect transition="in" filter="fade">
                                      <p:cBhvr>
                                        <p:cTn id="26" dur="1000"/>
                                        <p:tgtEl>
                                          <p:spTgt spid="4"/>
                                        </p:tgtEl>
                                      </p:cBhvr>
                                    </p:animEffect>
                                    <p:anim calcmode="lin" valueType="num">
                                      <p:cBhvr>
                                        <p:cTn id="27" dur="1000" fill="hold"/>
                                        <p:tgtEl>
                                          <p:spTgt spid="4"/>
                                        </p:tgtEl>
                                        <p:attrNameLst>
                                          <p:attrName>ppt_x</p:attrName>
                                        </p:attrNameLst>
                                      </p:cBhvr>
                                      <p:tavLst>
                                        <p:tav tm="0">
                                          <p:val>
                                            <p:strVal val="#ppt_x"/>
                                          </p:val>
                                        </p:tav>
                                        <p:tav tm="100000">
                                          <p:val>
                                            <p:strVal val="#ppt_x"/>
                                          </p:val>
                                        </p:tav>
                                      </p:tavLst>
                                    </p:anim>
                                    <p:anim calcmode="lin" valueType="num">
                                      <p:cBhvr>
                                        <p:cTn id="28" dur="1000" fill="hold"/>
                                        <p:tgtEl>
                                          <p:spTgt spid="4"/>
                                        </p:tgtEl>
                                        <p:attrNameLst>
                                          <p:attrName>ppt_y</p:attrName>
                                        </p:attrNameLst>
                                      </p:cBhvr>
                                      <p:tavLst>
                                        <p:tav tm="0">
                                          <p:val>
                                            <p:strVal val="#ppt_y+.1"/>
                                          </p:val>
                                        </p:tav>
                                        <p:tav tm="100000">
                                          <p:val>
                                            <p:strVal val="#ppt_y"/>
                                          </p:val>
                                        </p:tav>
                                      </p:tavLst>
                                    </p:anim>
                                  </p:childTnLst>
                                </p:cTn>
                              </p:par>
                            </p:childTnLst>
                          </p:cTn>
                        </p:par>
                        <p:par>
                          <p:cTn id="29" fill="hold">
                            <p:stCondLst>
                              <p:cond delay="2250"/>
                            </p:stCondLst>
                            <p:childTnLst>
                              <p:par>
                                <p:cTn id="30" presetID="22" presetClass="entr" presetSubtype="1" fill="hold" nodeType="after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wipe(up)">
                                      <p:cBhvr>
                                        <p:cTn id="32" dur="500"/>
                                        <p:tgtEl>
                                          <p:spTgt spid="17"/>
                                        </p:tgtEl>
                                      </p:cBhvr>
                                    </p:animEffect>
                                  </p:childTnLst>
                                </p:cTn>
                              </p:par>
                              <p:par>
                                <p:cTn id="33" presetID="22" presetClass="entr" presetSubtype="1" fill="hold" nodeType="with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wipe(up)">
                                      <p:cBhvr>
                                        <p:cTn id="35" dur="500"/>
                                        <p:tgtEl>
                                          <p:spTgt spid="18"/>
                                        </p:tgtEl>
                                      </p:cBhvr>
                                    </p:animEffect>
                                  </p:childTnLst>
                                </p:cTn>
                              </p:par>
                              <p:par>
                                <p:cTn id="36" presetID="22" presetClass="entr" presetSubtype="4" fill="hold" nodeType="withEffect">
                                  <p:stCondLst>
                                    <p:cond delay="0"/>
                                  </p:stCondLst>
                                  <p:childTnLst>
                                    <p:set>
                                      <p:cBhvr>
                                        <p:cTn id="37" dur="1" fill="hold">
                                          <p:stCondLst>
                                            <p:cond delay="0"/>
                                          </p:stCondLst>
                                        </p:cTn>
                                        <p:tgtEl>
                                          <p:spTgt spid="22"/>
                                        </p:tgtEl>
                                        <p:attrNameLst>
                                          <p:attrName>style.visibility</p:attrName>
                                        </p:attrNameLst>
                                      </p:cBhvr>
                                      <p:to>
                                        <p:strVal val="visible"/>
                                      </p:to>
                                    </p:set>
                                    <p:animEffect transition="in" filter="wipe(down)">
                                      <p:cBhvr>
                                        <p:cTn id="38" dur="500"/>
                                        <p:tgtEl>
                                          <p:spTgt spid="22"/>
                                        </p:tgtEl>
                                      </p:cBhvr>
                                    </p:animEffect>
                                  </p:childTnLst>
                                </p:cTn>
                              </p:par>
                              <p:par>
                                <p:cTn id="39" presetID="22" presetClass="entr" presetSubtype="4" fill="hold" nodeType="withEffect">
                                  <p:stCondLst>
                                    <p:cond delay="0"/>
                                  </p:stCondLst>
                                  <p:childTnLst>
                                    <p:set>
                                      <p:cBhvr>
                                        <p:cTn id="40" dur="1" fill="hold">
                                          <p:stCondLst>
                                            <p:cond delay="0"/>
                                          </p:stCondLst>
                                        </p:cTn>
                                        <p:tgtEl>
                                          <p:spTgt spid="20"/>
                                        </p:tgtEl>
                                        <p:attrNameLst>
                                          <p:attrName>style.visibility</p:attrName>
                                        </p:attrNameLst>
                                      </p:cBhvr>
                                      <p:to>
                                        <p:strVal val="visible"/>
                                      </p:to>
                                    </p:set>
                                    <p:animEffect transition="in" filter="wipe(down)">
                                      <p:cBhvr>
                                        <p:cTn id="41" dur="500"/>
                                        <p:tgtEl>
                                          <p:spTgt spid="20"/>
                                        </p:tgtEl>
                                      </p:cBhvr>
                                    </p:animEffect>
                                  </p:childTnLst>
                                </p:cTn>
                              </p:par>
                            </p:childTnLst>
                          </p:cTn>
                        </p:par>
                        <p:par>
                          <p:cTn id="42" fill="hold">
                            <p:stCondLst>
                              <p:cond delay="2750"/>
                            </p:stCondLst>
                            <p:childTnLst>
                              <p:par>
                                <p:cTn id="43" presetID="12" presetClass="entr" presetSubtype="8" fill="hold" nodeType="afterEffect">
                                  <p:stCondLst>
                                    <p:cond delay="0"/>
                                  </p:stCondLst>
                                  <p:childTnLst>
                                    <p:set>
                                      <p:cBhvr>
                                        <p:cTn id="44" dur="1" fill="hold">
                                          <p:stCondLst>
                                            <p:cond delay="0"/>
                                          </p:stCondLst>
                                        </p:cTn>
                                        <p:tgtEl>
                                          <p:spTgt spid="9"/>
                                        </p:tgtEl>
                                        <p:attrNameLst>
                                          <p:attrName>style.visibility</p:attrName>
                                        </p:attrNameLst>
                                      </p:cBhvr>
                                      <p:to>
                                        <p:strVal val="visible"/>
                                      </p:to>
                                    </p:set>
                                    <p:anim calcmode="lin" valueType="num">
                                      <p:cBhvr additive="base">
                                        <p:cTn id="45" dur="500"/>
                                        <p:tgtEl>
                                          <p:spTgt spid="9"/>
                                        </p:tgtEl>
                                        <p:attrNameLst>
                                          <p:attrName>ppt_x</p:attrName>
                                        </p:attrNameLst>
                                      </p:cBhvr>
                                      <p:tavLst>
                                        <p:tav tm="0">
                                          <p:val>
                                            <p:strVal val="#ppt_x-#ppt_w*1.125000"/>
                                          </p:val>
                                        </p:tav>
                                        <p:tav tm="100000">
                                          <p:val>
                                            <p:strVal val="#ppt_x"/>
                                          </p:val>
                                        </p:tav>
                                      </p:tavLst>
                                    </p:anim>
                                    <p:animEffect transition="in" filter="wipe(right)">
                                      <p:cBhvr>
                                        <p:cTn id="46" dur="500"/>
                                        <p:tgtEl>
                                          <p:spTgt spid="9"/>
                                        </p:tgtEl>
                                      </p:cBhvr>
                                    </p:animEffect>
                                  </p:childTnLst>
                                </p:cTn>
                              </p:par>
                            </p:childTnLst>
                          </p:cTn>
                        </p:par>
                        <p:par>
                          <p:cTn id="47" fill="hold">
                            <p:stCondLst>
                              <p:cond delay="3250"/>
                            </p:stCondLst>
                            <p:childTnLst>
                              <p:par>
                                <p:cTn id="48" presetID="12" presetClass="entr" presetSubtype="2" fill="hold" nodeType="afterEffect">
                                  <p:stCondLst>
                                    <p:cond delay="0"/>
                                  </p:stCondLst>
                                  <p:childTnLst>
                                    <p:set>
                                      <p:cBhvr>
                                        <p:cTn id="49" dur="1" fill="hold">
                                          <p:stCondLst>
                                            <p:cond delay="0"/>
                                          </p:stCondLst>
                                        </p:cTn>
                                        <p:tgtEl>
                                          <p:spTgt spid="16"/>
                                        </p:tgtEl>
                                        <p:attrNameLst>
                                          <p:attrName>style.visibility</p:attrName>
                                        </p:attrNameLst>
                                      </p:cBhvr>
                                      <p:to>
                                        <p:strVal val="visible"/>
                                      </p:to>
                                    </p:set>
                                    <p:anim calcmode="lin" valueType="num">
                                      <p:cBhvr additive="base">
                                        <p:cTn id="50" dur="500"/>
                                        <p:tgtEl>
                                          <p:spTgt spid="16"/>
                                        </p:tgtEl>
                                        <p:attrNameLst>
                                          <p:attrName>ppt_x</p:attrName>
                                        </p:attrNameLst>
                                      </p:cBhvr>
                                      <p:tavLst>
                                        <p:tav tm="0">
                                          <p:val>
                                            <p:strVal val="#ppt_x+#ppt_w*1.125000"/>
                                          </p:val>
                                        </p:tav>
                                        <p:tav tm="100000">
                                          <p:val>
                                            <p:strVal val="#ppt_x"/>
                                          </p:val>
                                        </p:tav>
                                      </p:tavLst>
                                    </p:anim>
                                    <p:animEffect transition="in" filter="wipe(left)">
                                      <p:cBhvr>
                                        <p:cTn id="51" dur="500"/>
                                        <p:tgtEl>
                                          <p:spTgt spid="16"/>
                                        </p:tgtEl>
                                      </p:cBhvr>
                                    </p:animEffect>
                                  </p:childTnLst>
                                </p:cTn>
                              </p:par>
                            </p:childTnLst>
                          </p:cTn>
                        </p:par>
                        <p:par>
                          <p:cTn id="52" fill="hold">
                            <p:stCondLst>
                              <p:cond delay="3750"/>
                            </p:stCondLst>
                            <p:childTnLst>
                              <p:par>
                                <p:cTn id="53" presetID="12" presetClass="entr" presetSubtype="8" fill="hold" nodeType="afterEffect">
                                  <p:stCondLst>
                                    <p:cond delay="0"/>
                                  </p:stCondLst>
                                  <p:childTnLst>
                                    <p:set>
                                      <p:cBhvr>
                                        <p:cTn id="54" dur="1" fill="hold">
                                          <p:stCondLst>
                                            <p:cond delay="0"/>
                                          </p:stCondLst>
                                        </p:cTn>
                                        <p:tgtEl>
                                          <p:spTgt spid="14"/>
                                        </p:tgtEl>
                                        <p:attrNameLst>
                                          <p:attrName>style.visibility</p:attrName>
                                        </p:attrNameLst>
                                      </p:cBhvr>
                                      <p:to>
                                        <p:strVal val="visible"/>
                                      </p:to>
                                    </p:set>
                                    <p:anim calcmode="lin" valueType="num">
                                      <p:cBhvr additive="base">
                                        <p:cTn id="55" dur="500"/>
                                        <p:tgtEl>
                                          <p:spTgt spid="14"/>
                                        </p:tgtEl>
                                        <p:attrNameLst>
                                          <p:attrName>ppt_x</p:attrName>
                                        </p:attrNameLst>
                                      </p:cBhvr>
                                      <p:tavLst>
                                        <p:tav tm="0">
                                          <p:val>
                                            <p:strVal val="#ppt_x-#ppt_w*1.125000"/>
                                          </p:val>
                                        </p:tav>
                                        <p:tav tm="100000">
                                          <p:val>
                                            <p:strVal val="#ppt_x"/>
                                          </p:val>
                                        </p:tav>
                                      </p:tavLst>
                                    </p:anim>
                                    <p:animEffect transition="in" filter="wipe(right)">
                                      <p:cBhvr>
                                        <p:cTn id="56" dur="500"/>
                                        <p:tgtEl>
                                          <p:spTgt spid="14"/>
                                        </p:tgtEl>
                                      </p:cBhvr>
                                    </p:animEffect>
                                  </p:childTnLst>
                                </p:cTn>
                              </p:par>
                            </p:childTnLst>
                          </p:cTn>
                        </p:par>
                        <p:par>
                          <p:cTn id="57" fill="hold">
                            <p:stCondLst>
                              <p:cond delay="4250"/>
                            </p:stCondLst>
                            <p:childTnLst>
                              <p:par>
                                <p:cTn id="58" presetID="12" presetClass="entr" presetSubtype="2" fill="hold" nodeType="afterEffect">
                                  <p:stCondLst>
                                    <p:cond delay="0"/>
                                  </p:stCondLst>
                                  <p:childTnLst>
                                    <p:set>
                                      <p:cBhvr>
                                        <p:cTn id="59" dur="1" fill="hold">
                                          <p:stCondLst>
                                            <p:cond delay="0"/>
                                          </p:stCondLst>
                                        </p:cTn>
                                        <p:tgtEl>
                                          <p:spTgt spid="15"/>
                                        </p:tgtEl>
                                        <p:attrNameLst>
                                          <p:attrName>style.visibility</p:attrName>
                                        </p:attrNameLst>
                                      </p:cBhvr>
                                      <p:to>
                                        <p:strVal val="visible"/>
                                      </p:to>
                                    </p:set>
                                    <p:anim calcmode="lin" valueType="num">
                                      <p:cBhvr additive="base">
                                        <p:cTn id="60" dur="500"/>
                                        <p:tgtEl>
                                          <p:spTgt spid="15"/>
                                        </p:tgtEl>
                                        <p:attrNameLst>
                                          <p:attrName>ppt_x</p:attrName>
                                        </p:attrNameLst>
                                      </p:cBhvr>
                                      <p:tavLst>
                                        <p:tav tm="0">
                                          <p:val>
                                            <p:strVal val="#ppt_x+#ppt_w*1.125000"/>
                                          </p:val>
                                        </p:tav>
                                        <p:tav tm="100000">
                                          <p:val>
                                            <p:strVal val="#ppt_x"/>
                                          </p:val>
                                        </p:tav>
                                      </p:tavLst>
                                    </p:anim>
                                    <p:animEffect transition="in" filter="wipe(left)">
                                      <p:cBhvr>
                                        <p:cTn id="61"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1"/>
          <p:cNvGrpSpPr/>
          <p:nvPr/>
        </p:nvGrpSpPr>
        <p:grpSpPr>
          <a:xfrm>
            <a:off x="1952845" y="2146751"/>
            <a:ext cx="1513865" cy="1513317"/>
            <a:chOff x="2019765" y="1757191"/>
            <a:chExt cx="1513668" cy="1513668"/>
          </a:xfrm>
          <a:solidFill>
            <a:schemeClr val="accent1"/>
          </a:solidFill>
        </p:grpSpPr>
        <p:grpSp>
          <p:nvGrpSpPr>
            <p:cNvPr id="3" name="Group 20"/>
            <p:cNvGrpSpPr/>
            <p:nvPr/>
          </p:nvGrpSpPr>
          <p:grpSpPr>
            <a:xfrm>
              <a:off x="2019765" y="1757191"/>
              <a:ext cx="1513668" cy="1513668"/>
              <a:chOff x="2019765" y="1694131"/>
              <a:chExt cx="1513668" cy="1513668"/>
            </a:xfrm>
            <a:grpFill/>
          </p:grpSpPr>
          <p:sp>
            <p:nvSpPr>
              <p:cNvPr id="13" name="Teardrop 9"/>
              <p:cNvSpPr/>
              <p:nvPr/>
            </p:nvSpPr>
            <p:spPr>
              <a:xfrm rot="8028697">
                <a:off x="2019765" y="1694131"/>
                <a:ext cx="1513668" cy="1513668"/>
              </a:xfrm>
              <a:prstGeom prst="teardrop">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1600" b="1" dirty="0">
                  <a:solidFill>
                    <a:schemeClr val="bg1"/>
                  </a:solidFill>
                  <a:cs typeface="+mn-ea"/>
                  <a:sym typeface="+mn-lt"/>
                </a:endParaRPr>
              </a:p>
            </p:txBody>
          </p:sp>
          <p:sp>
            <p:nvSpPr>
              <p:cNvPr id="14" name="Teardrop 3"/>
              <p:cNvSpPr/>
              <p:nvPr/>
            </p:nvSpPr>
            <p:spPr>
              <a:xfrm rot="8028697">
                <a:off x="2084879" y="1759244"/>
                <a:ext cx="1383446" cy="1383446"/>
              </a:xfrm>
              <a:prstGeom prst="teardrop">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1600" b="1" dirty="0">
                  <a:solidFill>
                    <a:schemeClr val="bg1"/>
                  </a:solidFill>
                  <a:cs typeface="+mn-ea"/>
                  <a:sym typeface="+mn-lt"/>
                </a:endParaRPr>
              </a:p>
            </p:txBody>
          </p:sp>
        </p:grpSp>
        <p:sp>
          <p:nvSpPr>
            <p:cNvPr id="12" name="Rectangle 60"/>
            <p:cNvSpPr/>
            <p:nvPr/>
          </p:nvSpPr>
          <p:spPr>
            <a:xfrm>
              <a:off x="2130457" y="2294437"/>
              <a:ext cx="1247977" cy="584911"/>
            </a:xfrm>
            <a:prstGeom prst="rect">
              <a:avLst/>
            </a:prstGeom>
            <a:grpFill/>
            <a:ln>
              <a:noFill/>
            </a:ln>
          </p:spPr>
          <p:txBody>
            <a:bodyPr wrap="square">
              <a:spAutoFit/>
            </a:bodyPr>
            <a:lstStyle/>
            <a:p>
              <a:pPr algn="ctr"/>
              <a:r>
                <a:rPr lang="zh-CN" altLang="en-US" sz="1600" dirty="0">
                  <a:solidFill>
                    <a:srgbClr val="F8F8F8"/>
                  </a:solidFill>
                  <a:cs typeface="+mn-ea"/>
                  <a:sym typeface="+mn-lt"/>
                </a:rPr>
                <a:t>此处添加标题</a:t>
              </a:r>
            </a:p>
          </p:txBody>
        </p:sp>
      </p:grpSp>
      <p:grpSp>
        <p:nvGrpSpPr>
          <p:cNvPr id="4" name="Group 23"/>
          <p:cNvGrpSpPr/>
          <p:nvPr/>
        </p:nvGrpSpPr>
        <p:grpSpPr>
          <a:xfrm>
            <a:off x="5296561" y="2115642"/>
            <a:ext cx="1513865" cy="1513317"/>
            <a:chOff x="5339165" y="1757191"/>
            <a:chExt cx="1513668" cy="1513668"/>
          </a:xfrm>
          <a:solidFill>
            <a:schemeClr val="accent2"/>
          </a:solidFill>
        </p:grpSpPr>
        <p:grpSp>
          <p:nvGrpSpPr>
            <p:cNvPr id="5" name="Group 19"/>
            <p:cNvGrpSpPr/>
            <p:nvPr/>
          </p:nvGrpSpPr>
          <p:grpSpPr>
            <a:xfrm>
              <a:off x="5339165" y="1757191"/>
              <a:ext cx="1513668" cy="1513668"/>
              <a:chOff x="5339165" y="1694131"/>
              <a:chExt cx="1513668" cy="1513668"/>
            </a:xfrm>
            <a:grpFill/>
          </p:grpSpPr>
          <p:sp>
            <p:nvSpPr>
              <p:cNvPr id="18" name="Teardrop 10"/>
              <p:cNvSpPr/>
              <p:nvPr/>
            </p:nvSpPr>
            <p:spPr>
              <a:xfrm rot="8028697">
                <a:off x="5339165" y="1694131"/>
                <a:ext cx="1513668" cy="1513668"/>
              </a:xfrm>
              <a:prstGeom prst="teardrop">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2400" b="1">
                  <a:solidFill>
                    <a:schemeClr val="bg1"/>
                  </a:solidFill>
                  <a:cs typeface="+mn-ea"/>
                  <a:sym typeface="+mn-lt"/>
                </a:endParaRPr>
              </a:p>
            </p:txBody>
          </p:sp>
          <p:sp>
            <p:nvSpPr>
              <p:cNvPr id="19" name="Teardrop 4"/>
              <p:cNvSpPr/>
              <p:nvPr/>
            </p:nvSpPr>
            <p:spPr>
              <a:xfrm rot="8028697">
                <a:off x="5404278" y="1759242"/>
                <a:ext cx="1383446" cy="1383446"/>
              </a:xfrm>
              <a:prstGeom prst="teardrop">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2400" b="1">
                  <a:solidFill>
                    <a:schemeClr val="bg1"/>
                  </a:solidFill>
                  <a:cs typeface="+mn-ea"/>
                  <a:sym typeface="+mn-lt"/>
                </a:endParaRPr>
              </a:p>
            </p:txBody>
          </p:sp>
        </p:grpSp>
        <p:sp>
          <p:nvSpPr>
            <p:cNvPr id="17" name="Rectangle 61"/>
            <p:cNvSpPr/>
            <p:nvPr/>
          </p:nvSpPr>
          <p:spPr>
            <a:xfrm>
              <a:off x="5422645" y="2252752"/>
              <a:ext cx="1291848" cy="543993"/>
            </a:xfrm>
            <a:prstGeom prst="rect">
              <a:avLst/>
            </a:prstGeom>
            <a:grpFill/>
          </p:spPr>
          <p:txBody>
            <a:bodyPr wrap="square">
              <a:spAutoFit/>
            </a:bodyPr>
            <a:lstStyle/>
            <a:p>
              <a:pPr algn="ctr"/>
              <a:r>
                <a:rPr lang="zh-CN" altLang="en-US" sz="1467" dirty="0">
                  <a:solidFill>
                    <a:srgbClr val="F8F8F8"/>
                  </a:solidFill>
                  <a:cs typeface="+mn-ea"/>
                  <a:sym typeface="+mn-lt"/>
                </a:rPr>
                <a:t>此处添加标题</a:t>
              </a:r>
            </a:p>
          </p:txBody>
        </p:sp>
      </p:grpSp>
      <p:grpSp>
        <p:nvGrpSpPr>
          <p:cNvPr id="8" name="Group 25"/>
          <p:cNvGrpSpPr/>
          <p:nvPr/>
        </p:nvGrpSpPr>
        <p:grpSpPr>
          <a:xfrm>
            <a:off x="8592497" y="2146751"/>
            <a:ext cx="1513864" cy="1513317"/>
            <a:chOff x="8658562" y="1757191"/>
            <a:chExt cx="1513668" cy="1513668"/>
          </a:xfrm>
          <a:solidFill>
            <a:schemeClr val="accent3"/>
          </a:solidFill>
        </p:grpSpPr>
        <p:grpSp>
          <p:nvGrpSpPr>
            <p:cNvPr id="9" name="Group 18"/>
            <p:cNvGrpSpPr/>
            <p:nvPr/>
          </p:nvGrpSpPr>
          <p:grpSpPr>
            <a:xfrm>
              <a:off x="8658562" y="1757191"/>
              <a:ext cx="1513668" cy="1513668"/>
              <a:chOff x="8658562" y="1694131"/>
              <a:chExt cx="1513668" cy="1513668"/>
            </a:xfrm>
            <a:grpFill/>
          </p:grpSpPr>
          <p:sp>
            <p:nvSpPr>
              <p:cNvPr id="23" name="Teardrop 11"/>
              <p:cNvSpPr/>
              <p:nvPr/>
            </p:nvSpPr>
            <p:spPr>
              <a:xfrm rot="8028697">
                <a:off x="8658562" y="1694131"/>
                <a:ext cx="1513668" cy="1513668"/>
              </a:xfrm>
              <a:prstGeom prst="teardrop">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1600" b="1" dirty="0">
                  <a:solidFill>
                    <a:schemeClr val="bg1"/>
                  </a:solidFill>
                  <a:cs typeface="+mn-ea"/>
                  <a:sym typeface="+mn-lt"/>
                </a:endParaRPr>
              </a:p>
            </p:txBody>
          </p:sp>
          <p:sp>
            <p:nvSpPr>
              <p:cNvPr id="24" name="Teardrop 5"/>
              <p:cNvSpPr/>
              <p:nvPr/>
            </p:nvSpPr>
            <p:spPr>
              <a:xfrm rot="8028697">
                <a:off x="8723676" y="1759244"/>
                <a:ext cx="1383446" cy="1383446"/>
              </a:xfrm>
              <a:prstGeom prst="teardrop">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1600" b="1" dirty="0">
                  <a:solidFill>
                    <a:schemeClr val="bg1"/>
                  </a:solidFill>
                  <a:cs typeface="+mn-ea"/>
                  <a:sym typeface="+mn-lt"/>
                </a:endParaRPr>
              </a:p>
            </p:txBody>
          </p:sp>
        </p:grpSp>
        <p:sp>
          <p:nvSpPr>
            <p:cNvPr id="22" name="Rectangle 62"/>
            <p:cNvSpPr/>
            <p:nvPr/>
          </p:nvSpPr>
          <p:spPr>
            <a:xfrm>
              <a:off x="8740377" y="2225007"/>
              <a:ext cx="1357936" cy="584911"/>
            </a:xfrm>
            <a:prstGeom prst="rect">
              <a:avLst/>
            </a:prstGeom>
            <a:grpFill/>
          </p:spPr>
          <p:txBody>
            <a:bodyPr wrap="square">
              <a:spAutoFit/>
            </a:bodyPr>
            <a:lstStyle/>
            <a:p>
              <a:pPr algn="ctr"/>
              <a:r>
                <a:rPr lang="zh-CN" altLang="en-US" sz="1600" dirty="0">
                  <a:solidFill>
                    <a:srgbClr val="F8F8F8"/>
                  </a:solidFill>
                  <a:cs typeface="+mn-ea"/>
                  <a:sym typeface="+mn-lt"/>
                </a:rPr>
                <a:t>此处添加标题</a:t>
              </a:r>
            </a:p>
          </p:txBody>
        </p:sp>
      </p:grpSp>
      <p:grpSp>
        <p:nvGrpSpPr>
          <p:cNvPr id="10" name="组合 24"/>
          <p:cNvGrpSpPr/>
          <p:nvPr/>
        </p:nvGrpSpPr>
        <p:grpSpPr>
          <a:xfrm>
            <a:off x="1256238" y="4004363"/>
            <a:ext cx="3026393" cy="465011"/>
            <a:chOff x="3002037" y="1465798"/>
            <a:chExt cx="7067433" cy="369332"/>
          </a:xfrm>
          <a:solidFill>
            <a:schemeClr val="accent1"/>
          </a:solidFill>
          <a:effectLst/>
        </p:grpSpPr>
        <p:sp>
          <p:nvSpPr>
            <p:cNvPr id="26" name="矩形 25"/>
            <p:cNvSpPr/>
            <p:nvPr/>
          </p:nvSpPr>
          <p:spPr bwMode="auto">
            <a:xfrm>
              <a:off x="3002037" y="1465798"/>
              <a:ext cx="7067433" cy="369332"/>
            </a:xfrm>
            <a:prstGeom prst="rect">
              <a:avLst/>
            </a:prstGeom>
            <a:grpFill/>
            <a:ln w="38100" cap="flat" cmpd="sng" algn="ctr">
              <a:noFill/>
              <a:prstDash val="solid"/>
              <a:round/>
              <a:headEnd type="none" w="med" len="med"/>
              <a:tailEnd type="none" w="med" len="med"/>
            </a:ln>
            <a:effectLst/>
          </p:spPr>
          <p:txBody>
            <a:bodyPr vert="horz" wrap="square" lIns="162560" tIns="81280" rIns="162560" bIns="81280" numCol="1" rtlCol="0" anchor="t" anchorCtr="0" compatLnSpc="1"/>
            <a:lstStyle/>
            <a:p>
              <a:pPr algn="ctr" fontAlgn="base">
                <a:spcBef>
                  <a:spcPct val="0"/>
                </a:spcBef>
                <a:spcAft>
                  <a:spcPct val="0"/>
                </a:spcAft>
              </a:pPr>
              <a:endParaRPr lang="zh-CN" altLang="en-US" sz="1333" dirty="0">
                <a:cs typeface="+mn-ea"/>
                <a:sym typeface="+mn-lt"/>
              </a:endParaRPr>
            </a:p>
          </p:txBody>
        </p:sp>
        <p:sp>
          <p:nvSpPr>
            <p:cNvPr id="27" name="TextBox 4"/>
            <p:cNvSpPr txBox="1"/>
            <p:nvPr/>
          </p:nvSpPr>
          <p:spPr>
            <a:xfrm>
              <a:off x="3691436" y="1500686"/>
              <a:ext cx="5688629" cy="301540"/>
            </a:xfrm>
            <a:prstGeom prst="rect">
              <a:avLst/>
            </a:prstGeom>
            <a:grpFill/>
            <a:ln>
              <a:noFill/>
            </a:ln>
          </p:spPr>
          <p:txBody>
            <a:bodyPr wrap="square" rtlCol="0">
              <a:spAutoFit/>
            </a:bodyPr>
            <a:lstStyle/>
            <a:p>
              <a:pPr algn="ctr"/>
              <a:r>
                <a:rPr lang="zh-CN" altLang="en-US" sz="1867" dirty="0">
                  <a:solidFill>
                    <a:srgbClr val="F8F8F8"/>
                  </a:solidFill>
                  <a:cs typeface="+mn-ea"/>
                  <a:sym typeface="+mn-lt"/>
                </a:rPr>
                <a:t>单击此处添加标题</a:t>
              </a:r>
            </a:p>
          </p:txBody>
        </p:sp>
      </p:grpSp>
      <p:sp>
        <p:nvSpPr>
          <p:cNvPr id="28" name="TextBox 9"/>
          <p:cNvSpPr txBox="1"/>
          <p:nvPr/>
        </p:nvSpPr>
        <p:spPr>
          <a:xfrm>
            <a:off x="1256238" y="4568281"/>
            <a:ext cx="3026393" cy="1373074"/>
          </a:xfrm>
          <a:prstGeom prst="rect">
            <a:avLst/>
          </a:prstGeom>
          <a:noFill/>
        </p:spPr>
        <p:txBody>
          <a:bodyPr wrap="square" lIns="91447" tIns="45723" rIns="91447" bIns="45723" rtlCol="0">
            <a:spAutoFit/>
          </a:bodyPr>
          <a:lstStyle/>
          <a:p>
            <a:pPr algn="ctr">
              <a:lnSpc>
                <a:spcPct val="130000"/>
              </a:lnSpc>
            </a:pPr>
            <a:r>
              <a:rPr lang="zh-CN" altLang="en-US" sz="1067" dirty="0">
                <a:solidFill>
                  <a:schemeClr val="bg1">
                    <a:lumMod val="50000"/>
                  </a:schemeClr>
                </a:solidFill>
                <a:cs typeface="+mn-ea"/>
                <a:sym typeface="+mn-lt"/>
              </a:rPr>
              <a:t>您的内容打在这里，或者通过复制您的文本后，在此框中选择粘贴，并选择只保留文字。在此录入上述图表的综合描述说明，在此录入上述图表的综合描述说明您的内容打在这里，或者通过复制您的文本后，在此框中选择粘贴，并选择只保留文字。</a:t>
            </a:r>
          </a:p>
        </p:txBody>
      </p:sp>
      <p:grpSp>
        <p:nvGrpSpPr>
          <p:cNvPr id="11" name="组合 28"/>
          <p:cNvGrpSpPr/>
          <p:nvPr/>
        </p:nvGrpSpPr>
        <p:grpSpPr>
          <a:xfrm>
            <a:off x="4568581" y="4004363"/>
            <a:ext cx="3026393" cy="465011"/>
            <a:chOff x="3002037" y="1465798"/>
            <a:chExt cx="7067433" cy="369332"/>
          </a:xfrm>
          <a:solidFill>
            <a:schemeClr val="accent1">
              <a:lumMod val="75000"/>
            </a:schemeClr>
          </a:solidFill>
          <a:effectLst/>
        </p:grpSpPr>
        <p:sp>
          <p:nvSpPr>
            <p:cNvPr id="30" name="矩形 29"/>
            <p:cNvSpPr/>
            <p:nvPr/>
          </p:nvSpPr>
          <p:spPr bwMode="auto">
            <a:xfrm>
              <a:off x="3002037" y="1465798"/>
              <a:ext cx="7067433" cy="369332"/>
            </a:xfrm>
            <a:prstGeom prst="rect">
              <a:avLst/>
            </a:prstGeom>
            <a:grpFill/>
            <a:ln w="38100" cap="flat" cmpd="sng" algn="ctr">
              <a:noFill/>
              <a:prstDash val="solid"/>
              <a:round/>
              <a:headEnd type="none" w="med" len="med"/>
              <a:tailEnd type="none" w="med" len="med"/>
            </a:ln>
            <a:effectLst/>
          </p:spPr>
          <p:txBody>
            <a:bodyPr vert="horz" wrap="square" lIns="162560" tIns="81280" rIns="162560" bIns="81280" numCol="1" rtlCol="0" anchor="t" anchorCtr="0" compatLnSpc="1"/>
            <a:lstStyle/>
            <a:p>
              <a:pPr algn="ctr" fontAlgn="base">
                <a:spcBef>
                  <a:spcPct val="0"/>
                </a:spcBef>
                <a:spcAft>
                  <a:spcPct val="0"/>
                </a:spcAft>
              </a:pPr>
              <a:endParaRPr lang="zh-CN" altLang="en-US" sz="1333" dirty="0">
                <a:cs typeface="+mn-ea"/>
                <a:sym typeface="+mn-lt"/>
              </a:endParaRPr>
            </a:p>
          </p:txBody>
        </p:sp>
        <p:sp>
          <p:nvSpPr>
            <p:cNvPr id="31" name="TextBox 4"/>
            <p:cNvSpPr txBox="1"/>
            <p:nvPr/>
          </p:nvSpPr>
          <p:spPr>
            <a:xfrm>
              <a:off x="3691436" y="1500686"/>
              <a:ext cx="5688629" cy="301540"/>
            </a:xfrm>
            <a:prstGeom prst="rect">
              <a:avLst/>
            </a:prstGeom>
            <a:grpFill/>
            <a:ln>
              <a:noFill/>
            </a:ln>
          </p:spPr>
          <p:txBody>
            <a:bodyPr wrap="square" rtlCol="0">
              <a:spAutoFit/>
            </a:bodyPr>
            <a:lstStyle/>
            <a:p>
              <a:pPr algn="ctr"/>
              <a:r>
                <a:rPr lang="zh-CN" altLang="en-US" sz="1867" dirty="0">
                  <a:solidFill>
                    <a:srgbClr val="F8F8F8"/>
                  </a:solidFill>
                  <a:cs typeface="+mn-ea"/>
                  <a:sym typeface="+mn-lt"/>
                </a:rPr>
                <a:t>单击此处添加标题</a:t>
              </a:r>
            </a:p>
          </p:txBody>
        </p:sp>
      </p:grpSp>
      <p:sp>
        <p:nvSpPr>
          <p:cNvPr id="32" name="TextBox 9"/>
          <p:cNvSpPr txBox="1"/>
          <p:nvPr/>
        </p:nvSpPr>
        <p:spPr>
          <a:xfrm>
            <a:off x="4568581" y="4568281"/>
            <a:ext cx="3026393" cy="1373074"/>
          </a:xfrm>
          <a:prstGeom prst="rect">
            <a:avLst/>
          </a:prstGeom>
          <a:noFill/>
        </p:spPr>
        <p:txBody>
          <a:bodyPr wrap="square" lIns="91447" tIns="45723" rIns="91447" bIns="45723" rtlCol="0">
            <a:spAutoFit/>
          </a:bodyPr>
          <a:lstStyle/>
          <a:p>
            <a:pPr algn="ctr">
              <a:lnSpc>
                <a:spcPct val="130000"/>
              </a:lnSpc>
            </a:pPr>
            <a:r>
              <a:rPr lang="zh-CN" altLang="en-US" sz="1067" dirty="0">
                <a:solidFill>
                  <a:schemeClr val="bg1">
                    <a:lumMod val="50000"/>
                  </a:schemeClr>
                </a:solidFill>
                <a:cs typeface="+mn-ea"/>
                <a:sym typeface="+mn-lt"/>
              </a:rPr>
              <a:t>您的内容打在这里，或者通过复制您的文本后，在此框中选择粘贴，并选择只保留文字。在此录入上述图表的综合描述说明，在此录入上述图表的综合描述说明您的内容打在这里，或者通过复制您的文本后，在此框中选择粘贴，并选择只保留文字。</a:t>
            </a:r>
          </a:p>
        </p:txBody>
      </p:sp>
      <p:grpSp>
        <p:nvGrpSpPr>
          <p:cNvPr id="15" name="组合 32"/>
          <p:cNvGrpSpPr/>
          <p:nvPr/>
        </p:nvGrpSpPr>
        <p:grpSpPr>
          <a:xfrm>
            <a:off x="7847465" y="4004363"/>
            <a:ext cx="3026393" cy="465011"/>
            <a:chOff x="3002037" y="1465798"/>
            <a:chExt cx="7067433" cy="369332"/>
          </a:xfrm>
          <a:solidFill>
            <a:schemeClr val="accent3"/>
          </a:solidFill>
          <a:effectLst/>
        </p:grpSpPr>
        <p:sp>
          <p:nvSpPr>
            <p:cNvPr id="34" name="矩形 33"/>
            <p:cNvSpPr/>
            <p:nvPr/>
          </p:nvSpPr>
          <p:spPr bwMode="auto">
            <a:xfrm>
              <a:off x="3002037" y="1465798"/>
              <a:ext cx="7067433" cy="369332"/>
            </a:xfrm>
            <a:prstGeom prst="rect">
              <a:avLst/>
            </a:prstGeom>
            <a:grpFill/>
            <a:ln w="38100" cap="flat" cmpd="sng" algn="ctr">
              <a:noFill/>
              <a:prstDash val="solid"/>
              <a:round/>
              <a:headEnd type="none" w="med" len="med"/>
              <a:tailEnd type="none" w="med" len="med"/>
            </a:ln>
            <a:effectLst/>
          </p:spPr>
          <p:txBody>
            <a:bodyPr vert="horz" wrap="square" lIns="162560" tIns="81280" rIns="162560" bIns="81280" numCol="1" rtlCol="0" anchor="t" anchorCtr="0" compatLnSpc="1"/>
            <a:lstStyle/>
            <a:p>
              <a:pPr algn="ctr" fontAlgn="base">
                <a:spcBef>
                  <a:spcPct val="0"/>
                </a:spcBef>
                <a:spcAft>
                  <a:spcPct val="0"/>
                </a:spcAft>
              </a:pPr>
              <a:endParaRPr lang="zh-CN" altLang="en-US" sz="1333" dirty="0">
                <a:cs typeface="+mn-ea"/>
                <a:sym typeface="+mn-lt"/>
              </a:endParaRPr>
            </a:p>
          </p:txBody>
        </p:sp>
        <p:sp>
          <p:nvSpPr>
            <p:cNvPr id="35" name="TextBox 4"/>
            <p:cNvSpPr txBox="1"/>
            <p:nvPr/>
          </p:nvSpPr>
          <p:spPr>
            <a:xfrm>
              <a:off x="3691436" y="1500686"/>
              <a:ext cx="5688629" cy="301540"/>
            </a:xfrm>
            <a:prstGeom prst="rect">
              <a:avLst/>
            </a:prstGeom>
            <a:grpFill/>
            <a:ln>
              <a:noFill/>
            </a:ln>
          </p:spPr>
          <p:txBody>
            <a:bodyPr wrap="square" rtlCol="0">
              <a:spAutoFit/>
            </a:bodyPr>
            <a:lstStyle/>
            <a:p>
              <a:pPr algn="ctr"/>
              <a:r>
                <a:rPr lang="zh-CN" altLang="en-US" sz="1867" dirty="0">
                  <a:solidFill>
                    <a:srgbClr val="F8F8F8"/>
                  </a:solidFill>
                  <a:cs typeface="+mn-ea"/>
                  <a:sym typeface="+mn-lt"/>
                </a:rPr>
                <a:t>单击此处添加标题</a:t>
              </a:r>
            </a:p>
          </p:txBody>
        </p:sp>
      </p:grpSp>
      <p:sp>
        <p:nvSpPr>
          <p:cNvPr id="36" name="TextBox 9"/>
          <p:cNvSpPr txBox="1"/>
          <p:nvPr/>
        </p:nvSpPr>
        <p:spPr>
          <a:xfrm>
            <a:off x="7847465" y="4568281"/>
            <a:ext cx="3026393" cy="1373074"/>
          </a:xfrm>
          <a:prstGeom prst="rect">
            <a:avLst/>
          </a:prstGeom>
          <a:noFill/>
        </p:spPr>
        <p:txBody>
          <a:bodyPr wrap="square" lIns="91447" tIns="45723" rIns="91447" bIns="45723" rtlCol="0">
            <a:spAutoFit/>
          </a:bodyPr>
          <a:lstStyle/>
          <a:p>
            <a:pPr algn="ctr">
              <a:lnSpc>
                <a:spcPct val="130000"/>
              </a:lnSpc>
            </a:pPr>
            <a:r>
              <a:rPr lang="zh-CN" altLang="en-US" sz="1067" dirty="0">
                <a:solidFill>
                  <a:schemeClr val="bg1">
                    <a:lumMod val="50000"/>
                  </a:schemeClr>
                </a:solidFill>
                <a:cs typeface="+mn-ea"/>
                <a:sym typeface="+mn-lt"/>
              </a:rPr>
              <a:t>您的内容打在这里，或者通过复制您的文本后，在此框中选择粘贴，并选择只保留文字。在此录入上述图表的综合描述说明，在此录入上述图表的综合描述说明您的内容打在这里，或者通过复制您的文本后，在此框中选择粘贴，并选择只保留文字。</a:t>
            </a:r>
          </a:p>
        </p:txBody>
      </p:sp>
    </p:spTree>
    <p:extLst>
      <p:ext uri="{BB962C8B-B14F-4D97-AF65-F5344CB8AC3E}">
        <p14:creationId xmlns:p14="http://schemas.microsoft.com/office/powerpoint/2010/main" val="3040028977"/>
      </p:ext>
    </p:extLst>
  </p:cSld>
  <p:clrMapOvr>
    <a:masterClrMapping/>
  </p:clrMapOvr>
  <mc:AlternateContent xmlns:mc="http://schemas.openxmlformats.org/markup-compatibility/2006" xmlns:p14="http://schemas.microsoft.com/office/powerpoint/2010/main">
    <mc:Choice Requires="p14">
      <p:transition p14:dur="0" advClick="0" advTm="3000"/>
    </mc:Choice>
    <mc:Fallback xmlns="">
      <p:transition advClick="0"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7" presetClass="entr" presetSubtype="0" fill="hold"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anim calcmode="lin" valueType="num">
                                      <p:cBhvr>
                                        <p:cTn id="14" dur="500" fill="hold"/>
                                        <p:tgtEl>
                                          <p:spTgt spid="4"/>
                                        </p:tgtEl>
                                        <p:attrNameLst>
                                          <p:attrName>ppt_x</p:attrName>
                                        </p:attrNameLst>
                                      </p:cBhvr>
                                      <p:tavLst>
                                        <p:tav tm="0">
                                          <p:val>
                                            <p:strVal val="#ppt_x"/>
                                          </p:val>
                                        </p:tav>
                                        <p:tav tm="100000">
                                          <p:val>
                                            <p:strVal val="#ppt_x"/>
                                          </p:val>
                                        </p:tav>
                                      </p:tavLst>
                                    </p:anim>
                                    <p:anim calcmode="lin" valueType="num">
                                      <p:cBhvr>
                                        <p:cTn id="15" dur="500" fill="hold"/>
                                        <p:tgtEl>
                                          <p:spTgt spid="4"/>
                                        </p:tgtEl>
                                        <p:attrNameLst>
                                          <p:attrName>ppt_y</p:attrName>
                                        </p:attrNameLst>
                                      </p:cBhvr>
                                      <p:tavLst>
                                        <p:tav tm="0">
                                          <p:val>
                                            <p:strVal val="#ppt_y-.1"/>
                                          </p:val>
                                        </p:tav>
                                        <p:tav tm="100000">
                                          <p:val>
                                            <p:strVal val="#ppt_y"/>
                                          </p:val>
                                        </p:tav>
                                      </p:tavLst>
                                    </p:anim>
                                  </p:childTnLst>
                                </p:cTn>
                              </p:par>
                            </p:childTnLst>
                          </p:cTn>
                        </p:par>
                        <p:par>
                          <p:cTn id="16" fill="hold">
                            <p:stCondLst>
                              <p:cond delay="1000"/>
                            </p:stCondLst>
                            <p:childTnLst>
                              <p:par>
                                <p:cTn id="17" presetID="47" presetClass="entr" presetSubtype="0" fill="hold"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anim calcmode="lin" valueType="num">
                                      <p:cBhvr>
                                        <p:cTn id="20" dur="500" fill="hold"/>
                                        <p:tgtEl>
                                          <p:spTgt spid="8"/>
                                        </p:tgtEl>
                                        <p:attrNameLst>
                                          <p:attrName>ppt_x</p:attrName>
                                        </p:attrNameLst>
                                      </p:cBhvr>
                                      <p:tavLst>
                                        <p:tav tm="0">
                                          <p:val>
                                            <p:strVal val="#ppt_x"/>
                                          </p:val>
                                        </p:tav>
                                        <p:tav tm="100000">
                                          <p:val>
                                            <p:strVal val="#ppt_x"/>
                                          </p:val>
                                        </p:tav>
                                      </p:tavLst>
                                    </p:anim>
                                    <p:anim calcmode="lin" valueType="num">
                                      <p:cBhvr>
                                        <p:cTn id="21" dur="500" fill="hold"/>
                                        <p:tgtEl>
                                          <p:spTgt spid="8"/>
                                        </p:tgtEl>
                                        <p:attrNameLst>
                                          <p:attrName>ppt_y</p:attrName>
                                        </p:attrNameLst>
                                      </p:cBhvr>
                                      <p:tavLst>
                                        <p:tav tm="0">
                                          <p:val>
                                            <p:strVal val="#ppt_y-.1"/>
                                          </p:val>
                                        </p:tav>
                                        <p:tav tm="100000">
                                          <p:val>
                                            <p:strVal val="#ppt_y"/>
                                          </p:val>
                                        </p:tav>
                                      </p:tavLst>
                                    </p:anim>
                                  </p:childTnLst>
                                </p:cTn>
                              </p:par>
                            </p:childTnLst>
                          </p:cTn>
                        </p:par>
                        <p:par>
                          <p:cTn id="22" fill="hold">
                            <p:stCondLst>
                              <p:cond delay="1500"/>
                            </p:stCondLst>
                            <p:childTnLst>
                              <p:par>
                                <p:cTn id="23" presetID="22" presetClass="entr" presetSubtype="8" fill="hold" nodeType="after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wipe(left)">
                                      <p:cBhvr>
                                        <p:cTn id="25" dur="750"/>
                                        <p:tgtEl>
                                          <p:spTgt spid="10"/>
                                        </p:tgtEl>
                                      </p:cBhvr>
                                    </p:animEffect>
                                  </p:childTnLst>
                                </p:cTn>
                              </p:par>
                            </p:childTnLst>
                          </p:cTn>
                        </p:par>
                        <p:par>
                          <p:cTn id="26" fill="hold">
                            <p:stCondLst>
                              <p:cond delay="2250"/>
                            </p:stCondLst>
                            <p:childTnLst>
                              <p:par>
                                <p:cTn id="27" presetID="12" presetClass="entr" presetSubtype="4" fill="hold" grpId="0" nodeType="afterEffect">
                                  <p:stCondLst>
                                    <p:cond delay="0"/>
                                  </p:stCondLst>
                                  <p:iterate type="lt">
                                    <p:tmPct val="5983"/>
                                  </p:iterate>
                                  <p:childTnLst>
                                    <p:set>
                                      <p:cBhvr>
                                        <p:cTn id="28" dur="1" fill="hold">
                                          <p:stCondLst>
                                            <p:cond delay="0"/>
                                          </p:stCondLst>
                                        </p:cTn>
                                        <p:tgtEl>
                                          <p:spTgt spid="28"/>
                                        </p:tgtEl>
                                        <p:attrNameLst>
                                          <p:attrName>style.visibility</p:attrName>
                                        </p:attrNameLst>
                                      </p:cBhvr>
                                      <p:to>
                                        <p:strVal val="visible"/>
                                      </p:to>
                                    </p:set>
                                    <p:anim calcmode="lin" valueType="num">
                                      <p:cBhvr additive="base">
                                        <p:cTn id="29" dur="250"/>
                                        <p:tgtEl>
                                          <p:spTgt spid="28"/>
                                        </p:tgtEl>
                                        <p:attrNameLst>
                                          <p:attrName>ppt_y</p:attrName>
                                        </p:attrNameLst>
                                      </p:cBhvr>
                                      <p:tavLst>
                                        <p:tav tm="0">
                                          <p:val>
                                            <p:strVal val="#ppt_y+#ppt_h*1.125000"/>
                                          </p:val>
                                        </p:tav>
                                        <p:tav tm="100000">
                                          <p:val>
                                            <p:strVal val="#ppt_y"/>
                                          </p:val>
                                        </p:tav>
                                      </p:tavLst>
                                    </p:anim>
                                    <p:animEffect transition="in" filter="wipe(up)">
                                      <p:cBhvr>
                                        <p:cTn id="30" dur="250"/>
                                        <p:tgtEl>
                                          <p:spTgt spid="28"/>
                                        </p:tgtEl>
                                      </p:cBhvr>
                                    </p:animEffect>
                                  </p:childTnLst>
                                </p:cTn>
                              </p:par>
                            </p:childTnLst>
                          </p:cTn>
                        </p:par>
                        <p:par>
                          <p:cTn id="31" fill="hold">
                            <p:stCondLst>
                              <p:cond delay="4115"/>
                            </p:stCondLst>
                            <p:childTnLst>
                              <p:par>
                                <p:cTn id="32" presetID="22" presetClass="entr" presetSubtype="8" fill="hold" nodeType="after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wipe(left)">
                                      <p:cBhvr>
                                        <p:cTn id="34" dur="750"/>
                                        <p:tgtEl>
                                          <p:spTgt spid="11"/>
                                        </p:tgtEl>
                                      </p:cBhvr>
                                    </p:animEffect>
                                  </p:childTnLst>
                                </p:cTn>
                              </p:par>
                            </p:childTnLst>
                          </p:cTn>
                        </p:par>
                        <p:par>
                          <p:cTn id="35" fill="hold">
                            <p:stCondLst>
                              <p:cond delay="4865"/>
                            </p:stCondLst>
                            <p:childTnLst>
                              <p:par>
                                <p:cTn id="36" presetID="12" presetClass="entr" presetSubtype="4" fill="hold" grpId="0" nodeType="afterEffect">
                                  <p:stCondLst>
                                    <p:cond delay="0"/>
                                  </p:stCondLst>
                                  <p:iterate type="lt">
                                    <p:tmPct val="5983"/>
                                  </p:iterate>
                                  <p:childTnLst>
                                    <p:set>
                                      <p:cBhvr>
                                        <p:cTn id="37" dur="1" fill="hold">
                                          <p:stCondLst>
                                            <p:cond delay="0"/>
                                          </p:stCondLst>
                                        </p:cTn>
                                        <p:tgtEl>
                                          <p:spTgt spid="32"/>
                                        </p:tgtEl>
                                        <p:attrNameLst>
                                          <p:attrName>style.visibility</p:attrName>
                                        </p:attrNameLst>
                                      </p:cBhvr>
                                      <p:to>
                                        <p:strVal val="visible"/>
                                      </p:to>
                                    </p:set>
                                    <p:anim calcmode="lin" valueType="num">
                                      <p:cBhvr additive="base">
                                        <p:cTn id="38" dur="250"/>
                                        <p:tgtEl>
                                          <p:spTgt spid="32"/>
                                        </p:tgtEl>
                                        <p:attrNameLst>
                                          <p:attrName>ppt_y</p:attrName>
                                        </p:attrNameLst>
                                      </p:cBhvr>
                                      <p:tavLst>
                                        <p:tav tm="0">
                                          <p:val>
                                            <p:strVal val="#ppt_y+#ppt_h*1.125000"/>
                                          </p:val>
                                        </p:tav>
                                        <p:tav tm="100000">
                                          <p:val>
                                            <p:strVal val="#ppt_y"/>
                                          </p:val>
                                        </p:tav>
                                      </p:tavLst>
                                    </p:anim>
                                    <p:animEffect transition="in" filter="wipe(up)">
                                      <p:cBhvr>
                                        <p:cTn id="39" dur="250"/>
                                        <p:tgtEl>
                                          <p:spTgt spid="32"/>
                                        </p:tgtEl>
                                      </p:cBhvr>
                                    </p:animEffect>
                                  </p:childTnLst>
                                </p:cTn>
                              </p:par>
                            </p:childTnLst>
                          </p:cTn>
                        </p:par>
                        <p:par>
                          <p:cTn id="40" fill="hold">
                            <p:stCondLst>
                              <p:cond delay="6731"/>
                            </p:stCondLst>
                            <p:childTnLst>
                              <p:par>
                                <p:cTn id="41" presetID="22" presetClass="entr" presetSubtype="8" fill="hold" nodeType="afterEffect">
                                  <p:stCondLst>
                                    <p:cond delay="0"/>
                                  </p:stCondLst>
                                  <p:childTnLst>
                                    <p:set>
                                      <p:cBhvr>
                                        <p:cTn id="42" dur="1" fill="hold">
                                          <p:stCondLst>
                                            <p:cond delay="0"/>
                                          </p:stCondLst>
                                        </p:cTn>
                                        <p:tgtEl>
                                          <p:spTgt spid="15"/>
                                        </p:tgtEl>
                                        <p:attrNameLst>
                                          <p:attrName>style.visibility</p:attrName>
                                        </p:attrNameLst>
                                      </p:cBhvr>
                                      <p:to>
                                        <p:strVal val="visible"/>
                                      </p:to>
                                    </p:set>
                                    <p:animEffect transition="in" filter="wipe(left)">
                                      <p:cBhvr>
                                        <p:cTn id="43" dur="750"/>
                                        <p:tgtEl>
                                          <p:spTgt spid="15"/>
                                        </p:tgtEl>
                                      </p:cBhvr>
                                    </p:animEffect>
                                  </p:childTnLst>
                                </p:cTn>
                              </p:par>
                            </p:childTnLst>
                          </p:cTn>
                        </p:par>
                        <p:par>
                          <p:cTn id="44" fill="hold">
                            <p:stCondLst>
                              <p:cond delay="7481"/>
                            </p:stCondLst>
                            <p:childTnLst>
                              <p:par>
                                <p:cTn id="45" presetID="12" presetClass="entr" presetSubtype="4" fill="hold" grpId="0" nodeType="afterEffect">
                                  <p:stCondLst>
                                    <p:cond delay="0"/>
                                  </p:stCondLst>
                                  <p:iterate type="lt">
                                    <p:tmPct val="5983"/>
                                  </p:iterate>
                                  <p:childTnLst>
                                    <p:set>
                                      <p:cBhvr>
                                        <p:cTn id="46" dur="1" fill="hold">
                                          <p:stCondLst>
                                            <p:cond delay="0"/>
                                          </p:stCondLst>
                                        </p:cTn>
                                        <p:tgtEl>
                                          <p:spTgt spid="36"/>
                                        </p:tgtEl>
                                        <p:attrNameLst>
                                          <p:attrName>style.visibility</p:attrName>
                                        </p:attrNameLst>
                                      </p:cBhvr>
                                      <p:to>
                                        <p:strVal val="visible"/>
                                      </p:to>
                                    </p:set>
                                    <p:anim calcmode="lin" valueType="num">
                                      <p:cBhvr additive="base">
                                        <p:cTn id="47" dur="250"/>
                                        <p:tgtEl>
                                          <p:spTgt spid="36"/>
                                        </p:tgtEl>
                                        <p:attrNameLst>
                                          <p:attrName>ppt_y</p:attrName>
                                        </p:attrNameLst>
                                      </p:cBhvr>
                                      <p:tavLst>
                                        <p:tav tm="0">
                                          <p:val>
                                            <p:strVal val="#ppt_y+#ppt_h*1.125000"/>
                                          </p:val>
                                        </p:tav>
                                        <p:tav tm="100000">
                                          <p:val>
                                            <p:strVal val="#ppt_y"/>
                                          </p:val>
                                        </p:tav>
                                      </p:tavLst>
                                    </p:anim>
                                    <p:animEffect transition="in" filter="wipe(up)">
                                      <p:cBhvr>
                                        <p:cTn id="48" dur="25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32" grpId="0"/>
      <p:bldP spid="36"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AutoShape 4"/>
          <p:cNvSpPr>
            <a:spLocks/>
          </p:cNvSpPr>
          <p:nvPr/>
        </p:nvSpPr>
        <p:spPr bwMode="auto">
          <a:xfrm rot="16200000">
            <a:off x="2458121" y="1515680"/>
            <a:ext cx="1867411" cy="3664933"/>
          </a:xfrm>
          <a:custGeom>
            <a:avLst/>
            <a:gdLst>
              <a:gd name="T0" fmla="*/ 0 w 21600"/>
              <a:gd name="T1" fmla="*/ 681 h 21600"/>
              <a:gd name="T2" fmla="*/ 177 w 21600"/>
              <a:gd name="T3" fmla="*/ 340 h 21600"/>
              <a:gd name="T4" fmla="*/ 0 w 21600"/>
              <a:gd name="T5" fmla="*/ 0 h 21600"/>
              <a:gd name="T6" fmla="*/ 0 60000 65536"/>
              <a:gd name="T7" fmla="*/ 0 60000 65536"/>
              <a:gd name="T8" fmla="*/ 0 60000 65536"/>
            </a:gdLst>
            <a:ahLst/>
            <a:cxnLst>
              <a:cxn ang="T6">
                <a:pos x="T0" y="T1"/>
              </a:cxn>
              <a:cxn ang="T7">
                <a:pos x="T2" y="T3"/>
              </a:cxn>
              <a:cxn ang="T8">
                <a:pos x="T4" y="T5"/>
              </a:cxn>
            </a:cxnLst>
            <a:rect l="0" t="0" r="r" b="b"/>
            <a:pathLst>
              <a:path w="21600" h="21600">
                <a:moveTo>
                  <a:pt x="0" y="21600"/>
                </a:moveTo>
                <a:cubicBezTo>
                  <a:pt x="11925" y="21600"/>
                  <a:pt x="21600" y="16767"/>
                  <a:pt x="21600" y="10804"/>
                </a:cubicBezTo>
                <a:cubicBezTo>
                  <a:pt x="21600" y="4840"/>
                  <a:pt x="11925" y="0"/>
                  <a:pt x="0" y="0"/>
                </a:cubicBezTo>
              </a:path>
            </a:pathLst>
          </a:custGeom>
          <a:noFill/>
          <a:ln w="19050" cap="flat">
            <a:solidFill>
              <a:srgbClr val="546E7A"/>
            </a:solidFill>
            <a:prstDash val="dash"/>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sz="2400" dirty="0">
              <a:gradFill>
                <a:gsLst>
                  <a:gs pos="0">
                    <a:srgbClr val="3F5096"/>
                  </a:gs>
                  <a:gs pos="100000">
                    <a:srgbClr val="3F5096"/>
                  </a:gs>
                </a:gsLst>
                <a:lin ang="5400000" scaled="1"/>
              </a:gradFill>
              <a:cs typeface="+mn-ea"/>
              <a:sym typeface="+mn-lt"/>
            </a:endParaRPr>
          </a:p>
        </p:txBody>
      </p:sp>
      <p:sp>
        <p:nvSpPr>
          <p:cNvPr id="41" name="Oval 82"/>
          <p:cNvSpPr>
            <a:spLocks noChangeAspect="1"/>
          </p:cNvSpPr>
          <p:nvPr/>
        </p:nvSpPr>
        <p:spPr>
          <a:xfrm>
            <a:off x="7034983" y="3731381"/>
            <a:ext cx="633853" cy="633855"/>
          </a:xfrm>
          <a:prstGeom prst="ellipse">
            <a:avLst/>
          </a:prstGeom>
          <a:solidFill>
            <a:schemeClr val="accent3"/>
          </a:solidFill>
          <a:ln w="57150" cap="flat" cmpd="sng" algn="ctr">
            <a:noFill/>
            <a:prstDash val="solid"/>
          </a:ln>
          <a:effectLst/>
        </p:spPr>
        <p:txBody>
          <a:bodyPr spcFirstLastPara="0" vert="horz" wrap="square" lIns="0" tIns="0" rIns="0" bIns="0" numCol="1" spcCol="953" anchor="ctr" anchorCtr="0">
            <a:noAutofit/>
          </a:bodyPr>
          <a:lstStyle/>
          <a:p>
            <a:pPr algn="ctr" defTabSz="1185512">
              <a:lnSpc>
                <a:spcPct val="90000"/>
              </a:lnSpc>
              <a:spcAft>
                <a:spcPct val="35000"/>
              </a:spcAft>
            </a:pPr>
            <a:r>
              <a:rPr lang="ar-SY" sz="2000" b="1" kern="0" dirty="0">
                <a:solidFill>
                  <a:prstClr val="white"/>
                </a:solidFill>
                <a:cs typeface="+mn-ea"/>
                <a:sym typeface="+mn-lt"/>
              </a:rPr>
              <a:t>03</a:t>
            </a:r>
            <a:endParaRPr lang="en-US" sz="2000" b="1" kern="0" dirty="0">
              <a:solidFill>
                <a:prstClr val="white"/>
              </a:solidFill>
              <a:cs typeface="+mn-ea"/>
              <a:sym typeface="+mn-lt"/>
            </a:endParaRPr>
          </a:p>
        </p:txBody>
      </p:sp>
      <p:sp>
        <p:nvSpPr>
          <p:cNvPr id="42" name="Oval 83"/>
          <p:cNvSpPr>
            <a:spLocks noChangeAspect="1"/>
          </p:cNvSpPr>
          <p:nvPr/>
        </p:nvSpPr>
        <p:spPr>
          <a:xfrm>
            <a:off x="7034983" y="4632254"/>
            <a:ext cx="633853" cy="633855"/>
          </a:xfrm>
          <a:prstGeom prst="ellipse">
            <a:avLst/>
          </a:prstGeom>
          <a:solidFill>
            <a:schemeClr val="accent4"/>
          </a:solidFill>
          <a:ln w="57150" cap="flat" cmpd="sng" algn="ctr">
            <a:noFill/>
            <a:prstDash val="solid"/>
          </a:ln>
          <a:effectLst/>
        </p:spPr>
        <p:txBody>
          <a:bodyPr spcFirstLastPara="0" vert="horz" wrap="square" lIns="0" tIns="0" rIns="0" bIns="0" numCol="1" spcCol="953" anchor="ctr" anchorCtr="0">
            <a:noAutofit/>
          </a:bodyPr>
          <a:lstStyle/>
          <a:p>
            <a:pPr algn="ctr" defTabSz="1185512">
              <a:lnSpc>
                <a:spcPct val="90000"/>
              </a:lnSpc>
              <a:spcAft>
                <a:spcPct val="35000"/>
              </a:spcAft>
            </a:pPr>
            <a:r>
              <a:rPr lang="ar-SY" sz="2000" b="1" kern="0" dirty="0">
                <a:solidFill>
                  <a:prstClr val="white"/>
                </a:solidFill>
                <a:cs typeface="+mn-ea"/>
                <a:sym typeface="+mn-lt"/>
              </a:rPr>
              <a:t>04</a:t>
            </a:r>
            <a:endParaRPr lang="en-US" sz="2000" b="1" kern="0" dirty="0">
              <a:solidFill>
                <a:prstClr val="white"/>
              </a:solidFill>
              <a:cs typeface="+mn-ea"/>
              <a:sym typeface="+mn-lt"/>
            </a:endParaRPr>
          </a:p>
        </p:txBody>
      </p:sp>
      <p:sp>
        <p:nvSpPr>
          <p:cNvPr id="44" name="Oval 85"/>
          <p:cNvSpPr>
            <a:spLocks noChangeAspect="1"/>
          </p:cNvSpPr>
          <p:nvPr/>
        </p:nvSpPr>
        <p:spPr>
          <a:xfrm>
            <a:off x="7034983" y="1929637"/>
            <a:ext cx="633853" cy="633855"/>
          </a:xfrm>
          <a:prstGeom prst="ellipse">
            <a:avLst/>
          </a:prstGeom>
          <a:solidFill>
            <a:schemeClr val="accent1"/>
          </a:solidFill>
          <a:ln w="57150" cap="flat" cmpd="sng" algn="ctr">
            <a:noFill/>
            <a:prstDash val="solid"/>
          </a:ln>
          <a:effectLst/>
        </p:spPr>
        <p:txBody>
          <a:bodyPr spcFirstLastPara="0" vert="horz" wrap="square" lIns="0" tIns="0" rIns="0" bIns="0" numCol="1" spcCol="953" anchor="ctr" anchorCtr="0">
            <a:noAutofit/>
          </a:bodyPr>
          <a:lstStyle/>
          <a:p>
            <a:pPr algn="ctr" defTabSz="1185512">
              <a:lnSpc>
                <a:spcPct val="90000"/>
              </a:lnSpc>
              <a:spcAft>
                <a:spcPct val="35000"/>
              </a:spcAft>
            </a:pPr>
            <a:r>
              <a:rPr lang="ar-SY" sz="2400" b="1" kern="0" dirty="0">
                <a:solidFill>
                  <a:prstClr val="white"/>
                </a:solidFill>
                <a:cs typeface="+mn-ea"/>
                <a:sym typeface="+mn-lt"/>
              </a:rPr>
              <a:t>01</a:t>
            </a:r>
            <a:endParaRPr lang="en-US" sz="2400" b="1" kern="0" dirty="0">
              <a:solidFill>
                <a:prstClr val="white"/>
              </a:solidFill>
              <a:cs typeface="+mn-ea"/>
              <a:sym typeface="+mn-lt"/>
            </a:endParaRPr>
          </a:p>
        </p:txBody>
      </p:sp>
      <p:sp>
        <p:nvSpPr>
          <p:cNvPr id="45" name="Oval 86"/>
          <p:cNvSpPr>
            <a:spLocks noChangeAspect="1"/>
          </p:cNvSpPr>
          <p:nvPr/>
        </p:nvSpPr>
        <p:spPr>
          <a:xfrm>
            <a:off x="7034983" y="2830509"/>
            <a:ext cx="633853" cy="633855"/>
          </a:xfrm>
          <a:prstGeom prst="ellipse">
            <a:avLst/>
          </a:prstGeom>
          <a:solidFill>
            <a:schemeClr val="accent2"/>
          </a:solidFill>
          <a:ln w="57150" cap="flat" cmpd="sng" algn="ctr">
            <a:noFill/>
            <a:prstDash val="solid"/>
          </a:ln>
          <a:effectLst/>
        </p:spPr>
        <p:txBody>
          <a:bodyPr spcFirstLastPara="0" vert="horz" wrap="square" lIns="0" tIns="0" rIns="0" bIns="0" numCol="1" spcCol="953" anchor="ctr" anchorCtr="0">
            <a:noAutofit/>
          </a:bodyPr>
          <a:lstStyle/>
          <a:p>
            <a:pPr algn="ctr" defTabSz="1185512">
              <a:lnSpc>
                <a:spcPct val="90000"/>
              </a:lnSpc>
              <a:spcAft>
                <a:spcPct val="35000"/>
              </a:spcAft>
            </a:pPr>
            <a:r>
              <a:rPr lang="ar-SY" sz="2000" b="1" kern="0" dirty="0">
                <a:solidFill>
                  <a:prstClr val="white"/>
                </a:solidFill>
                <a:cs typeface="+mn-ea"/>
                <a:sym typeface="+mn-lt"/>
              </a:rPr>
              <a:t>02</a:t>
            </a:r>
            <a:endParaRPr lang="en-US" sz="2000" b="1" kern="0" dirty="0">
              <a:solidFill>
                <a:prstClr val="white"/>
              </a:solidFill>
              <a:cs typeface="+mn-ea"/>
              <a:sym typeface="+mn-lt"/>
            </a:endParaRPr>
          </a:p>
        </p:txBody>
      </p:sp>
      <p:grpSp>
        <p:nvGrpSpPr>
          <p:cNvPr id="4" name="组合 45"/>
          <p:cNvGrpSpPr/>
          <p:nvPr/>
        </p:nvGrpSpPr>
        <p:grpSpPr>
          <a:xfrm>
            <a:off x="671767" y="3992757"/>
            <a:ext cx="1164807" cy="646331"/>
            <a:chOff x="819208" y="3881731"/>
            <a:chExt cx="1164806" cy="646331"/>
          </a:xfrm>
        </p:grpSpPr>
        <p:sp>
          <p:nvSpPr>
            <p:cNvPr id="47" name="AutoShape 7"/>
            <p:cNvSpPr>
              <a:spLocks/>
            </p:cNvSpPr>
            <p:nvPr/>
          </p:nvSpPr>
          <p:spPr bwMode="auto">
            <a:xfrm>
              <a:off x="1436281" y="3967265"/>
              <a:ext cx="547733" cy="551431"/>
            </a:xfrm>
            <a:custGeom>
              <a:avLst/>
              <a:gdLst>
                <a:gd name="T0" fmla="*/ 14 w 19679"/>
                <a:gd name="T1" fmla="*/ 2 h 19679"/>
                <a:gd name="T2" fmla="*/ 14 w 19679"/>
                <a:gd name="T3" fmla="*/ 14 h 19679"/>
                <a:gd name="T4" fmla="*/ 2 w 19679"/>
                <a:gd name="T5" fmla="*/ 14 h 19679"/>
                <a:gd name="T6" fmla="*/ 2 w 19679"/>
                <a:gd name="T7" fmla="*/ 2 h 19679"/>
                <a:gd name="T8" fmla="*/ 14 w 19679"/>
                <a:gd name="T9" fmla="*/ 2 h 19679"/>
                <a:gd name="T10" fmla="*/ 14 w 19679"/>
                <a:gd name="T11" fmla="*/ 2 h 1967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moveTo>
                    <a:pt x="16796" y="2882"/>
                  </a:moveTo>
                </a:path>
              </a:pathLst>
            </a:custGeom>
            <a:solidFill>
              <a:schemeClr val="accent1"/>
            </a:solidFill>
            <a:ln w="57150" cap="flat" cmpd="sng" algn="ctr">
              <a:noFill/>
              <a:prstDash val="solid"/>
            </a:ln>
            <a:effectLst/>
          </p:spPr>
          <p:txBody>
            <a:bodyPr spcFirstLastPara="0" vert="horz" wrap="square" lIns="0" tIns="0" rIns="0" bIns="0" numCol="1" spcCol="1270" anchor="ctr" anchorCtr="0">
              <a:noAutofit/>
            </a:bodyPr>
            <a:lstStyle/>
            <a:p>
              <a:pPr algn="ctr" defTabSz="1185512">
                <a:lnSpc>
                  <a:spcPct val="90000"/>
                </a:lnSpc>
                <a:spcAft>
                  <a:spcPct val="35000"/>
                </a:spcAft>
              </a:pPr>
              <a:endParaRPr lang="zh-CN" altLang="en-US" sz="3200" b="1" kern="0" dirty="0">
                <a:solidFill>
                  <a:schemeClr val="bg1">
                    <a:lumMod val="50000"/>
                  </a:schemeClr>
                </a:solidFill>
                <a:cs typeface="+mn-ea"/>
                <a:sym typeface="+mn-lt"/>
              </a:endParaRPr>
            </a:p>
          </p:txBody>
        </p:sp>
        <p:sp>
          <p:nvSpPr>
            <p:cNvPr id="48" name="AutoShape 15"/>
            <p:cNvSpPr>
              <a:spLocks/>
            </p:cNvSpPr>
            <p:nvPr/>
          </p:nvSpPr>
          <p:spPr bwMode="auto">
            <a:xfrm>
              <a:off x="1560548" y="4088637"/>
              <a:ext cx="297286" cy="297219"/>
            </a:xfrm>
            <a:custGeom>
              <a:avLst/>
              <a:gdLst>
                <a:gd name="T0" fmla="*/ 4 w 21600"/>
                <a:gd name="T1" fmla="*/ 2 h 21600"/>
                <a:gd name="T2" fmla="*/ 4 w 21600"/>
                <a:gd name="T3" fmla="*/ 2 h 21600"/>
                <a:gd name="T4" fmla="*/ 4 w 21600"/>
                <a:gd name="T5" fmla="*/ 3 h 21600"/>
                <a:gd name="T6" fmla="*/ 4 w 21600"/>
                <a:gd name="T7" fmla="*/ 3 h 21600"/>
                <a:gd name="T8" fmla="*/ 4 w 21600"/>
                <a:gd name="T9" fmla="*/ 3 h 21600"/>
                <a:gd name="T10" fmla="*/ 4 w 21600"/>
                <a:gd name="T11" fmla="*/ 3 h 21600"/>
                <a:gd name="T12" fmla="*/ 4 w 21600"/>
                <a:gd name="T13" fmla="*/ 4 h 21600"/>
                <a:gd name="T14" fmla="*/ 4 w 21600"/>
                <a:gd name="T15" fmla="*/ 4 h 21600"/>
                <a:gd name="T16" fmla="*/ 3 w 21600"/>
                <a:gd name="T17" fmla="*/ 4 h 21600"/>
                <a:gd name="T18" fmla="*/ 3 w 21600"/>
                <a:gd name="T19" fmla="*/ 4 h 21600"/>
                <a:gd name="T20" fmla="*/ 3 w 21600"/>
                <a:gd name="T21" fmla="*/ 4 h 21600"/>
                <a:gd name="T22" fmla="*/ 3 w 21600"/>
                <a:gd name="T23" fmla="*/ 4 h 21600"/>
                <a:gd name="T24" fmla="*/ 3 w 21600"/>
                <a:gd name="T25" fmla="*/ 4 h 21600"/>
                <a:gd name="T26" fmla="*/ 2 w 21600"/>
                <a:gd name="T27" fmla="*/ 4 h 21600"/>
                <a:gd name="T28" fmla="*/ 2 w 21600"/>
                <a:gd name="T29" fmla="*/ 4 h 21600"/>
                <a:gd name="T30" fmla="*/ 1 w 21600"/>
                <a:gd name="T31" fmla="*/ 4 h 21600"/>
                <a:gd name="T32" fmla="*/ 1 w 21600"/>
                <a:gd name="T33" fmla="*/ 4 h 21600"/>
                <a:gd name="T34" fmla="*/ 1 w 21600"/>
                <a:gd name="T35" fmla="*/ 4 h 21600"/>
                <a:gd name="T36" fmla="*/ 1 w 21600"/>
                <a:gd name="T37" fmla="*/ 4 h 21600"/>
                <a:gd name="T38" fmla="*/ 0 w 21600"/>
                <a:gd name="T39" fmla="*/ 3 h 21600"/>
                <a:gd name="T40" fmla="*/ 1 w 21600"/>
                <a:gd name="T41" fmla="*/ 3 h 21600"/>
                <a:gd name="T42" fmla="*/ 1 w 21600"/>
                <a:gd name="T43" fmla="*/ 3 h 21600"/>
                <a:gd name="T44" fmla="*/ 0 w 21600"/>
                <a:gd name="T45" fmla="*/ 3 h 21600"/>
                <a:gd name="T46" fmla="*/ 0 w 21600"/>
                <a:gd name="T47" fmla="*/ 2 h 21600"/>
                <a:gd name="T48" fmla="*/ 0 w 21600"/>
                <a:gd name="T49" fmla="*/ 2 h 21600"/>
                <a:gd name="T50" fmla="*/ 1 w 21600"/>
                <a:gd name="T51" fmla="*/ 2 h 21600"/>
                <a:gd name="T52" fmla="*/ 0 w 21600"/>
                <a:gd name="T53" fmla="*/ 1 h 21600"/>
                <a:gd name="T54" fmla="*/ 0 w 21600"/>
                <a:gd name="T55" fmla="*/ 1 h 21600"/>
                <a:gd name="T56" fmla="*/ 1 w 21600"/>
                <a:gd name="T57" fmla="*/ 0 h 21600"/>
                <a:gd name="T58" fmla="*/ 1 w 21600"/>
                <a:gd name="T59" fmla="*/ 0 h 21600"/>
                <a:gd name="T60" fmla="*/ 1 w 21600"/>
                <a:gd name="T61" fmla="*/ 1 h 21600"/>
                <a:gd name="T62" fmla="*/ 2 w 21600"/>
                <a:gd name="T63" fmla="*/ 1 h 21600"/>
                <a:gd name="T64" fmla="*/ 2 w 21600"/>
                <a:gd name="T65" fmla="*/ 0 h 21600"/>
                <a:gd name="T66" fmla="*/ 2 w 21600"/>
                <a:gd name="T67" fmla="*/ 0 h 21600"/>
                <a:gd name="T68" fmla="*/ 3 w 21600"/>
                <a:gd name="T69" fmla="*/ 0 h 21600"/>
                <a:gd name="T70" fmla="*/ 3 w 21600"/>
                <a:gd name="T71" fmla="*/ 0 h 21600"/>
                <a:gd name="T72" fmla="*/ 3 w 21600"/>
                <a:gd name="T73" fmla="*/ 1 h 21600"/>
                <a:gd name="T74" fmla="*/ 3 w 21600"/>
                <a:gd name="T75" fmla="*/ 1 h 21600"/>
                <a:gd name="T76" fmla="*/ 3 w 21600"/>
                <a:gd name="T77" fmla="*/ 0 h 21600"/>
                <a:gd name="T78" fmla="*/ 4 w 21600"/>
                <a:gd name="T79" fmla="*/ 0 h 21600"/>
                <a:gd name="T80" fmla="*/ 4 w 21600"/>
                <a:gd name="T81" fmla="*/ 1 h 21600"/>
                <a:gd name="T82" fmla="*/ 4 w 21600"/>
                <a:gd name="T83" fmla="*/ 1 h 21600"/>
                <a:gd name="T84" fmla="*/ 4 w 21600"/>
                <a:gd name="T85" fmla="*/ 1 h 21600"/>
                <a:gd name="T86" fmla="*/ 2 w 21600"/>
                <a:gd name="T87" fmla="*/ 3 h 21600"/>
                <a:gd name="T88" fmla="*/ 3 w 21600"/>
                <a:gd name="T89" fmla="*/ 3 h 21600"/>
                <a:gd name="T90" fmla="*/ 3 w 21600"/>
                <a:gd name="T91" fmla="*/ 2 h 21600"/>
                <a:gd name="T92" fmla="*/ 3 w 21600"/>
                <a:gd name="T93" fmla="*/ 2 h 21600"/>
                <a:gd name="T94" fmla="*/ 2 w 21600"/>
                <a:gd name="T95" fmla="*/ 2 h 21600"/>
                <a:gd name="T96" fmla="*/ 2 w 21600"/>
                <a:gd name="T97" fmla="*/ 2 h 21600"/>
                <a:gd name="T98" fmla="*/ 2 w 21600"/>
                <a:gd name="T99" fmla="*/ 2 h 21600"/>
                <a:gd name="T100" fmla="*/ 2 w 21600"/>
                <a:gd name="T101" fmla="*/ 3 h 21600"/>
                <a:gd name="T102" fmla="*/ 2 w 21600"/>
                <a:gd name="T103" fmla="*/ 3 h 2160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21600" h="21600">
                  <a:moveTo>
                    <a:pt x="17909" y="6867"/>
                  </a:moveTo>
                  <a:cubicBezTo>
                    <a:pt x="18210" y="7364"/>
                    <a:pt x="18439" y="7917"/>
                    <a:pt x="18600" y="8530"/>
                  </a:cubicBezTo>
                  <a:cubicBezTo>
                    <a:pt x="19045" y="8620"/>
                    <a:pt x="19513" y="8680"/>
                    <a:pt x="20005" y="8705"/>
                  </a:cubicBezTo>
                  <a:cubicBezTo>
                    <a:pt x="20498" y="8733"/>
                    <a:pt x="20957" y="8821"/>
                    <a:pt x="21382" y="8976"/>
                  </a:cubicBezTo>
                  <a:cubicBezTo>
                    <a:pt x="21526" y="9013"/>
                    <a:pt x="21600" y="9092"/>
                    <a:pt x="21600" y="9219"/>
                  </a:cubicBezTo>
                  <a:lnTo>
                    <a:pt x="21600" y="12410"/>
                  </a:lnTo>
                  <a:cubicBezTo>
                    <a:pt x="21600" y="12517"/>
                    <a:pt x="21464" y="12613"/>
                    <a:pt x="21198" y="12697"/>
                  </a:cubicBezTo>
                  <a:cubicBezTo>
                    <a:pt x="20932" y="12788"/>
                    <a:pt x="20623" y="12853"/>
                    <a:pt x="20269" y="12909"/>
                  </a:cubicBezTo>
                  <a:cubicBezTo>
                    <a:pt x="19918" y="12963"/>
                    <a:pt x="19575" y="13003"/>
                    <a:pt x="19241" y="13031"/>
                  </a:cubicBezTo>
                  <a:cubicBezTo>
                    <a:pt x="18904" y="13056"/>
                    <a:pt x="18683" y="13079"/>
                    <a:pt x="18575" y="13098"/>
                  </a:cubicBezTo>
                  <a:cubicBezTo>
                    <a:pt x="18448" y="13612"/>
                    <a:pt x="18238" y="14137"/>
                    <a:pt x="17938" y="14680"/>
                  </a:cubicBezTo>
                  <a:cubicBezTo>
                    <a:pt x="18433" y="15417"/>
                    <a:pt x="18983" y="16125"/>
                    <a:pt x="19578" y="16803"/>
                  </a:cubicBezTo>
                  <a:lnTo>
                    <a:pt x="19660" y="17006"/>
                  </a:lnTo>
                  <a:cubicBezTo>
                    <a:pt x="19660" y="17077"/>
                    <a:pt x="19535" y="17252"/>
                    <a:pt x="19286" y="17523"/>
                  </a:cubicBezTo>
                  <a:cubicBezTo>
                    <a:pt x="19037" y="17800"/>
                    <a:pt x="18756" y="18096"/>
                    <a:pt x="18439" y="18412"/>
                  </a:cubicBezTo>
                  <a:cubicBezTo>
                    <a:pt x="18122" y="18726"/>
                    <a:pt x="17822" y="19008"/>
                    <a:pt x="17538" y="19257"/>
                  </a:cubicBezTo>
                  <a:cubicBezTo>
                    <a:pt x="17252" y="19505"/>
                    <a:pt x="17068" y="19626"/>
                    <a:pt x="16989" y="19626"/>
                  </a:cubicBezTo>
                  <a:cubicBezTo>
                    <a:pt x="16969" y="19626"/>
                    <a:pt x="16850" y="19542"/>
                    <a:pt x="16629" y="19378"/>
                  </a:cubicBezTo>
                  <a:cubicBezTo>
                    <a:pt x="16408" y="19211"/>
                    <a:pt x="16165" y="19025"/>
                    <a:pt x="15896" y="18822"/>
                  </a:cubicBezTo>
                  <a:cubicBezTo>
                    <a:pt x="15629" y="18621"/>
                    <a:pt x="15377" y="18426"/>
                    <a:pt x="15136" y="18240"/>
                  </a:cubicBezTo>
                  <a:cubicBezTo>
                    <a:pt x="14899" y="18056"/>
                    <a:pt x="14746" y="17946"/>
                    <a:pt x="14683" y="17910"/>
                  </a:cubicBezTo>
                  <a:cubicBezTo>
                    <a:pt x="14420" y="18054"/>
                    <a:pt x="14156" y="18178"/>
                    <a:pt x="13890" y="18282"/>
                  </a:cubicBezTo>
                  <a:cubicBezTo>
                    <a:pt x="13624" y="18384"/>
                    <a:pt x="13355" y="18472"/>
                    <a:pt x="13083" y="18545"/>
                  </a:cubicBezTo>
                  <a:cubicBezTo>
                    <a:pt x="13066" y="18655"/>
                    <a:pt x="13040" y="18875"/>
                    <a:pt x="13009" y="19214"/>
                  </a:cubicBezTo>
                  <a:cubicBezTo>
                    <a:pt x="12978" y="19553"/>
                    <a:pt x="12933" y="19895"/>
                    <a:pt x="12879" y="20242"/>
                  </a:cubicBezTo>
                  <a:cubicBezTo>
                    <a:pt x="12825" y="20589"/>
                    <a:pt x="12763" y="20903"/>
                    <a:pt x="12692" y="21179"/>
                  </a:cubicBezTo>
                  <a:cubicBezTo>
                    <a:pt x="12618" y="21462"/>
                    <a:pt x="12522" y="21600"/>
                    <a:pt x="12406" y="21600"/>
                  </a:cubicBezTo>
                  <a:lnTo>
                    <a:pt x="9191" y="21600"/>
                  </a:lnTo>
                  <a:cubicBezTo>
                    <a:pt x="9064" y="21600"/>
                    <a:pt x="8979" y="21521"/>
                    <a:pt x="8933" y="21371"/>
                  </a:cubicBezTo>
                  <a:cubicBezTo>
                    <a:pt x="8806" y="20928"/>
                    <a:pt x="8721" y="20462"/>
                    <a:pt x="8679" y="19979"/>
                  </a:cubicBezTo>
                  <a:cubicBezTo>
                    <a:pt x="8630" y="19494"/>
                    <a:pt x="8582" y="19031"/>
                    <a:pt x="8528" y="18585"/>
                  </a:cubicBezTo>
                  <a:cubicBezTo>
                    <a:pt x="7976" y="18424"/>
                    <a:pt x="7446" y="18198"/>
                    <a:pt x="6942" y="17910"/>
                  </a:cubicBezTo>
                  <a:cubicBezTo>
                    <a:pt x="6568" y="18192"/>
                    <a:pt x="6203" y="18460"/>
                    <a:pt x="5843" y="18726"/>
                  </a:cubicBezTo>
                  <a:cubicBezTo>
                    <a:pt x="5481" y="18994"/>
                    <a:pt x="5124" y="19276"/>
                    <a:pt x="4773" y="19573"/>
                  </a:cubicBezTo>
                  <a:lnTo>
                    <a:pt x="4608" y="19626"/>
                  </a:lnTo>
                  <a:cubicBezTo>
                    <a:pt x="4555" y="19626"/>
                    <a:pt x="4387" y="19505"/>
                    <a:pt x="4107" y="19256"/>
                  </a:cubicBezTo>
                  <a:cubicBezTo>
                    <a:pt x="3827" y="19008"/>
                    <a:pt x="3535" y="18726"/>
                    <a:pt x="3232" y="18412"/>
                  </a:cubicBezTo>
                  <a:cubicBezTo>
                    <a:pt x="2929" y="18096"/>
                    <a:pt x="2654" y="17800"/>
                    <a:pt x="2405" y="17523"/>
                  </a:cubicBezTo>
                  <a:cubicBezTo>
                    <a:pt x="2155" y="17252"/>
                    <a:pt x="2031" y="17077"/>
                    <a:pt x="2031" y="17006"/>
                  </a:cubicBezTo>
                  <a:cubicBezTo>
                    <a:pt x="2031" y="16986"/>
                    <a:pt x="2104" y="16868"/>
                    <a:pt x="2249" y="16648"/>
                  </a:cubicBezTo>
                  <a:cubicBezTo>
                    <a:pt x="2393" y="16427"/>
                    <a:pt x="2563" y="16184"/>
                    <a:pt x="2759" y="15925"/>
                  </a:cubicBezTo>
                  <a:cubicBezTo>
                    <a:pt x="2951" y="15662"/>
                    <a:pt x="3141" y="15411"/>
                    <a:pt x="3328" y="15174"/>
                  </a:cubicBezTo>
                  <a:cubicBezTo>
                    <a:pt x="3512" y="14934"/>
                    <a:pt x="3631" y="14778"/>
                    <a:pt x="3688" y="14705"/>
                  </a:cubicBezTo>
                  <a:cubicBezTo>
                    <a:pt x="3388" y="14211"/>
                    <a:pt x="3158" y="13658"/>
                    <a:pt x="2997" y="13045"/>
                  </a:cubicBezTo>
                  <a:cubicBezTo>
                    <a:pt x="2535" y="12952"/>
                    <a:pt x="2062" y="12898"/>
                    <a:pt x="1578" y="12870"/>
                  </a:cubicBezTo>
                  <a:cubicBezTo>
                    <a:pt x="1093" y="12841"/>
                    <a:pt x="640" y="12751"/>
                    <a:pt x="215" y="12599"/>
                  </a:cubicBezTo>
                  <a:cubicBezTo>
                    <a:pt x="71" y="12562"/>
                    <a:pt x="0" y="12480"/>
                    <a:pt x="0" y="12353"/>
                  </a:cubicBezTo>
                  <a:lnTo>
                    <a:pt x="0" y="9162"/>
                  </a:lnTo>
                  <a:cubicBezTo>
                    <a:pt x="0" y="9055"/>
                    <a:pt x="136" y="8959"/>
                    <a:pt x="414" y="8874"/>
                  </a:cubicBezTo>
                  <a:cubicBezTo>
                    <a:pt x="688" y="8790"/>
                    <a:pt x="997" y="8716"/>
                    <a:pt x="1340" y="8666"/>
                  </a:cubicBezTo>
                  <a:cubicBezTo>
                    <a:pt x="1685" y="8612"/>
                    <a:pt x="2020" y="8570"/>
                    <a:pt x="2345" y="8544"/>
                  </a:cubicBezTo>
                  <a:cubicBezTo>
                    <a:pt x="2668" y="8516"/>
                    <a:pt x="2886" y="8493"/>
                    <a:pt x="2997" y="8473"/>
                  </a:cubicBezTo>
                  <a:cubicBezTo>
                    <a:pt x="3158" y="7926"/>
                    <a:pt x="3379" y="7398"/>
                    <a:pt x="3659" y="6895"/>
                  </a:cubicBezTo>
                  <a:cubicBezTo>
                    <a:pt x="3161" y="6155"/>
                    <a:pt x="2620" y="5447"/>
                    <a:pt x="2031" y="4772"/>
                  </a:cubicBezTo>
                  <a:lnTo>
                    <a:pt x="1937" y="4571"/>
                  </a:lnTo>
                  <a:cubicBezTo>
                    <a:pt x="1937" y="4498"/>
                    <a:pt x="2065" y="4323"/>
                    <a:pt x="2317" y="4049"/>
                  </a:cubicBezTo>
                  <a:cubicBezTo>
                    <a:pt x="2569" y="3775"/>
                    <a:pt x="2852" y="3479"/>
                    <a:pt x="3164" y="3162"/>
                  </a:cubicBezTo>
                  <a:cubicBezTo>
                    <a:pt x="3478" y="2849"/>
                    <a:pt x="3778" y="2569"/>
                    <a:pt x="4067" y="2321"/>
                  </a:cubicBezTo>
                  <a:cubicBezTo>
                    <a:pt x="4356" y="2073"/>
                    <a:pt x="4538" y="1945"/>
                    <a:pt x="4608" y="1945"/>
                  </a:cubicBezTo>
                  <a:cubicBezTo>
                    <a:pt x="4625" y="1945"/>
                    <a:pt x="4747" y="2030"/>
                    <a:pt x="4968" y="2197"/>
                  </a:cubicBezTo>
                  <a:cubicBezTo>
                    <a:pt x="5189" y="2363"/>
                    <a:pt x="5435" y="2550"/>
                    <a:pt x="5707" y="2750"/>
                  </a:cubicBezTo>
                  <a:cubicBezTo>
                    <a:pt x="5976" y="2953"/>
                    <a:pt x="6234" y="3148"/>
                    <a:pt x="6472" y="3332"/>
                  </a:cubicBezTo>
                  <a:cubicBezTo>
                    <a:pt x="6713" y="3515"/>
                    <a:pt x="6860" y="3628"/>
                    <a:pt x="6914" y="3662"/>
                  </a:cubicBezTo>
                  <a:cubicBezTo>
                    <a:pt x="7175" y="3518"/>
                    <a:pt x="7441" y="3399"/>
                    <a:pt x="7707" y="3303"/>
                  </a:cubicBezTo>
                  <a:cubicBezTo>
                    <a:pt x="7973" y="3210"/>
                    <a:pt x="8248" y="3120"/>
                    <a:pt x="8528" y="3030"/>
                  </a:cubicBezTo>
                  <a:cubicBezTo>
                    <a:pt x="8528" y="2922"/>
                    <a:pt x="8540" y="2699"/>
                    <a:pt x="8568" y="2363"/>
                  </a:cubicBezTo>
                  <a:cubicBezTo>
                    <a:pt x="8596" y="2033"/>
                    <a:pt x="8636" y="1694"/>
                    <a:pt x="8690" y="1352"/>
                  </a:cubicBezTo>
                  <a:cubicBezTo>
                    <a:pt x="8744" y="1011"/>
                    <a:pt x="8814" y="697"/>
                    <a:pt x="8899" y="418"/>
                  </a:cubicBezTo>
                  <a:cubicBezTo>
                    <a:pt x="8984" y="141"/>
                    <a:pt x="9084" y="0"/>
                    <a:pt x="9191" y="0"/>
                  </a:cubicBezTo>
                  <a:lnTo>
                    <a:pt x="12406" y="0"/>
                  </a:lnTo>
                  <a:cubicBezTo>
                    <a:pt x="12531" y="0"/>
                    <a:pt x="12618" y="68"/>
                    <a:pt x="12664" y="203"/>
                  </a:cubicBezTo>
                  <a:cubicBezTo>
                    <a:pt x="12771" y="644"/>
                    <a:pt x="12848" y="1107"/>
                    <a:pt x="12893" y="1595"/>
                  </a:cubicBezTo>
                  <a:cubicBezTo>
                    <a:pt x="12938" y="2084"/>
                    <a:pt x="13001" y="2561"/>
                    <a:pt x="13083" y="3030"/>
                  </a:cubicBezTo>
                  <a:cubicBezTo>
                    <a:pt x="13363" y="3100"/>
                    <a:pt x="13632" y="3185"/>
                    <a:pt x="13890" y="3284"/>
                  </a:cubicBezTo>
                  <a:cubicBezTo>
                    <a:pt x="14148" y="3385"/>
                    <a:pt x="14403" y="3512"/>
                    <a:pt x="14655" y="3662"/>
                  </a:cubicBezTo>
                  <a:cubicBezTo>
                    <a:pt x="14729" y="3611"/>
                    <a:pt x="14882" y="3490"/>
                    <a:pt x="15117" y="3303"/>
                  </a:cubicBezTo>
                  <a:cubicBezTo>
                    <a:pt x="15352" y="3120"/>
                    <a:pt x="15604" y="2925"/>
                    <a:pt x="15870" y="2722"/>
                  </a:cubicBezTo>
                  <a:cubicBezTo>
                    <a:pt x="16136" y="2521"/>
                    <a:pt x="16377" y="2341"/>
                    <a:pt x="16589" y="2183"/>
                  </a:cubicBezTo>
                  <a:cubicBezTo>
                    <a:pt x="16802" y="2024"/>
                    <a:pt x="16935" y="1945"/>
                    <a:pt x="16989" y="1945"/>
                  </a:cubicBezTo>
                  <a:cubicBezTo>
                    <a:pt x="17043" y="1945"/>
                    <a:pt x="17210" y="2072"/>
                    <a:pt x="17490" y="2321"/>
                  </a:cubicBezTo>
                  <a:cubicBezTo>
                    <a:pt x="17771" y="2569"/>
                    <a:pt x="18065" y="2849"/>
                    <a:pt x="18371" y="3162"/>
                  </a:cubicBezTo>
                  <a:cubicBezTo>
                    <a:pt x="18680" y="3479"/>
                    <a:pt x="18957" y="3775"/>
                    <a:pt x="19207" y="4049"/>
                  </a:cubicBezTo>
                  <a:cubicBezTo>
                    <a:pt x="19453" y="4323"/>
                    <a:pt x="19578" y="4498"/>
                    <a:pt x="19578" y="4571"/>
                  </a:cubicBezTo>
                  <a:cubicBezTo>
                    <a:pt x="19578" y="4605"/>
                    <a:pt x="19498" y="4735"/>
                    <a:pt x="19343" y="4955"/>
                  </a:cubicBezTo>
                  <a:cubicBezTo>
                    <a:pt x="19184" y="5175"/>
                    <a:pt x="19008" y="5416"/>
                    <a:pt x="18813" y="5678"/>
                  </a:cubicBezTo>
                  <a:cubicBezTo>
                    <a:pt x="18617" y="5938"/>
                    <a:pt x="18428" y="6189"/>
                    <a:pt x="18241" y="6429"/>
                  </a:cubicBezTo>
                  <a:cubicBezTo>
                    <a:pt x="18057" y="6667"/>
                    <a:pt x="17946" y="6813"/>
                    <a:pt x="17909" y="6867"/>
                  </a:cubicBezTo>
                  <a:moveTo>
                    <a:pt x="10806" y="14044"/>
                  </a:moveTo>
                  <a:cubicBezTo>
                    <a:pt x="11248" y="14044"/>
                    <a:pt x="11670" y="13957"/>
                    <a:pt x="12066" y="13779"/>
                  </a:cubicBezTo>
                  <a:cubicBezTo>
                    <a:pt x="12463" y="13607"/>
                    <a:pt x="12805" y="13370"/>
                    <a:pt x="13091" y="13070"/>
                  </a:cubicBezTo>
                  <a:cubicBezTo>
                    <a:pt x="13375" y="12774"/>
                    <a:pt x="13604" y="12430"/>
                    <a:pt x="13783" y="12031"/>
                  </a:cubicBezTo>
                  <a:cubicBezTo>
                    <a:pt x="13958" y="11633"/>
                    <a:pt x="14046" y="11215"/>
                    <a:pt x="14046" y="10775"/>
                  </a:cubicBezTo>
                  <a:cubicBezTo>
                    <a:pt x="14046" y="10334"/>
                    <a:pt x="13958" y="9919"/>
                    <a:pt x="13783" y="9530"/>
                  </a:cubicBezTo>
                  <a:cubicBezTo>
                    <a:pt x="13604" y="9143"/>
                    <a:pt x="13375" y="8801"/>
                    <a:pt x="13091" y="8502"/>
                  </a:cubicBezTo>
                  <a:cubicBezTo>
                    <a:pt x="12805" y="8206"/>
                    <a:pt x="12463" y="7974"/>
                    <a:pt x="12066" y="7808"/>
                  </a:cubicBezTo>
                  <a:cubicBezTo>
                    <a:pt x="11670" y="7641"/>
                    <a:pt x="11248" y="7556"/>
                    <a:pt x="10806" y="7556"/>
                  </a:cubicBezTo>
                  <a:cubicBezTo>
                    <a:pt x="10361" y="7556"/>
                    <a:pt x="9939" y="7641"/>
                    <a:pt x="9537" y="7808"/>
                  </a:cubicBezTo>
                  <a:cubicBezTo>
                    <a:pt x="9135" y="7974"/>
                    <a:pt x="8786" y="8206"/>
                    <a:pt x="8494" y="8502"/>
                  </a:cubicBezTo>
                  <a:cubicBezTo>
                    <a:pt x="8200" y="8801"/>
                    <a:pt x="7970" y="9143"/>
                    <a:pt x="7800" y="9530"/>
                  </a:cubicBezTo>
                  <a:cubicBezTo>
                    <a:pt x="7633" y="9919"/>
                    <a:pt x="7551" y="10334"/>
                    <a:pt x="7551" y="10775"/>
                  </a:cubicBezTo>
                  <a:cubicBezTo>
                    <a:pt x="7551" y="11215"/>
                    <a:pt x="7633" y="11633"/>
                    <a:pt x="7800" y="12031"/>
                  </a:cubicBezTo>
                  <a:cubicBezTo>
                    <a:pt x="7970" y="12430"/>
                    <a:pt x="8200" y="12774"/>
                    <a:pt x="8494" y="13070"/>
                  </a:cubicBezTo>
                  <a:cubicBezTo>
                    <a:pt x="8786" y="13370"/>
                    <a:pt x="9135" y="13607"/>
                    <a:pt x="9537" y="13779"/>
                  </a:cubicBezTo>
                  <a:cubicBezTo>
                    <a:pt x="9939" y="13957"/>
                    <a:pt x="10361" y="14044"/>
                    <a:pt x="10806" y="14044"/>
                  </a:cubicBezTo>
                </a:path>
              </a:pathLst>
            </a:custGeom>
            <a:solidFill>
              <a:schemeClr val="bg1"/>
            </a:solidFill>
            <a:ln>
              <a:noFill/>
            </a:ln>
          </p:spPr>
          <p:txBody>
            <a:bodyPr lIns="0" tIns="0" rIns="0" bIns="0"/>
            <a:lstStyle/>
            <a:p>
              <a:endParaRPr lang="zh-CN" altLang="en-US" sz="2400" dirty="0">
                <a:solidFill>
                  <a:schemeClr val="bg1">
                    <a:lumMod val="50000"/>
                  </a:schemeClr>
                </a:solidFill>
                <a:cs typeface="+mn-ea"/>
                <a:sym typeface="+mn-lt"/>
              </a:endParaRPr>
            </a:p>
          </p:txBody>
        </p:sp>
        <p:sp>
          <p:nvSpPr>
            <p:cNvPr id="49" name="文本框 48"/>
            <p:cNvSpPr txBox="1"/>
            <p:nvPr/>
          </p:nvSpPr>
          <p:spPr>
            <a:xfrm>
              <a:off x="819208" y="3881731"/>
              <a:ext cx="697626" cy="646331"/>
            </a:xfrm>
            <a:prstGeom prst="rect">
              <a:avLst/>
            </a:prstGeom>
            <a:noFill/>
          </p:spPr>
          <p:txBody>
            <a:bodyPr wrap="none" rtlCol="0">
              <a:spAutoFit/>
            </a:bodyPr>
            <a:lstStyle/>
            <a:p>
              <a:r>
                <a:rPr lang="en-US" altLang="zh-CN" sz="3600" dirty="0">
                  <a:solidFill>
                    <a:schemeClr val="bg1">
                      <a:lumMod val="50000"/>
                    </a:schemeClr>
                  </a:solidFill>
                  <a:cs typeface="+mn-ea"/>
                  <a:sym typeface="+mn-lt"/>
                </a:rPr>
                <a:t>01</a:t>
              </a:r>
              <a:endParaRPr lang="zh-CN" altLang="en-US" sz="3600" dirty="0">
                <a:solidFill>
                  <a:schemeClr val="bg1">
                    <a:lumMod val="50000"/>
                  </a:schemeClr>
                </a:solidFill>
                <a:cs typeface="+mn-ea"/>
                <a:sym typeface="+mn-lt"/>
              </a:endParaRPr>
            </a:p>
          </p:txBody>
        </p:sp>
      </p:grpSp>
      <p:grpSp>
        <p:nvGrpSpPr>
          <p:cNvPr id="5" name="组合 49"/>
          <p:cNvGrpSpPr/>
          <p:nvPr/>
        </p:nvGrpSpPr>
        <p:grpSpPr>
          <a:xfrm>
            <a:off x="1011739" y="2769001"/>
            <a:ext cx="1211973" cy="646331"/>
            <a:chOff x="1159182" y="2657971"/>
            <a:chExt cx="1211973" cy="646331"/>
          </a:xfrm>
        </p:grpSpPr>
        <p:sp>
          <p:nvSpPr>
            <p:cNvPr id="51" name="AutoShape 9"/>
            <p:cNvSpPr>
              <a:spLocks/>
            </p:cNvSpPr>
            <p:nvPr/>
          </p:nvSpPr>
          <p:spPr bwMode="auto">
            <a:xfrm>
              <a:off x="1823422" y="2731563"/>
              <a:ext cx="547733" cy="550475"/>
            </a:xfrm>
            <a:custGeom>
              <a:avLst/>
              <a:gdLst>
                <a:gd name="T0" fmla="*/ 14 w 19679"/>
                <a:gd name="T1" fmla="*/ 2 h 19679"/>
                <a:gd name="T2" fmla="*/ 14 w 19679"/>
                <a:gd name="T3" fmla="*/ 14 h 19679"/>
                <a:gd name="T4" fmla="*/ 2 w 19679"/>
                <a:gd name="T5" fmla="*/ 14 h 19679"/>
                <a:gd name="T6" fmla="*/ 2 w 19679"/>
                <a:gd name="T7" fmla="*/ 2 h 19679"/>
                <a:gd name="T8" fmla="*/ 14 w 19679"/>
                <a:gd name="T9" fmla="*/ 2 h 19679"/>
                <a:gd name="T10" fmla="*/ 14 w 19679"/>
                <a:gd name="T11" fmla="*/ 2 h 1967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moveTo>
                    <a:pt x="16796" y="2882"/>
                  </a:moveTo>
                </a:path>
              </a:pathLst>
            </a:custGeom>
            <a:solidFill>
              <a:schemeClr val="accent2"/>
            </a:solidFill>
            <a:ln w="57150" cap="flat" cmpd="sng" algn="ctr">
              <a:noFill/>
              <a:prstDash val="solid"/>
            </a:ln>
            <a:effectLst/>
          </p:spPr>
          <p:txBody>
            <a:bodyPr spcFirstLastPara="0" vert="horz" wrap="square" lIns="0" tIns="0" rIns="0" bIns="0" numCol="1" spcCol="1270" anchor="ctr" anchorCtr="0">
              <a:noAutofit/>
            </a:bodyPr>
            <a:lstStyle/>
            <a:p>
              <a:pPr algn="ctr" defTabSz="1185512">
                <a:lnSpc>
                  <a:spcPct val="90000"/>
                </a:lnSpc>
                <a:spcAft>
                  <a:spcPct val="35000"/>
                </a:spcAft>
              </a:pPr>
              <a:endParaRPr lang="zh-CN" altLang="en-US" sz="3600" b="1" kern="0" dirty="0">
                <a:solidFill>
                  <a:schemeClr val="bg1">
                    <a:lumMod val="50000"/>
                  </a:schemeClr>
                </a:solidFill>
                <a:cs typeface="+mn-ea"/>
                <a:sym typeface="+mn-lt"/>
              </a:endParaRPr>
            </a:p>
          </p:txBody>
        </p:sp>
        <p:sp>
          <p:nvSpPr>
            <p:cNvPr id="52" name="AutoShape 16"/>
            <p:cNvSpPr>
              <a:spLocks/>
            </p:cNvSpPr>
            <p:nvPr/>
          </p:nvSpPr>
          <p:spPr bwMode="auto">
            <a:xfrm>
              <a:off x="1954381" y="2836688"/>
              <a:ext cx="297286" cy="298174"/>
            </a:xfrm>
            <a:custGeom>
              <a:avLst/>
              <a:gdLst>
                <a:gd name="T0" fmla="*/ 4 w 21376"/>
                <a:gd name="T1" fmla="*/ 4 h 21600"/>
                <a:gd name="T2" fmla="*/ 4 w 21376"/>
                <a:gd name="T3" fmla="*/ 4 h 21600"/>
                <a:gd name="T4" fmla="*/ 4 w 21376"/>
                <a:gd name="T5" fmla="*/ 4 h 21600"/>
                <a:gd name="T6" fmla="*/ 4 w 21376"/>
                <a:gd name="T7" fmla="*/ 5 h 21600"/>
                <a:gd name="T8" fmla="*/ 0 w 21376"/>
                <a:gd name="T9" fmla="*/ 5 h 21600"/>
                <a:gd name="T10" fmla="*/ 0 w 21376"/>
                <a:gd name="T11" fmla="*/ 4 h 21600"/>
                <a:gd name="T12" fmla="*/ 0 w 21376"/>
                <a:gd name="T13" fmla="*/ 4 h 21600"/>
                <a:gd name="T14" fmla="*/ 0 w 21376"/>
                <a:gd name="T15" fmla="*/ 4 h 21600"/>
                <a:gd name="T16" fmla="*/ 2 w 21376"/>
                <a:gd name="T17" fmla="*/ 2 h 21600"/>
                <a:gd name="T18" fmla="*/ 2 w 21376"/>
                <a:gd name="T19" fmla="*/ 0 h 21600"/>
                <a:gd name="T20" fmla="*/ 1 w 21376"/>
                <a:gd name="T21" fmla="*/ 0 h 21600"/>
                <a:gd name="T22" fmla="*/ 1 w 21376"/>
                <a:gd name="T23" fmla="*/ 0 h 21600"/>
                <a:gd name="T24" fmla="*/ 1 w 21376"/>
                <a:gd name="T25" fmla="*/ 0 h 21600"/>
                <a:gd name="T26" fmla="*/ 1 w 21376"/>
                <a:gd name="T27" fmla="*/ 0 h 21600"/>
                <a:gd name="T28" fmla="*/ 1 w 21376"/>
                <a:gd name="T29" fmla="*/ 0 h 21600"/>
                <a:gd name="T30" fmla="*/ 3 w 21376"/>
                <a:gd name="T31" fmla="*/ 0 h 21600"/>
                <a:gd name="T32" fmla="*/ 3 w 21376"/>
                <a:gd name="T33" fmla="*/ 0 h 21600"/>
                <a:gd name="T34" fmla="*/ 3 w 21376"/>
                <a:gd name="T35" fmla="*/ 0 h 21600"/>
                <a:gd name="T36" fmla="*/ 3 w 21376"/>
                <a:gd name="T37" fmla="*/ 0 h 21600"/>
                <a:gd name="T38" fmla="*/ 3 w 21376"/>
                <a:gd name="T39" fmla="*/ 0 h 21600"/>
                <a:gd name="T40" fmla="*/ 3 w 21376"/>
                <a:gd name="T41" fmla="*/ 0 h 21600"/>
                <a:gd name="T42" fmla="*/ 3 w 21376"/>
                <a:gd name="T43" fmla="*/ 2 h 21600"/>
                <a:gd name="T44" fmla="*/ 4 w 21376"/>
                <a:gd name="T45" fmla="*/ 4 h 21600"/>
                <a:gd name="T46" fmla="*/ 1 w 21376"/>
                <a:gd name="T47" fmla="*/ 3 h 21600"/>
                <a:gd name="T48" fmla="*/ 3 w 21376"/>
                <a:gd name="T49" fmla="*/ 3 h 21600"/>
                <a:gd name="T50" fmla="*/ 2 w 21376"/>
                <a:gd name="T51" fmla="*/ 2 h 21600"/>
                <a:gd name="T52" fmla="*/ 2 w 21376"/>
                <a:gd name="T53" fmla="*/ 0 h 21600"/>
                <a:gd name="T54" fmla="*/ 2 w 21376"/>
                <a:gd name="T55" fmla="*/ 0 h 21600"/>
                <a:gd name="T56" fmla="*/ 2 w 21376"/>
                <a:gd name="T57" fmla="*/ 2 h 21600"/>
                <a:gd name="T58" fmla="*/ 1 w 21376"/>
                <a:gd name="T59" fmla="*/ 3 h 21600"/>
                <a:gd name="T60" fmla="*/ 1 w 21376"/>
                <a:gd name="T61" fmla="*/ 3 h 21600"/>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21376" h="21600">
                  <a:moveTo>
                    <a:pt x="21036" y="18604"/>
                  </a:moveTo>
                  <a:cubicBezTo>
                    <a:pt x="21454" y="19262"/>
                    <a:pt x="21486" y="19923"/>
                    <a:pt x="21135" y="20587"/>
                  </a:cubicBezTo>
                  <a:cubicBezTo>
                    <a:pt x="20970" y="20916"/>
                    <a:pt x="20732" y="21168"/>
                    <a:pt x="20427" y="21339"/>
                  </a:cubicBezTo>
                  <a:cubicBezTo>
                    <a:pt x="20123" y="21515"/>
                    <a:pt x="19798" y="21600"/>
                    <a:pt x="19455" y="21600"/>
                  </a:cubicBezTo>
                  <a:lnTo>
                    <a:pt x="1928" y="21600"/>
                  </a:lnTo>
                  <a:cubicBezTo>
                    <a:pt x="1586" y="21600"/>
                    <a:pt x="1264" y="21515"/>
                    <a:pt x="965" y="21339"/>
                  </a:cubicBezTo>
                  <a:cubicBezTo>
                    <a:pt x="663" y="21168"/>
                    <a:pt x="426" y="20916"/>
                    <a:pt x="249" y="20587"/>
                  </a:cubicBezTo>
                  <a:cubicBezTo>
                    <a:pt x="-114" y="19914"/>
                    <a:pt x="-79" y="19250"/>
                    <a:pt x="344" y="18604"/>
                  </a:cubicBezTo>
                  <a:lnTo>
                    <a:pt x="7510" y="7314"/>
                  </a:lnTo>
                  <a:lnTo>
                    <a:pt x="7510" y="2168"/>
                  </a:lnTo>
                  <a:lnTo>
                    <a:pt x="6428" y="2168"/>
                  </a:lnTo>
                  <a:cubicBezTo>
                    <a:pt x="6123" y="2168"/>
                    <a:pt x="5871" y="2062"/>
                    <a:pt x="5670" y="1850"/>
                  </a:cubicBezTo>
                  <a:cubicBezTo>
                    <a:pt x="5473" y="1639"/>
                    <a:pt x="5372" y="1380"/>
                    <a:pt x="5372" y="1072"/>
                  </a:cubicBezTo>
                  <a:cubicBezTo>
                    <a:pt x="5372" y="778"/>
                    <a:pt x="5473" y="529"/>
                    <a:pt x="5670" y="320"/>
                  </a:cubicBezTo>
                  <a:cubicBezTo>
                    <a:pt x="5871" y="109"/>
                    <a:pt x="6123" y="0"/>
                    <a:pt x="6428" y="0"/>
                  </a:cubicBezTo>
                  <a:lnTo>
                    <a:pt x="14953" y="0"/>
                  </a:lnTo>
                  <a:cubicBezTo>
                    <a:pt x="15261" y="0"/>
                    <a:pt x="15516" y="109"/>
                    <a:pt x="15725" y="320"/>
                  </a:cubicBezTo>
                  <a:cubicBezTo>
                    <a:pt x="15934" y="529"/>
                    <a:pt x="16038" y="778"/>
                    <a:pt x="16038" y="1072"/>
                  </a:cubicBezTo>
                  <a:cubicBezTo>
                    <a:pt x="16038" y="1380"/>
                    <a:pt x="15934" y="1639"/>
                    <a:pt x="15725" y="1850"/>
                  </a:cubicBezTo>
                  <a:cubicBezTo>
                    <a:pt x="15516" y="2062"/>
                    <a:pt x="15261" y="2168"/>
                    <a:pt x="14953" y="2168"/>
                  </a:cubicBezTo>
                  <a:lnTo>
                    <a:pt x="13900" y="2168"/>
                  </a:lnTo>
                  <a:lnTo>
                    <a:pt x="13900" y="7340"/>
                  </a:lnTo>
                  <a:lnTo>
                    <a:pt x="21036" y="18604"/>
                  </a:lnTo>
                  <a:close/>
                  <a:moveTo>
                    <a:pt x="5261" y="14865"/>
                  </a:moveTo>
                  <a:lnTo>
                    <a:pt x="16122" y="14865"/>
                  </a:lnTo>
                  <a:lnTo>
                    <a:pt x="11774" y="7974"/>
                  </a:lnTo>
                  <a:lnTo>
                    <a:pt x="11774" y="2168"/>
                  </a:lnTo>
                  <a:lnTo>
                    <a:pt x="9636" y="2168"/>
                  </a:lnTo>
                  <a:lnTo>
                    <a:pt x="9636" y="7948"/>
                  </a:lnTo>
                  <a:lnTo>
                    <a:pt x="5261" y="14865"/>
                  </a:lnTo>
                  <a:close/>
                  <a:moveTo>
                    <a:pt x="5261" y="14865"/>
                  </a:moveTo>
                </a:path>
              </a:pathLst>
            </a:custGeom>
            <a:solidFill>
              <a:schemeClr val="bg1"/>
            </a:solidFill>
            <a:ln>
              <a:noFill/>
            </a:ln>
          </p:spPr>
          <p:txBody>
            <a:bodyPr lIns="0" tIns="0" rIns="0" bIns="0"/>
            <a:lstStyle/>
            <a:p>
              <a:endParaRPr lang="zh-CN" altLang="en-US" sz="2400" dirty="0">
                <a:solidFill>
                  <a:schemeClr val="bg1">
                    <a:lumMod val="50000"/>
                  </a:schemeClr>
                </a:solidFill>
                <a:cs typeface="+mn-ea"/>
                <a:sym typeface="+mn-lt"/>
              </a:endParaRPr>
            </a:p>
          </p:txBody>
        </p:sp>
        <p:sp>
          <p:nvSpPr>
            <p:cNvPr id="53" name="文本框 52"/>
            <p:cNvSpPr txBox="1"/>
            <p:nvPr/>
          </p:nvSpPr>
          <p:spPr>
            <a:xfrm>
              <a:off x="1159182" y="2657971"/>
              <a:ext cx="697627" cy="646331"/>
            </a:xfrm>
            <a:prstGeom prst="rect">
              <a:avLst/>
            </a:prstGeom>
            <a:noFill/>
          </p:spPr>
          <p:txBody>
            <a:bodyPr wrap="none" rtlCol="0">
              <a:spAutoFit/>
            </a:bodyPr>
            <a:lstStyle/>
            <a:p>
              <a:r>
                <a:rPr lang="en-US" altLang="zh-CN" sz="3600" dirty="0">
                  <a:solidFill>
                    <a:schemeClr val="bg1">
                      <a:lumMod val="50000"/>
                    </a:schemeClr>
                  </a:solidFill>
                  <a:cs typeface="+mn-ea"/>
                  <a:sym typeface="+mn-lt"/>
                </a:rPr>
                <a:t>02</a:t>
              </a:r>
              <a:endParaRPr lang="zh-CN" altLang="en-US" sz="3600" dirty="0">
                <a:solidFill>
                  <a:schemeClr val="bg1">
                    <a:lumMod val="50000"/>
                  </a:schemeClr>
                </a:solidFill>
                <a:cs typeface="+mn-ea"/>
                <a:sym typeface="+mn-lt"/>
              </a:endParaRPr>
            </a:p>
          </p:txBody>
        </p:sp>
      </p:grpSp>
      <p:grpSp>
        <p:nvGrpSpPr>
          <p:cNvPr id="6" name="组合 53"/>
          <p:cNvGrpSpPr/>
          <p:nvPr/>
        </p:nvGrpSpPr>
        <p:grpSpPr>
          <a:xfrm>
            <a:off x="4954726" y="4047812"/>
            <a:ext cx="1259432" cy="646331"/>
            <a:chOff x="5102170" y="3936778"/>
            <a:chExt cx="1259432" cy="646329"/>
          </a:xfrm>
        </p:grpSpPr>
        <p:sp>
          <p:nvSpPr>
            <p:cNvPr id="55" name="AutoShape 8"/>
            <p:cNvSpPr>
              <a:spLocks/>
            </p:cNvSpPr>
            <p:nvPr/>
          </p:nvSpPr>
          <p:spPr bwMode="auto">
            <a:xfrm>
              <a:off x="5102170" y="3967265"/>
              <a:ext cx="547733" cy="551431"/>
            </a:xfrm>
            <a:custGeom>
              <a:avLst/>
              <a:gdLst>
                <a:gd name="T0" fmla="*/ 14 w 19679"/>
                <a:gd name="T1" fmla="*/ 2 h 19679"/>
                <a:gd name="T2" fmla="*/ 14 w 19679"/>
                <a:gd name="T3" fmla="*/ 14 h 19679"/>
                <a:gd name="T4" fmla="*/ 2 w 19679"/>
                <a:gd name="T5" fmla="*/ 14 h 19679"/>
                <a:gd name="T6" fmla="*/ 2 w 19679"/>
                <a:gd name="T7" fmla="*/ 2 h 19679"/>
                <a:gd name="T8" fmla="*/ 14 w 19679"/>
                <a:gd name="T9" fmla="*/ 2 h 19679"/>
                <a:gd name="T10" fmla="*/ 14 w 19679"/>
                <a:gd name="T11" fmla="*/ 2 h 1967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moveTo>
                    <a:pt x="16796" y="2882"/>
                  </a:moveTo>
                </a:path>
              </a:pathLst>
            </a:custGeom>
            <a:solidFill>
              <a:schemeClr val="accent4"/>
            </a:solidFill>
            <a:ln w="57150" cap="flat" cmpd="sng" algn="ctr">
              <a:noFill/>
              <a:prstDash val="solid"/>
            </a:ln>
            <a:effectLst/>
          </p:spPr>
          <p:txBody>
            <a:bodyPr spcFirstLastPara="0" vert="horz" wrap="square" lIns="0" tIns="0" rIns="0" bIns="0" numCol="1" spcCol="1270" anchor="ctr" anchorCtr="0">
              <a:noAutofit/>
            </a:bodyPr>
            <a:lstStyle/>
            <a:p>
              <a:pPr algn="ctr" defTabSz="1185512">
                <a:lnSpc>
                  <a:spcPct val="90000"/>
                </a:lnSpc>
                <a:spcAft>
                  <a:spcPct val="35000"/>
                </a:spcAft>
              </a:pPr>
              <a:endParaRPr lang="zh-CN" altLang="en-US" sz="3600" b="1" kern="0" dirty="0">
                <a:solidFill>
                  <a:schemeClr val="bg1">
                    <a:lumMod val="50000"/>
                  </a:schemeClr>
                </a:solidFill>
                <a:cs typeface="+mn-ea"/>
                <a:sym typeface="+mn-lt"/>
              </a:endParaRPr>
            </a:p>
          </p:txBody>
        </p:sp>
        <p:sp>
          <p:nvSpPr>
            <p:cNvPr id="56" name="AutoShape 19"/>
            <p:cNvSpPr>
              <a:spLocks/>
            </p:cNvSpPr>
            <p:nvPr/>
          </p:nvSpPr>
          <p:spPr bwMode="auto">
            <a:xfrm>
              <a:off x="5215923" y="4076214"/>
              <a:ext cx="297286" cy="297219"/>
            </a:xfrm>
            <a:custGeom>
              <a:avLst/>
              <a:gdLst>
                <a:gd name="T0" fmla="*/ 4 w 21600"/>
                <a:gd name="T1" fmla="*/ 3 h 21600"/>
                <a:gd name="T2" fmla="*/ 4 w 21600"/>
                <a:gd name="T3" fmla="*/ 3 h 21600"/>
                <a:gd name="T4" fmla="*/ 4 w 21600"/>
                <a:gd name="T5" fmla="*/ 4 h 21600"/>
                <a:gd name="T6" fmla="*/ 3 w 21600"/>
                <a:gd name="T7" fmla="*/ 4 h 21600"/>
                <a:gd name="T8" fmla="*/ 3 w 21600"/>
                <a:gd name="T9" fmla="*/ 4 h 21600"/>
                <a:gd name="T10" fmla="*/ 2 w 21600"/>
                <a:gd name="T11" fmla="*/ 4 h 21600"/>
                <a:gd name="T12" fmla="*/ 0 w 21600"/>
                <a:gd name="T13" fmla="*/ 4 h 21600"/>
                <a:gd name="T14" fmla="*/ 0 w 21600"/>
                <a:gd name="T15" fmla="*/ 4 h 21600"/>
                <a:gd name="T16" fmla="*/ 0 w 21600"/>
                <a:gd name="T17" fmla="*/ 2 h 21600"/>
                <a:gd name="T18" fmla="*/ 1 w 21600"/>
                <a:gd name="T19" fmla="*/ 2 h 21600"/>
                <a:gd name="T20" fmla="*/ 2 w 21600"/>
                <a:gd name="T21" fmla="*/ 2 h 21600"/>
                <a:gd name="T22" fmla="*/ 2 w 21600"/>
                <a:gd name="T23" fmla="*/ 1 h 21600"/>
                <a:gd name="T24" fmla="*/ 2 w 21600"/>
                <a:gd name="T25" fmla="*/ 1 h 21600"/>
                <a:gd name="T26" fmla="*/ 2 w 21600"/>
                <a:gd name="T27" fmla="*/ 1 h 21600"/>
                <a:gd name="T28" fmla="*/ 2 w 21600"/>
                <a:gd name="T29" fmla="*/ 0 h 21600"/>
                <a:gd name="T30" fmla="*/ 3 w 21600"/>
                <a:gd name="T31" fmla="*/ 0 h 21600"/>
                <a:gd name="T32" fmla="*/ 3 w 21600"/>
                <a:gd name="T33" fmla="*/ 0 h 21600"/>
                <a:gd name="T34" fmla="*/ 3 w 21600"/>
                <a:gd name="T35" fmla="*/ 1 h 21600"/>
                <a:gd name="T36" fmla="*/ 3 w 21600"/>
                <a:gd name="T37" fmla="*/ 1 h 21600"/>
                <a:gd name="T38" fmla="*/ 4 w 21600"/>
                <a:gd name="T39" fmla="*/ 1 h 21600"/>
                <a:gd name="T40" fmla="*/ 4 w 21600"/>
                <a:gd name="T41" fmla="*/ 2 h 21600"/>
                <a:gd name="T42" fmla="*/ 4 w 21600"/>
                <a:gd name="T43" fmla="*/ 2 h 21600"/>
                <a:gd name="T44" fmla="*/ 4 w 21600"/>
                <a:gd name="T45" fmla="*/ 2 h 21600"/>
                <a:gd name="T46" fmla="*/ 1 w 21600"/>
                <a:gd name="T47" fmla="*/ 4 h 21600"/>
                <a:gd name="T48" fmla="*/ 1 w 21600"/>
                <a:gd name="T49" fmla="*/ 3 h 21600"/>
                <a:gd name="T50" fmla="*/ 1 w 21600"/>
                <a:gd name="T51" fmla="*/ 3 h 21600"/>
                <a:gd name="T52" fmla="*/ 1 w 21600"/>
                <a:gd name="T53" fmla="*/ 4 h 21600"/>
                <a:gd name="T54" fmla="*/ 4 w 21600"/>
                <a:gd name="T55" fmla="*/ 3 h 21600"/>
                <a:gd name="T56" fmla="*/ 4 w 21600"/>
                <a:gd name="T57" fmla="*/ 3 h 21600"/>
                <a:gd name="T58" fmla="*/ 4 w 21600"/>
                <a:gd name="T59" fmla="*/ 2 h 21600"/>
                <a:gd name="T60" fmla="*/ 4 w 21600"/>
                <a:gd name="T61" fmla="*/ 2 h 21600"/>
                <a:gd name="T62" fmla="*/ 4 w 21600"/>
                <a:gd name="T63" fmla="*/ 2 h 21600"/>
                <a:gd name="T64" fmla="*/ 3 w 21600"/>
                <a:gd name="T65" fmla="*/ 2 h 21600"/>
                <a:gd name="T66" fmla="*/ 3 w 21600"/>
                <a:gd name="T67" fmla="*/ 2 h 21600"/>
                <a:gd name="T68" fmla="*/ 3 w 21600"/>
                <a:gd name="T69" fmla="*/ 2 h 21600"/>
                <a:gd name="T70" fmla="*/ 3 w 21600"/>
                <a:gd name="T71" fmla="*/ 1 h 21600"/>
                <a:gd name="T72" fmla="*/ 3 w 21600"/>
                <a:gd name="T73" fmla="*/ 1 h 21600"/>
                <a:gd name="T74" fmla="*/ 3 w 21600"/>
                <a:gd name="T75" fmla="*/ 0 h 21600"/>
                <a:gd name="T76" fmla="*/ 3 w 21600"/>
                <a:gd name="T77" fmla="*/ 0 h 21600"/>
                <a:gd name="T78" fmla="*/ 3 w 21600"/>
                <a:gd name="T79" fmla="*/ 0 h 21600"/>
                <a:gd name="T80" fmla="*/ 3 w 21600"/>
                <a:gd name="T81" fmla="*/ 1 h 21600"/>
                <a:gd name="T82" fmla="*/ 2 w 21600"/>
                <a:gd name="T83" fmla="*/ 1 h 21600"/>
                <a:gd name="T84" fmla="*/ 2 w 21600"/>
                <a:gd name="T85" fmla="*/ 2 h 21600"/>
                <a:gd name="T86" fmla="*/ 2 w 21600"/>
                <a:gd name="T87" fmla="*/ 2 h 21600"/>
                <a:gd name="T88" fmla="*/ 1 w 21600"/>
                <a:gd name="T89" fmla="*/ 2 h 21600"/>
                <a:gd name="T90" fmla="*/ 2 w 21600"/>
                <a:gd name="T91" fmla="*/ 4 h 21600"/>
                <a:gd name="T92" fmla="*/ 3 w 21600"/>
                <a:gd name="T93" fmla="*/ 4 h 21600"/>
                <a:gd name="T94" fmla="*/ 3 w 21600"/>
                <a:gd name="T95" fmla="*/ 4 h 21600"/>
                <a:gd name="T96" fmla="*/ 4 w 21600"/>
                <a:gd name="T97" fmla="*/ 4 h 21600"/>
                <a:gd name="T98" fmla="*/ 4 w 21600"/>
                <a:gd name="T99" fmla="*/ 4 h 21600"/>
                <a:gd name="T100" fmla="*/ 4 w 21600"/>
                <a:gd name="T101" fmla="*/ 3 h 21600"/>
                <a:gd name="T102" fmla="*/ 4 w 21600"/>
                <a:gd name="T103" fmla="*/ 3 h 2160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21600" h="21600">
                  <a:moveTo>
                    <a:pt x="21329" y="11544"/>
                  </a:moveTo>
                  <a:cubicBezTo>
                    <a:pt x="21493" y="11931"/>
                    <a:pt x="21572" y="12338"/>
                    <a:pt x="21572" y="12758"/>
                  </a:cubicBezTo>
                  <a:cubicBezTo>
                    <a:pt x="21572" y="13464"/>
                    <a:pt x="21388" y="14105"/>
                    <a:pt x="21018" y="14679"/>
                  </a:cubicBezTo>
                  <a:cubicBezTo>
                    <a:pt x="21111" y="15215"/>
                    <a:pt x="21077" y="15746"/>
                    <a:pt x="20925" y="16285"/>
                  </a:cubicBezTo>
                  <a:cubicBezTo>
                    <a:pt x="20769" y="16819"/>
                    <a:pt x="20512" y="17288"/>
                    <a:pt x="20142" y="17697"/>
                  </a:cubicBezTo>
                  <a:cubicBezTo>
                    <a:pt x="20105" y="18451"/>
                    <a:pt x="19902" y="19081"/>
                    <a:pt x="19532" y="19581"/>
                  </a:cubicBezTo>
                  <a:cubicBezTo>
                    <a:pt x="19161" y="20081"/>
                    <a:pt x="18701" y="20482"/>
                    <a:pt x="18147" y="20784"/>
                  </a:cubicBezTo>
                  <a:cubicBezTo>
                    <a:pt x="17593" y="21089"/>
                    <a:pt x="16983" y="21298"/>
                    <a:pt x="16322" y="21419"/>
                  </a:cubicBezTo>
                  <a:cubicBezTo>
                    <a:pt x="15660" y="21541"/>
                    <a:pt x="15010" y="21600"/>
                    <a:pt x="14380" y="21600"/>
                  </a:cubicBezTo>
                  <a:cubicBezTo>
                    <a:pt x="13730" y="21600"/>
                    <a:pt x="13078" y="21555"/>
                    <a:pt x="12425" y="21462"/>
                  </a:cubicBezTo>
                  <a:cubicBezTo>
                    <a:pt x="11772" y="21363"/>
                    <a:pt x="11128" y="21236"/>
                    <a:pt x="10498" y="21075"/>
                  </a:cubicBezTo>
                  <a:cubicBezTo>
                    <a:pt x="9865" y="20894"/>
                    <a:pt x="9237" y="20702"/>
                    <a:pt x="8610" y="20493"/>
                  </a:cubicBezTo>
                  <a:cubicBezTo>
                    <a:pt x="7983" y="20287"/>
                    <a:pt x="7341" y="20182"/>
                    <a:pt x="6680" y="20182"/>
                  </a:cubicBezTo>
                  <a:lnTo>
                    <a:pt x="1608" y="20182"/>
                  </a:lnTo>
                  <a:cubicBezTo>
                    <a:pt x="1167" y="20182"/>
                    <a:pt x="786" y="20030"/>
                    <a:pt x="472" y="19714"/>
                  </a:cubicBezTo>
                  <a:cubicBezTo>
                    <a:pt x="158" y="19406"/>
                    <a:pt x="0" y="19025"/>
                    <a:pt x="0" y="18573"/>
                  </a:cubicBezTo>
                  <a:lnTo>
                    <a:pt x="0" y="9881"/>
                  </a:lnTo>
                  <a:cubicBezTo>
                    <a:pt x="0" y="9440"/>
                    <a:pt x="158" y="9065"/>
                    <a:pt x="472" y="8754"/>
                  </a:cubicBezTo>
                  <a:cubicBezTo>
                    <a:pt x="786" y="8441"/>
                    <a:pt x="1167" y="8285"/>
                    <a:pt x="1608" y="8285"/>
                  </a:cubicBezTo>
                  <a:lnTo>
                    <a:pt x="6316" y="8285"/>
                  </a:lnTo>
                  <a:cubicBezTo>
                    <a:pt x="6559" y="8161"/>
                    <a:pt x="6751" y="8023"/>
                    <a:pt x="6898" y="7873"/>
                  </a:cubicBezTo>
                  <a:cubicBezTo>
                    <a:pt x="7042" y="7723"/>
                    <a:pt x="7197" y="7548"/>
                    <a:pt x="7370" y="7342"/>
                  </a:cubicBezTo>
                  <a:cubicBezTo>
                    <a:pt x="7514" y="7161"/>
                    <a:pt x="7663" y="6986"/>
                    <a:pt x="7810" y="6820"/>
                  </a:cubicBezTo>
                  <a:cubicBezTo>
                    <a:pt x="7957" y="6653"/>
                    <a:pt x="8113" y="6484"/>
                    <a:pt x="8277" y="6311"/>
                  </a:cubicBezTo>
                  <a:cubicBezTo>
                    <a:pt x="8570" y="5998"/>
                    <a:pt x="8918" y="5690"/>
                    <a:pt x="9302" y="5385"/>
                  </a:cubicBezTo>
                  <a:cubicBezTo>
                    <a:pt x="9692" y="5086"/>
                    <a:pt x="9989" y="4750"/>
                    <a:pt x="10195" y="4380"/>
                  </a:cubicBezTo>
                  <a:cubicBezTo>
                    <a:pt x="10339" y="4117"/>
                    <a:pt x="10444" y="3826"/>
                    <a:pt x="10506" y="3507"/>
                  </a:cubicBezTo>
                  <a:cubicBezTo>
                    <a:pt x="10565" y="3188"/>
                    <a:pt x="10628" y="2866"/>
                    <a:pt x="10676" y="2539"/>
                  </a:cubicBezTo>
                  <a:cubicBezTo>
                    <a:pt x="10727" y="2217"/>
                    <a:pt x="10780" y="1900"/>
                    <a:pt x="10845" y="1593"/>
                  </a:cubicBezTo>
                  <a:cubicBezTo>
                    <a:pt x="10907" y="1288"/>
                    <a:pt x="11015" y="1017"/>
                    <a:pt x="11162" y="777"/>
                  </a:cubicBezTo>
                  <a:cubicBezTo>
                    <a:pt x="11311" y="537"/>
                    <a:pt x="11523" y="350"/>
                    <a:pt x="11800" y="209"/>
                  </a:cubicBezTo>
                  <a:cubicBezTo>
                    <a:pt x="12074" y="68"/>
                    <a:pt x="12442" y="0"/>
                    <a:pt x="12902" y="0"/>
                  </a:cubicBezTo>
                  <a:cubicBezTo>
                    <a:pt x="13451" y="0"/>
                    <a:pt x="13956" y="113"/>
                    <a:pt x="14411" y="345"/>
                  </a:cubicBezTo>
                  <a:cubicBezTo>
                    <a:pt x="14869" y="573"/>
                    <a:pt x="15251" y="881"/>
                    <a:pt x="15567" y="1271"/>
                  </a:cubicBezTo>
                  <a:cubicBezTo>
                    <a:pt x="15881" y="1658"/>
                    <a:pt x="16127" y="2101"/>
                    <a:pt x="16305" y="2601"/>
                  </a:cubicBezTo>
                  <a:cubicBezTo>
                    <a:pt x="16480" y="3104"/>
                    <a:pt x="16570" y="3609"/>
                    <a:pt x="16570" y="4123"/>
                  </a:cubicBezTo>
                  <a:cubicBezTo>
                    <a:pt x="16570" y="4654"/>
                    <a:pt x="16491" y="5162"/>
                    <a:pt x="16333" y="5645"/>
                  </a:cubicBezTo>
                  <a:cubicBezTo>
                    <a:pt x="16175" y="6125"/>
                    <a:pt x="15982" y="6611"/>
                    <a:pt x="15759" y="7097"/>
                  </a:cubicBezTo>
                  <a:cubicBezTo>
                    <a:pt x="16073" y="7080"/>
                    <a:pt x="16389" y="7057"/>
                    <a:pt x="16706" y="7035"/>
                  </a:cubicBezTo>
                  <a:cubicBezTo>
                    <a:pt x="17019" y="7012"/>
                    <a:pt x="17336" y="7001"/>
                    <a:pt x="17652" y="7001"/>
                  </a:cubicBezTo>
                  <a:cubicBezTo>
                    <a:pt x="18150" y="7001"/>
                    <a:pt x="18630" y="7049"/>
                    <a:pt x="19099" y="7145"/>
                  </a:cubicBezTo>
                  <a:cubicBezTo>
                    <a:pt x="19568" y="7238"/>
                    <a:pt x="19986" y="7396"/>
                    <a:pt x="20357" y="7616"/>
                  </a:cubicBezTo>
                  <a:cubicBezTo>
                    <a:pt x="20727" y="7839"/>
                    <a:pt x="21026" y="8144"/>
                    <a:pt x="21255" y="8528"/>
                  </a:cubicBezTo>
                  <a:cubicBezTo>
                    <a:pt x="21487" y="8918"/>
                    <a:pt x="21600" y="9409"/>
                    <a:pt x="21600" y="10002"/>
                  </a:cubicBezTo>
                  <a:cubicBezTo>
                    <a:pt x="21600" y="10265"/>
                    <a:pt x="21580" y="10519"/>
                    <a:pt x="21535" y="10773"/>
                  </a:cubicBezTo>
                  <a:cubicBezTo>
                    <a:pt x="21484" y="11030"/>
                    <a:pt x="21419" y="11284"/>
                    <a:pt x="21329" y="11544"/>
                  </a:cubicBezTo>
                  <a:moveTo>
                    <a:pt x="4258" y="18519"/>
                  </a:moveTo>
                  <a:cubicBezTo>
                    <a:pt x="4555" y="18519"/>
                    <a:pt x="4809" y="18417"/>
                    <a:pt x="5024" y="18214"/>
                  </a:cubicBezTo>
                  <a:cubicBezTo>
                    <a:pt x="5233" y="18014"/>
                    <a:pt x="5341" y="17759"/>
                    <a:pt x="5341" y="17454"/>
                  </a:cubicBezTo>
                  <a:cubicBezTo>
                    <a:pt x="5341" y="17155"/>
                    <a:pt x="5233" y="16901"/>
                    <a:pt x="5024" y="16686"/>
                  </a:cubicBezTo>
                  <a:cubicBezTo>
                    <a:pt x="4812" y="16477"/>
                    <a:pt x="4558" y="16373"/>
                    <a:pt x="4258" y="16373"/>
                  </a:cubicBezTo>
                  <a:cubicBezTo>
                    <a:pt x="3942" y="16373"/>
                    <a:pt x="3685" y="16477"/>
                    <a:pt x="3487" y="16686"/>
                  </a:cubicBezTo>
                  <a:cubicBezTo>
                    <a:pt x="3289" y="16901"/>
                    <a:pt x="3190" y="17155"/>
                    <a:pt x="3190" y="17454"/>
                  </a:cubicBezTo>
                  <a:cubicBezTo>
                    <a:pt x="3190" y="17768"/>
                    <a:pt x="3289" y="18025"/>
                    <a:pt x="3487" y="18223"/>
                  </a:cubicBezTo>
                  <a:cubicBezTo>
                    <a:pt x="3682" y="18420"/>
                    <a:pt x="3939" y="18519"/>
                    <a:pt x="4258" y="18519"/>
                  </a:cubicBezTo>
                  <a:moveTo>
                    <a:pt x="19164" y="14343"/>
                  </a:moveTo>
                  <a:cubicBezTo>
                    <a:pt x="19704" y="13902"/>
                    <a:pt x="19975" y="13346"/>
                    <a:pt x="19975" y="12679"/>
                  </a:cubicBezTo>
                  <a:cubicBezTo>
                    <a:pt x="19975" y="12473"/>
                    <a:pt x="19919" y="12281"/>
                    <a:pt x="19806" y="12098"/>
                  </a:cubicBezTo>
                  <a:cubicBezTo>
                    <a:pt x="19695" y="11920"/>
                    <a:pt x="19577" y="11762"/>
                    <a:pt x="19447" y="11623"/>
                  </a:cubicBezTo>
                  <a:cubicBezTo>
                    <a:pt x="19591" y="11363"/>
                    <a:pt x="19721" y="11106"/>
                    <a:pt x="19834" y="10849"/>
                  </a:cubicBezTo>
                  <a:cubicBezTo>
                    <a:pt x="19944" y="10592"/>
                    <a:pt x="20003" y="10313"/>
                    <a:pt x="20003" y="10002"/>
                  </a:cubicBezTo>
                  <a:cubicBezTo>
                    <a:pt x="20003" y="9689"/>
                    <a:pt x="19924" y="9440"/>
                    <a:pt x="19766" y="9251"/>
                  </a:cubicBezTo>
                  <a:cubicBezTo>
                    <a:pt x="19608" y="9070"/>
                    <a:pt x="19416" y="8929"/>
                    <a:pt x="19184" y="8833"/>
                  </a:cubicBezTo>
                  <a:cubicBezTo>
                    <a:pt x="18955" y="8740"/>
                    <a:pt x="18698" y="8683"/>
                    <a:pt x="18418" y="8664"/>
                  </a:cubicBezTo>
                  <a:cubicBezTo>
                    <a:pt x="18138" y="8644"/>
                    <a:pt x="17884" y="8635"/>
                    <a:pt x="17650" y="8635"/>
                  </a:cubicBezTo>
                  <a:cubicBezTo>
                    <a:pt x="17243" y="8635"/>
                    <a:pt x="16836" y="8650"/>
                    <a:pt x="16423" y="8678"/>
                  </a:cubicBezTo>
                  <a:cubicBezTo>
                    <a:pt x="16011" y="8706"/>
                    <a:pt x="15607" y="8720"/>
                    <a:pt x="15200" y="8720"/>
                  </a:cubicBezTo>
                  <a:cubicBezTo>
                    <a:pt x="14917" y="8720"/>
                    <a:pt x="14643" y="8706"/>
                    <a:pt x="14366" y="8678"/>
                  </a:cubicBezTo>
                  <a:cubicBezTo>
                    <a:pt x="14089" y="8650"/>
                    <a:pt x="13829" y="8585"/>
                    <a:pt x="13575" y="8475"/>
                  </a:cubicBezTo>
                  <a:cubicBezTo>
                    <a:pt x="13575" y="8105"/>
                    <a:pt x="13646" y="7754"/>
                    <a:pt x="13792" y="7421"/>
                  </a:cubicBezTo>
                  <a:cubicBezTo>
                    <a:pt x="13937" y="7088"/>
                    <a:pt x="14095" y="6752"/>
                    <a:pt x="14276" y="6413"/>
                  </a:cubicBezTo>
                  <a:cubicBezTo>
                    <a:pt x="14448" y="6074"/>
                    <a:pt x="14606" y="5721"/>
                    <a:pt x="14748" y="5351"/>
                  </a:cubicBezTo>
                  <a:cubicBezTo>
                    <a:pt x="14886" y="4984"/>
                    <a:pt x="14954" y="4575"/>
                    <a:pt x="14954" y="4123"/>
                  </a:cubicBezTo>
                  <a:cubicBezTo>
                    <a:pt x="14954" y="3824"/>
                    <a:pt x="14906" y="3530"/>
                    <a:pt x="14813" y="3236"/>
                  </a:cubicBezTo>
                  <a:cubicBezTo>
                    <a:pt x="14717" y="2945"/>
                    <a:pt x="14584" y="2677"/>
                    <a:pt x="14411" y="2440"/>
                  </a:cubicBezTo>
                  <a:cubicBezTo>
                    <a:pt x="14239" y="2200"/>
                    <a:pt x="14027" y="2002"/>
                    <a:pt x="13776" y="1844"/>
                  </a:cubicBezTo>
                  <a:cubicBezTo>
                    <a:pt x="13521" y="1689"/>
                    <a:pt x="13230" y="1607"/>
                    <a:pt x="12894" y="1607"/>
                  </a:cubicBezTo>
                  <a:lnTo>
                    <a:pt x="12744" y="1607"/>
                  </a:lnTo>
                  <a:cubicBezTo>
                    <a:pt x="12682" y="1607"/>
                    <a:pt x="12631" y="1618"/>
                    <a:pt x="12594" y="1635"/>
                  </a:cubicBezTo>
                  <a:cubicBezTo>
                    <a:pt x="12524" y="1672"/>
                    <a:pt x="12481" y="1706"/>
                    <a:pt x="12473" y="1742"/>
                  </a:cubicBezTo>
                  <a:cubicBezTo>
                    <a:pt x="12464" y="1779"/>
                    <a:pt x="12450" y="1838"/>
                    <a:pt x="12430" y="1920"/>
                  </a:cubicBezTo>
                  <a:cubicBezTo>
                    <a:pt x="12323" y="2451"/>
                    <a:pt x="12221" y="3007"/>
                    <a:pt x="12128" y="3586"/>
                  </a:cubicBezTo>
                  <a:cubicBezTo>
                    <a:pt x="12035" y="4168"/>
                    <a:pt x="11854" y="4699"/>
                    <a:pt x="11597" y="5176"/>
                  </a:cubicBezTo>
                  <a:cubicBezTo>
                    <a:pt x="11334" y="5636"/>
                    <a:pt x="11001" y="6035"/>
                    <a:pt x="10597" y="6368"/>
                  </a:cubicBezTo>
                  <a:cubicBezTo>
                    <a:pt x="10190" y="6701"/>
                    <a:pt x="9803" y="7051"/>
                    <a:pt x="9432" y="7421"/>
                  </a:cubicBezTo>
                  <a:cubicBezTo>
                    <a:pt x="9170" y="7701"/>
                    <a:pt x="8949" y="7955"/>
                    <a:pt x="8771" y="8183"/>
                  </a:cubicBezTo>
                  <a:cubicBezTo>
                    <a:pt x="8593" y="8412"/>
                    <a:pt x="8404" y="8632"/>
                    <a:pt x="8212" y="8833"/>
                  </a:cubicBezTo>
                  <a:cubicBezTo>
                    <a:pt x="8017" y="9036"/>
                    <a:pt x="7799" y="9223"/>
                    <a:pt x="7556" y="9401"/>
                  </a:cubicBezTo>
                  <a:cubicBezTo>
                    <a:pt x="7313" y="9576"/>
                    <a:pt x="7019" y="9737"/>
                    <a:pt x="6674" y="9881"/>
                  </a:cubicBezTo>
                  <a:lnTo>
                    <a:pt x="6646" y="9881"/>
                  </a:lnTo>
                  <a:lnTo>
                    <a:pt x="6646" y="18573"/>
                  </a:lnTo>
                  <a:cubicBezTo>
                    <a:pt x="7279" y="18573"/>
                    <a:pt x="7889" y="18649"/>
                    <a:pt x="8486" y="18796"/>
                  </a:cubicBezTo>
                  <a:cubicBezTo>
                    <a:pt x="9082" y="18946"/>
                    <a:pt x="9684" y="19104"/>
                    <a:pt x="10294" y="19270"/>
                  </a:cubicBezTo>
                  <a:cubicBezTo>
                    <a:pt x="10902" y="19440"/>
                    <a:pt x="11538" y="19592"/>
                    <a:pt x="12207" y="19742"/>
                  </a:cubicBezTo>
                  <a:cubicBezTo>
                    <a:pt x="12874" y="19892"/>
                    <a:pt x="13595" y="19965"/>
                    <a:pt x="14375" y="19965"/>
                  </a:cubicBezTo>
                  <a:cubicBezTo>
                    <a:pt x="14781" y="19965"/>
                    <a:pt x="15222" y="19940"/>
                    <a:pt x="15700" y="19886"/>
                  </a:cubicBezTo>
                  <a:cubicBezTo>
                    <a:pt x="16177" y="19830"/>
                    <a:pt x="16627" y="19711"/>
                    <a:pt x="17048" y="19527"/>
                  </a:cubicBezTo>
                  <a:cubicBezTo>
                    <a:pt x="17469" y="19344"/>
                    <a:pt x="17816" y="19087"/>
                    <a:pt x="18102" y="18762"/>
                  </a:cubicBezTo>
                  <a:cubicBezTo>
                    <a:pt x="18387" y="18440"/>
                    <a:pt x="18526" y="18011"/>
                    <a:pt x="18526" y="17477"/>
                  </a:cubicBezTo>
                  <a:cubicBezTo>
                    <a:pt x="18526" y="17387"/>
                    <a:pt x="18523" y="17305"/>
                    <a:pt x="18517" y="17226"/>
                  </a:cubicBezTo>
                  <a:cubicBezTo>
                    <a:pt x="18503" y="17152"/>
                    <a:pt x="18489" y="17071"/>
                    <a:pt x="18472" y="16980"/>
                  </a:cubicBezTo>
                  <a:cubicBezTo>
                    <a:pt x="18786" y="16836"/>
                    <a:pt x="19029" y="16596"/>
                    <a:pt x="19195" y="16263"/>
                  </a:cubicBezTo>
                  <a:cubicBezTo>
                    <a:pt x="19365" y="15930"/>
                    <a:pt x="19447" y="15594"/>
                    <a:pt x="19447" y="15263"/>
                  </a:cubicBezTo>
                  <a:cubicBezTo>
                    <a:pt x="19450" y="14913"/>
                    <a:pt x="19351" y="14605"/>
                    <a:pt x="19164" y="14343"/>
                  </a:cubicBezTo>
                </a:path>
              </a:pathLst>
            </a:custGeom>
            <a:solidFill>
              <a:schemeClr val="bg1"/>
            </a:solidFill>
            <a:ln>
              <a:noFill/>
            </a:ln>
          </p:spPr>
          <p:txBody>
            <a:bodyPr lIns="0" tIns="0" rIns="0" bIns="0"/>
            <a:lstStyle/>
            <a:p>
              <a:endParaRPr lang="zh-CN" altLang="en-US" sz="2400" dirty="0">
                <a:solidFill>
                  <a:schemeClr val="bg1">
                    <a:lumMod val="50000"/>
                  </a:schemeClr>
                </a:solidFill>
                <a:cs typeface="+mn-ea"/>
                <a:sym typeface="+mn-lt"/>
              </a:endParaRPr>
            </a:p>
          </p:txBody>
        </p:sp>
        <p:sp>
          <p:nvSpPr>
            <p:cNvPr id="57" name="文本框 56"/>
            <p:cNvSpPr txBox="1"/>
            <p:nvPr/>
          </p:nvSpPr>
          <p:spPr>
            <a:xfrm>
              <a:off x="5663975" y="3936778"/>
              <a:ext cx="697627" cy="646329"/>
            </a:xfrm>
            <a:prstGeom prst="rect">
              <a:avLst/>
            </a:prstGeom>
            <a:noFill/>
          </p:spPr>
          <p:txBody>
            <a:bodyPr wrap="none" rtlCol="0">
              <a:spAutoFit/>
            </a:bodyPr>
            <a:lstStyle/>
            <a:p>
              <a:r>
                <a:rPr lang="en-US" altLang="zh-CN" sz="3600" dirty="0">
                  <a:solidFill>
                    <a:schemeClr val="bg1">
                      <a:lumMod val="50000"/>
                    </a:schemeClr>
                  </a:solidFill>
                  <a:cs typeface="+mn-ea"/>
                  <a:sym typeface="+mn-lt"/>
                </a:rPr>
                <a:t>04</a:t>
              </a:r>
              <a:endParaRPr lang="zh-CN" altLang="en-US" sz="3600" dirty="0">
                <a:solidFill>
                  <a:schemeClr val="bg1">
                    <a:lumMod val="50000"/>
                  </a:schemeClr>
                </a:solidFill>
                <a:cs typeface="+mn-ea"/>
                <a:sym typeface="+mn-lt"/>
              </a:endParaRPr>
            </a:p>
          </p:txBody>
        </p:sp>
      </p:grpSp>
      <p:grpSp>
        <p:nvGrpSpPr>
          <p:cNvPr id="7" name="组合 57"/>
          <p:cNvGrpSpPr/>
          <p:nvPr/>
        </p:nvGrpSpPr>
        <p:grpSpPr>
          <a:xfrm>
            <a:off x="4571408" y="2785510"/>
            <a:ext cx="1254623" cy="646331"/>
            <a:chOff x="4718853" y="2674485"/>
            <a:chExt cx="1254623" cy="646331"/>
          </a:xfrm>
        </p:grpSpPr>
        <p:sp>
          <p:nvSpPr>
            <p:cNvPr id="59" name="AutoShape 6"/>
            <p:cNvSpPr>
              <a:spLocks/>
            </p:cNvSpPr>
            <p:nvPr/>
          </p:nvSpPr>
          <p:spPr bwMode="auto">
            <a:xfrm>
              <a:off x="4718853" y="2731563"/>
              <a:ext cx="547733" cy="550475"/>
            </a:xfrm>
            <a:custGeom>
              <a:avLst/>
              <a:gdLst>
                <a:gd name="T0" fmla="*/ 14 w 19679"/>
                <a:gd name="T1" fmla="*/ 2 h 19679"/>
                <a:gd name="T2" fmla="*/ 14 w 19679"/>
                <a:gd name="T3" fmla="*/ 14 h 19679"/>
                <a:gd name="T4" fmla="*/ 2 w 19679"/>
                <a:gd name="T5" fmla="*/ 14 h 19679"/>
                <a:gd name="T6" fmla="*/ 2 w 19679"/>
                <a:gd name="T7" fmla="*/ 2 h 19679"/>
                <a:gd name="T8" fmla="*/ 14 w 19679"/>
                <a:gd name="T9" fmla="*/ 2 h 19679"/>
                <a:gd name="T10" fmla="*/ 14 w 19679"/>
                <a:gd name="T11" fmla="*/ 2 h 1967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moveTo>
                    <a:pt x="16796" y="2882"/>
                  </a:moveTo>
                </a:path>
              </a:pathLst>
            </a:custGeom>
            <a:solidFill>
              <a:schemeClr val="accent3"/>
            </a:solidFill>
            <a:ln w="57150" cap="flat" cmpd="sng" algn="ctr">
              <a:noFill/>
              <a:prstDash val="solid"/>
            </a:ln>
            <a:effectLst/>
          </p:spPr>
          <p:txBody>
            <a:bodyPr spcFirstLastPara="0" vert="horz" wrap="square" lIns="0" tIns="0" rIns="0" bIns="0" numCol="1" spcCol="1270" anchor="ctr" anchorCtr="0">
              <a:noAutofit/>
            </a:bodyPr>
            <a:lstStyle/>
            <a:p>
              <a:pPr algn="ctr" defTabSz="1185512">
                <a:lnSpc>
                  <a:spcPct val="90000"/>
                </a:lnSpc>
                <a:spcAft>
                  <a:spcPct val="35000"/>
                </a:spcAft>
              </a:pPr>
              <a:endParaRPr lang="zh-CN" altLang="en-US" sz="3600" b="1" kern="0" dirty="0">
                <a:solidFill>
                  <a:schemeClr val="bg1">
                    <a:lumMod val="50000"/>
                  </a:schemeClr>
                </a:solidFill>
                <a:cs typeface="+mn-ea"/>
                <a:sym typeface="+mn-lt"/>
              </a:endParaRPr>
            </a:p>
          </p:txBody>
        </p:sp>
        <p:sp>
          <p:nvSpPr>
            <p:cNvPr id="60" name="AutoShape 18"/>
            <p:cNvSpPr>
              <a:spLocks/>
            </p:cNvSpPr>
            <p:nvPr/>
          </p:nvSpPr>
          <p:spPr bwMode="auto">
            <a:xfrm>
              <a:off x="4827826" y="2859625"/>
              <a:ext cx="297286" cy="297219"/>
            </a:xfrm>
            <a:custGeom>
              <a:avLst/>
              <a:gdLst>
                <a:gd name="T0" fmla="*/ 4 w 21564"/>
                <a:gd name="T1" fmla="*/ 1 h 21600"/>
                <a:gd name="T2" fmla="*/ 4 w 21564"/>
                <a:gd name="T3" fmla="*/ 1 h 21600"/>
                <a:gd name="T4" fmla="*/ 4 w 21564"/>
                <a:gd name="T5" fmla="*/ 1 h 21600"/>
                <a:gd name="T6" fmla="*/ 4 w 21564"/>
                <a:gd name="T7" fmla="*/ 3 h 21600"/>
                <a:gd name="T8" fmla="*/ 4 w 21564"/>
                <a:gd name="T9" fmla="*/ 3 h 21600"/>
                <a:gd name="T10" fmla="*/ 4 w 21564"/>
                <a:gd name="T11" fmla="*/ 3 h 21600"/>
                <a:gd name="T12" fmla="*/ 1 w 21564"/>
                <a:gd name="T13" fmla="*/ 3 h 21600"/>
                <a:gd name="T14" fmla="*/ 1 w 21564"/>
                <a:gd name="T15" fmla="*/ 3 h 21600"/>
                <a:gd name="T16" fmla="*/ 2 w 21564"/>
                <a:gd name="T17" fmla="*/ 3 h 21600"/>
                <a:gd name="T18" fmla="*/ 2 w 21564"/>
                <a:gd name="T19" fmla="*/ 3 h 21600"/>
                <a:gd name="T20" fmla="*/ 4 w 21564"/>
                <a:gd name="T21" fmla="*/ 3 h 21600"/>
                <a:gd name="T22" fmla="*/ 4 w 21564"/>
                <a:gd name="T23" fmla="*/ 3 h 21600"/>
                <a:gd name="T24" fmla="*/ 4 w 21564"/>
                <a:gd name="T25" fmla="*/ 3 h 21600"/>
                <a:gd name="T26" fmla="*/ 4 w 21564"/>
                <a:gd name="T27" fmla="*/ 4 h 21600"/>
                <a:gd name="T28" fmla="*/ 4 w 21564"/>
                <a:gd name="T29" fmla="*/ 4 h 21600"/>
                <a:gd name="T30" fmla="*/ 4 w 21564"/>
                <a:gd name="T31" fmla="*/ 4 h 21600"/>
                <a:gd name="T32" fmla="*/ 3 w 21564"/>
                <a:gd name="T33" fmla="*/ 4 h 21600"/>
                <a:gd name="T34" fmla="*/ 2 w 21564"/>
                <a:gd name="T35" fmla="*/ 4 h 21600"/>
                <a:gd name="T36" fmla="*/ 1 w 21564"/>
                <a:gd name="T37" fmla="*/ 4 h 21600"/>
                <a:gd name="T38" fmla="*/ 1 w 21564"/>
                <a:gd name="T39" fmla="*/ 4 h 21600"/>
                <a:gd name="T40" fmla="*/ 1 w 21564"/>
                <a:gd name="T41" fmla="*/ 4 h 21600"/>
                <a:gd name="T42" fmla="*/ 1 w 21564"/>
                <a:gd name="T43" fmla="*/ 4 h 21600"/>
                <a:gd name="T44" fmla="*/ 1 w 21564"/>
                <a:gd name="T45" fmla="*/ 4 h 21600"/>
                <a:gd name="T46" fmla="*/ 1 w 21564"/>
                <a:gd name="T47" fmla="*/ 4 h 21600"/>
                <a:gd name="T48" fmla="*/ 1 w 21564"/>
                <a:gd name="T49" fmla="*/ 4 h 21600"/>
                <a:gd name="T50" fmla="*/ 1 w 21564"/>
                <a:gd name="T51" fmla="*/ 1 h 21600"/>
                <a:gd name="T52" fmla="*/ 1 w 21564"/>
                <a:gd name="T53" fmla="*/ 0 h 21600"/>
                <a:gd name="T54" fmla="*/ 1 w 21564"/>
                <a:gd name="T55" fmla="*/ 0 h 21600"/>
                <a:gd name="T56" fmla="*/ 0 w 21564"/>
                <a:gd name="T57" fmla="*/ 0 h 21600"/>
                <a:gd name="T58" fmla="*/ 0 w 21564"/>
                <a:gd name="T59" fmla="*/ 0 h 21600"/>
                <a:gd name="T60" fmla="*/ 0 w 21564"/>
                <a:gd name="T61" fmla="*/ 0 h 21600"/>
                <a:gd name="T62" fmla="*/ 0 w 21564"/>
                <a:gd name="T63" fmla="*/ 0 h 21600"/>
                <a:gd name="T64" fmla="*/ 1 w 21564"/>
                <a:gd name="T65" fmla="*/ 0 h 21600"/>
                <a:gd name="T66" fmla="*/ 1 w 21564"/>
                <a:gd name="T67" fmla="*/ 0 h 21600"/>
                <a:gd name="T68" fmla="*/ 1 w 21564"/>
                <a:gd name="T69" fmla="*/ 0 h 21600"/>
                <a:gd name="T70" fmla="*/ 1 w 21564"/>
                <a:gd name="T71" fmla="*/ 0 h 21600"/>
                <a:gd name="T72" fmla="*/ 1 w 21564"/>
                <a:gd name="T73" fmla="*/ 0 h 21600"/>
                <a:gd name="T74" fmla="*/ 1 w 21564"/>
                <a:gd name="T75" fmla="*/ 0 h 21600"/>
                <a:gd name="T76" fmla="*/ 1 w 21564"/>
                <a:gd name="T77" fmla="*/ 0 h 21600"/>
                <a:gd name="T78" fmla="*/ 1 w 21564"/>
                <a:gd name="T79" fmla="*/ 1 h 21600"/>
                <a:gd name="T80" fmla="*/ 4 w 21564"/>
                <a:gd name="T81" fmla="*/ 1 h 21600"/>
                <a:gd name="T82" fmla="*/ 4 w 21564"/>
                <a:gd name="T83" fmla="*/ 1 h 21600"/>
                <a:gd name="T84" fmla="*/ 1 w 21564"/>
                <a:gd name="T85" fmla="*/ 4 h 21600"/>
                <a:gd name="T86" fmla="*/ 1 w 21564"/>
                <a:gd name="T87" fmla="*/ 4 h 21600"/>
                <a:gd name="T88" fmla="*/ 2 w 21564"/>
                <a:gd name="T89" fmla="*/ 4 h 21600"/>
                <a:gd name="T90" fmla="*/ 2 w 21564"/>
                <a:gd name="T91" fmla="*/ 4 h 21600"/>
                <a:gd name="T92" fmla="*/ 2 w 21564"/>
                <a:gd name="T93" fmla="*/ 4 h 21600"/>
                <a:gd name="T94" fmla="*/ 2 w 21564"/>
                <a:gd name="T95" fmla="*/ 4 h 21600"/>
                <a:gd name="T96" fmla="*/ 2 w 21564"/>
                <a:gd name="T97" fmla="*/ 4 h 21600"/>
                <a:gd name="T98" fmla="*/ 1 w 21564"/>
                <a:gd name="T99" fmla="*/ 4 h 21600"/>
                <a:gd name="T100" fmla="*/ 1 w 21564"/>
                <a:gd name="T101" fmla="*/ 4 h 21600"/>
                <a:gd name="T102" fmla="*/ 3 w 21564"/>
                <a:gd name="T103" fmla="*/ 4 h 21600"/>
                <a:gd name="T104" fmla="*/ 3 w 21564"/>
                <a:gd name="T105" fmla="*/ 4 h 21600"/>
                <a:gd name="T106" fmla="*/ 3 w 21564"/>
                <a:gd name="T107" fmla="*/ 4 h 21600"/>
                <a:gd name="T108" fmla="*/ 3 w 21564"/>
                <a:gd name="T109" fmla="*/ 4 h 21600"/>
                <a:gd name="T110" fmla="*/ 4 w 21564"/>
                <a:gd name="T111" fmla="*/ 4 h 21600"/>
                <a:gd name="T112" fmla="*/ 3 w 21564"/>
                <a:gd name="T113" fmla="*/ 4 h 21600"/>
                <a:gd name="T114" fmla="*/ 3 w 21564"/>
                <a:gd name="T115" fmla="*/ 4 h 21600"/>
                <a:gd name="T116" fmla="*/ 3 w 21564"/>
                <a:gd name="T117" fmla="*/ 4 h 21600"/>
                <a:gd name="T118" fmla="*/ 3 w 21564"/>
                <a:gd name="T119" fmla="*/ 4 h 21600"/>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21564" h="21600">
                  <a:moveTo>
                    <a:pt x="20681" y="3131"/>
                  </a:moveTo>
                  <a:cubicBezTo>
                    <a:pt x="20952" y="3131"/>
                    <a:pt x="21180" y="3257"/>
                    <a:pt x="21358" y="3515"/>
                  </a:cubicBezTo>
                  <a:cubicBezTo>
                    <a:pt x="21536" y="3768"/>
                    <a:pt x="21600" y="4044"/>
                    <a:pt x="21544" y="4341"/>
                  </a:cubicBezTo>
                  <a:lnTo>
                    <a:pt x="20280" y="12471"/>
                  </a:lnTo>
                  <a:cubicBezTo>
                    <a:pt x="20231" y="12706"/>
                    <a:pt x="20128" y="12900"/>
                    <a:pt x="19969" y="13061"/>
                  </a:cubicBezTo>
                  <a:cubicBezTo>
                    <a:pt x="19810" y="13223"/>
                    <a:pt x="19615" y="13296"/>
                    <a:pt x="19390" y="13296"/>
                  </a:cubicBezTo>
                  <a:lnTo>
                    <a:pt x="6706" y="13296"/>
                  </a:lnTo>
                  <a:lnTo>
                    <a:pt x="7114" y="15661"/>
                  </a:lnTo>
                  <a:cubicBezTo>
                    <a:pt x="7146" y="15811"/>
                    <a:pt x="7215" y="15937"/>
                    <a:pt x="7320" y="16034"/>
                  </a:cubicBezTo>
                  <a:cubicBezTo>
                    <a:pt x="7425" y="16131"/>
                    <a:pt x="7540" y="16184"/>
                    <a:pt x="7667" y="16184"/>
                  </a:cubicBezTo>
                  <a:lnTo>
                    <a:pt x="17686" y="16184"/>
                  </a:lnTo>
                  <a:cubicBezTo>
                    <a:pt x="17811" y="16184"/>
                    <a:pt x="17918" y="16237"/>
                    <a:pt x="18009" y="16345"/>
                  </a:cubicBezTo>
                  <a:cubicBezTo>
                    <a:pt x="18097" y="16454"/>
                    <a:pt x="18143" y="16580"/>
                    <a:pt x="18143" y="16736"/>
                  </a:cubicBezTo>
                  <a:lnTo>
                    <a:pt x="18143" y="17831"/>
                  </a:lnTo>
                  <a:cubicBezTo>
                    <a:pt x="18143" y="17981"/>
                    <a:pt x="18099" y="18108"/>
                    <a:pt x="18013" y="18205"/>
                  </a:cubicBezTo>
                  <a:cubicBezTo>
                    <a:pt x="17928" y="18302"/>
                    <a:pt x="17818" y="18348"/>
                    <a:pt x="17686" y="18348"/>
                  </a:cubicBezTo>
                  <a:lnTo>
                    <a:pt x="15776" y="18348"/>
                  </a:lnTo>
                  <a:lnTo>
                    <a:pt x="8146" y="18348"/>
                  </a:lnTo>
                  <a:lnTo>
                    <a:pt x="6929" y="18348"/>
                  </a:lnTo>
                  <a:cubicBezTo>
                    <a:pt x="6801" y="18348"/>
                    <a:pt x="6662" y="18337"/>
                    <a:pt x="6501" y="18302"/>
                  </a:cubicBezTo>
                  <a:cubicBezTo>
                    <a:pt x="6339" y="18266"/>
                    <a:pt x="6202" y="18222"/>
                    <a:pt x="6085" y="18169"/>
                  </a:cubicBezTo>
                  <a:cubicBezTo>
                    <a:pt x="6036" y="18146"/>
                    <a:pt x="5982" y="18090"/>
                    <a:pt x="5921" y="17987"/>
                  </a:cubicBezTo>
                  <a:cubicBezTo>
                    <a:pt x="5860" y="17884"/>
                    <a:pt x="5799" y="17770"/>
                    <a:pt x="5740" y="17644"/>
                  </a:cubicBezTo>
                  <a:cubicBezTo>
                    <a:pt x="5684" y="17517"/>
                    <a:pt x="5633" y="17391"/>
                    <a:pt x="5594" y="17259"/>
                  </a:cubicBezTo>
                  <a:cubicBezTo>
                    <a:pt x="5552" y="17133"/>
                    <a:pt x="5528" y="17036"/>
                    <a:pt x="5513" y="16959"/>
                  </a:cubicBezTo>
                  <a:lnTo>
                    <a:pt x="2997" y="2670"/>
                  </a:lnTo>
                  <a:cubicBezTo>
                    <a:pt x="2966" y="2520"/>
                    <a:pt x="2897" y="2400"/>
                    <a:pt x="2792" y="2309"/>
                  </a:cubicBezTo>
                  <a:cubicBezTo>
                    <a:pt x="2687" y="2212"/>
                    <a:pt x="2569" y="2165"/>
                    <a:pt x="2445" y="2165"/>
                  </a:cubicBezTo>
                  <a:lnTo>
                    <a:pt x="457" y="2165"/>
                  </a:lnTo>
                  <a:cubicBezTo>
                    <a:pt x="152" y="2165"/>
                    <a:pt x="0" y="1982"/>
                    <a:pt x="0" y="1618"/>
                  </a:cubicBezTo>
                  <a:lnTo>
                    <a:pt x="0" y="546"/>
                  </a:lnTo>
                  <a:cubicBezTo>
                    <a:pt x="0" y="185"/>
                    <a:pt x="152" y="0"/>
                    <a:pt x="457" y="0"/>
                  </a:cubicBezTo>
                  <a:lnTo>
                    <a:pt x="3159" y="0"/>
                  </a:lnTo>
                  <a:cubicBezTo>
                    <a:pt x="3286" y="0"/>
                    <a:pt x="3433" y="18"/>
                    <a:pt x="3606" y="59"/>
                  </a:cubicBezTo>
                  <a:cubicBezTo>
                    <a:pt x="3775" y="94"/>
                    <a:pt x="3917" y="132"/>
                    <a:pt x="4027" y="167"/>
                  </a:cubicBezTo>
                  <a:cubicBezTo>
                    <a:pt x="4075" y="208"/>
                    <a:pt x="4129" y="276"/>
                    <a:pt x="4193" y="373"/>
                  </a:cubicBezTo>
                  <a:cubicBezTo>
                    <a:pt x="4261" y="470"/>
                    <a:pt x="4322" y="585"/>
                    <a:pt x="4376" y="705"/>
                  </a:cubicBezTo>
                  <a:cubicBezTo>
                    <a:pt x="4430" y="825"/>
                    <a:pt x="4479" y="952"/>
                    <a:pt x="4518" y="1072"/>
                  </a:cubicBezTo>
                  <a:cubicBezTo>
                    <a:pt x="4557" y="1198"/>
                    <a:pt x="4584" y="1301"/>
                    <a:pt x="4599" y="1378"/>
                  </a:cubicBezTo>
                  <a:lnTo>
                    <a:pt x="4917" y="3134"/>
                  </a:lnTo>
                  <a:lnTo>
                    <a:pt x="20681" y="3134"/>
                  </a:lnTo>
                  <a:lnTo>
                    <a:pt x="20681" y="3131"/>
                  </a:lnTo>
                  <a:close/>
                  <a:moveTo>
                    <a:pt x="6811" y="19982"/>
                  </a:moveTo>
                  <a:cubicBezTo>
                    <a:pt x="6811" y="19541"/>
                    <a:pt x="6941" y="19156"/>
                    <a:pt x="7202" y="18833"/>
                  </a:cubicBezTo>
                  <a:cubicBezTo>
                    <a:pt x="7462" y="18513"/>
                    <a:pt x="7777" y="18345"/>
                    <a:pt x="8146" y="18345"/>
                  </a:cubicBezTo>
                  <a:cubicBezTo>
                    <a:pt x="8528" y="18345"/>
                    <a:pt x="8850" y="18513"/>
                    <a:pt x="9114" y="18833"/>
                  </a:cubicBezTo>
                  <a:cubicBezTo>
                    <a:pt x="9381" y="19153"/>
                    <a:pt x="9513" y="19538"/>
                    <a:pt x="9513" y="19982"/>
                  </a:cubicBezTo>
                  <a:cubicBezTo>
                    <a:pt x="9513" y="20425"/>
                    <a:pt x="9381" y="20801"/>
                    <a:pt x="9114" y="21118"/>
                  </a:cubicBezTo>
                  <a:cubicBezTo>
                    <a:pt x="8850" y="21438"/>
                    <a:pt x="8528" y="21600"/>
                    <a:pt x="8146" y="21600"/>
                  </a:cubicBezTo>
                  <a:cubicBezTo>
                    <a:pt x="7779" y="21600"/>
                    <a:pt x="7464" y="21438"/>
                    <a:pt x="7202" y="21118"/>
                  </a:cubicBezTo>
                  <a:cubicBezTo>
                    <a:pt x="6941" y="20801"/>
                    <a:pt x="6811" y="20422"/>
                    <a:pt x="6811" y="19982"/>
                  </a:cubicBezTo>
                  <a:moveTo>
                    <a:pt x="14432" y="19982"/>
                  </a:moveTo>
                  <a:cubicBezTo>
                    <a:pt x="14432" y="19541"/>
                    <a:pt x="14564" y="19156"/>
                    <a:pt x="14823" y="18833"/>
                  </a:cubicBezTo>
                  <a:cubicBezTo>
                    <a:pt x="15085" y="18513"/>
                    <a:pt x="15400" y="18345"/>
                    <a:pt x="15779" y="18345"/>
                  </a:cubicBezTo>
                  <a:cubicBezTo>
                    <a:pt x="16143" y="18345"/>
                    <a:pt x="16459" y="18513"/>
                    <a:pt x="16720" y="18833"/>
                  </a:cubicBezTo>
                  <a:cubicBezTo>
                    <a:pt x="16982" y="19153"/>
                    <a:pt x="17114" y="19538"/>
                    <a:pt x="17114" y="19982"/>
                  </a:cubicBezTo>
                  <a:cubicBezTo>
                    <a:pt x="17114" y="20425"/>
                    <a:pt x="16982" y="20801"/>
                    <a:pt x="16720" y="21118"/>
                  </a:cubicBezTo>
                  <a:cubicBezTo>
                    <a:pt x="16461" y="21438"/>
                    <a:pt x="16146" y="21600"/>
                    <a:pt x="15779" y="21600"/>
                  </a:cubicBezTo>
                  <a:cubicBezTo>
                    <a:pt x="15412" y="21600"/>
                    <a:pt x="15094" y="21438"/>
                    <a:pt x="14830" y="21118"/>
                  </a:cubicBezTo>
                  <a:cubicBezTo>
                    <a:pt x="14564" y="20801"/>
                    <a:pt x="14432" y="20422"/>
                    <a:pt x="14432" y="19982"/>
                  </a:cubicBezTo>
                </a:path>
              </a:pathLst>
            </a:custGeom>
            <a:solidFill>
              <a:schemeClr val="bg1"/>
            </a:solidFill>
            <a:ln>
              <a:noFill/>
            </a:ln>
          </p:spPr>
          <p:txBody>
            <a:bodyPr lIns="0" tIns="0" rIns="0" bIns="0"/>
            <a:lstStyle/>
            <a:p>
              <a:endParaRPr lang="zh-CN" altLang="en-US" sz="2400" dirty="0">
                <a:solidFill>
                  <a:schemeClr val="bg1">
                    <a:lumMod val="50000"/>
                  </a:schemeClr>
                </a:solidFill>
                <a:cs typeface="+mn-ea"/>
                <a:sym typeface="+mn-lt"/>
              </a:endParaRPr>
            </a:p>
          </p:txBody>
        </p:sp>
        <p:sp>
          <p:nvSpPr>
            <p:cNvPr id="61" name="文本框 60"/>
            <p:cNvSpPr txBox="1"/>
            <p:nvPr/>
          </p:nvSpPr>
          <p:spPr>
            <a:xfrm>
              <a:off x="5275849" y="2674485"/>
              <a:ext cx="697627" cy="646331"/>
            </a:xfrm>
            <a:prstGeom prst="rect">
              <a:avLst/>
            </a:prstGeom>
            <a:noFill/>
          </p:spPr>
          <p:txBody>
            <a:bodyPr wrap="none" rtlCol="0">
              <a:spAutoFit/>
            </a:bodyPr>
            <a:lstStyle/>
            <a:p>
              <a:r>
                <a:rPr lang="en-US" altLang="zh-CN" sz="3600" dirty="0">
                  <a:solidFill>
                    <a:schemeClr val="bg1">
                      <a:lumMod val="50000"/>
                    </a:schemeClr>
                  </a:solidFill>
                  <a:cs typeface="+mn-ea"/>
                  <a:sym typeface="+mn-lt"/>
                </a:rPr>
                <a:t>03</a:t>
              </a:r>
              <a:endParaRPr lang="zh-CN" altLang="en-US" sz="3600" dirty="0">
                <a:solidFill>
                  <a:schemeClr val="bg1">
                    <a:lumMod val="50000"/>
                  </a:schemeClr>
                </a:solidFill>
                <a:cs typeface="+mn-ea"/>
                <a:sym typeface="+mn-lt"/>
              </a:endParaRPr>
            </a:p>
          </p:txBody>
        </p:sp>
      </p:grpSp>
      <p:sp>
        <p:nvSpPr>
          <p:cNvPr id="66" name="文本框 65"/>
          <p:cNvSpPr txBox="1"/>
          <p:nvPr/>
        </p:nvSpPr>
        <p:spPr>
          <a:xfrm>
            <a:off x="7746682" y="1972189"/>
            <a:ext cx="3601189" cy="560300"/>
          </a:xfrm>
          <a:prstGeom prst="rect">
            <a:avLst/>
          </a:prstGeom>
          <a:noFill/>
        </p:spPr>
        <p:txBody>
          <a:bodyPr wrap="square" lIns="91459" tIns="45729" rIns="91459" bIns="45729" rtlCol="0">
            <a:spAutoFit/>
          </a:bodyPr>
          <a:lstStyle/>
          <a:p>
            <a:pPr algn="just">
              <a:lnSpc>
                <a:spcPct val="120000"/>
              </a:lnSpc>
            </a:pPr>
            <a:r>
              <a:rPr lang="zh-CN" altLang="en-US" sz="1467" dirty="0">
                <a:solidFill>
                  <a:schemeClr val="bg1">
                    <a:lumMod val="50000"/>
                  </a:schemeClr>
                </a:solidFill>
                <a:cs typeface="+mn-ea"/>
                <a:sym typeface="+mn-lt"/>
              </a:rPr>
              <a:t>工作岗位职责</a:t>
            </a:r>
            <a:endParaRPr lang="en-US" altLang="zh-CN" sz="1467" dirty="0">
              <a:solidFill>
                <a:schemeClr val="bg1">
                  <a:lumMod val="50000"/>
                </a:schemeClr>
              </a:solidFill>
              <a:cs typeface="+mn-ea"/>
              <a:sym typeface="+mn-lt"/>
            </a:endParaRPr>
          </a:p>
          <a:p>
            <a:pPr algn="just">
              <a:lnSpc>
                <a:spcPct val="120000"/>
              </a:lnSpc>
            </a:pPr>
            <a:r>
              <a:rPr lang="zh-CN" altLang="en-US" sz="1067" dirty="0">
                <a:solidFill>
                  <a:schemeClr val="bg1">
                    <a:lumMod val="50000"/>
                  </a:schemeClr>
                </a:solidFill>
                <a:cs typeface="+mn-ea"/>
                <a:sym typeface="+mn-lt"/>
              </a:rPr>
              <a:t>单击添加文字内容，言简意赅不罗嗦。</a:t>
            </a:r>
          </a:p>
        </p:txBody>
      </p:sp>
      <p:sp>
        <p:nvSpPr>
          <p:cNvPr id="68" name="文本框 67"/>
          <p:cNvSpPr txBox="1"/>
          <p:nvPr/>
        </p:nvSpPr>
        <p:spPr>
          <a:xfrm>
            <a:off x="7746682" y="4682644"/>
            <a:ext cx="3601189" cy="560300"/>
          </a:xfrm>
          <a:prstGeom prst="rect">
            <a:avLst/>
          </a:prstGeom>
          <a:noFill/>
        </p:spPr>
        <p:txBody>
          <a:bodyPr wrap="square" lIns="91459" tIns="45729" rIns="91459" bIns="45729" rtlCol="0">
            <a:spAutoFit/>
          </a:bodyPr>
          <a:lstStyle/>
          <a:p>
            <a:pPr algn="just">
              <a:lnSpc>
                <a:spcPct val="120000"/>
              </a:lnSpc>
            </a:pPr>
            <a:r>
              <a:rPr lang="zh-CN" altLang="en-US" sz="1467" dirty="0">
                <a:solidFill>
                  <a:schemeClr val="bg1">
                    <a:lumMod val="50000"/>
                  </a:schemeClr>
                </a:solidFill>
                <a:cs typeface="+mn-ea"/>
                <a:sym typeface="+mn-lt"/>
              </a:rPr>
              <a:t>工作岗位职责</a:t>
            </a:r>
            <a:endParaRPr lang="en-US" altLang="zh-CN" sz="1467" dirty="0">
              <a:solidFill>
                <a:schemeClr val="bg1">
                  <a:lumMod val="50000"/>
                </a:schemeClr>
              </a:solidFill>
              <a:cs typeface="+mn-ea"/>
              <a:sym typeface="+mn-lt"/>
            </a:endParaRPr>
          </a:p>
          <a:p>
            <a:pPr algn="just">
              <a:lnSpc>
                <a:spcPct val="120000"/>
              </a:lnSpc>
            </a:pPr>
            <a:r>
              <a:rPr lang="zh-CN" altLang="en-US" sz="1067" dirty="0">
                <a:solidFill>
                  <a:schemeClr val="bg1">
                    <a:lumMod val="50000"/>
                  </a:schemeClr>
                </a:solidFill>
                <a:cs typeface="+mn-ea"/>
                <a:sym typeface="+mn-lt"/>
              </a:rPr>
              <a:t>单击添加文字内容，言简意赅不罗嗦。</a:t>
            </a:r>
          </a:p>
        </p:txBody>
      </p:sp>
      <p:sp>
        <p:nvSpPr>
          <p:cNvPr id="69" name="文本框 68"/>
          <p:cNvSpPr txBox="1"/>
          <p:nvPr/>
        </p:nvSpPr>
        <p:spPr>
          <a:xfrm>
            <a:off x="7746682" y="3779160"/>
            <a:ext cx="3601189" cy="560300"/>
          </a:xfrm>
          <a:prstGeom prst="rect">
            <a:avLst/>
          </a:prstGeom>
          <a:noFill/>
        </p:spPr>
        <p:txBody>
          <a:bodyPr wrap="square" lIns="91459" tIns="45729" rIns="91459" bIns="45729" rtlCol="0">
            <a:spAutoFit/>
          </a:bodyPr>
          <a:lstStyle/>
          <a:p>
            <a:pPr algn="just">
              <a:lnSpc>
                <a:spcPct val="120000"/>
              </a:lnSpc>
            </a:pPr>
            <a:r>
              <a:rPr lang="zh-CN" altLang="en-US" sz="1467" dirty="0">
                <a:solidFill>
                  <a:schemeClr val="bg1">
                    <a:lumMod val="50000"/>
                  </a:schemeClr>
                </a:solidFill>
                <a:cs typeface="+mn-ea"/>
                <a:sym typeface="+mn-lt"/>
              </a:rPr>
              <a:t>工作岗位职责</a:t>
            </a:r>
            <a:endParaRPr lang="en-US" altLang="zh-CN" sz="1467" dirty="0">
              <a:solidFill>
                <a:schemeClr val="bg1">
                  <a:lumMod val="50000"/>
                </a:schemeClr>
              </a:solidFill>
              <a:cs typeface="+mn-ea"/>
              <a:sym typeface="+mn-lt"/>
            </a:endParaRPr>
          </a:p>
          <a:p>
            <a:pPr algn="just">
              <a:lnSpc>
                <a:spcPct val="120000"/>
              </a:lnSpc>
            </a:pPr>
            <a:r>
              <a:rPr lang="zh-CN" altLang="en-US" sz="1067" dirty="0">
                <a:solidFill>
                  <a:schemeClr val="bg1">
                    <a:lumMod val="50000"/>
                  </a:schemeClr>
                </a:solidFill>
                <a:cs typeface="+mn-ea"/>
                <a:sym typeface="+mn-lt"/>
              </a:rPr>
              <a:t>单击添加文字内容，言简意赅不罗嗦。</a:t>
            </a:r>
          </a:p>
        </p:txBody>
      </p:sp>
      <p:sp>
        <p:nvSpPr>
          <p:cNvPr id="70" name="文本框 69"/>
          <p:cNvSpPr txBox="1"/>
          <p:nvPr/>
        </p:nvSpPr>
        <p:spPr>
          <a:xfrm>
            <a:off x="7746682" y="2875673"/>
            <a:ext cx="3601189" cy="560300"/>
          </a:xfrm>
          <a:prstGeom prst="rect">
            <a:avLst/>
          </a:prstGeom>
          <a:noFill/>
        </p:spPr>
        <p:txBody>
          <a:bodyPr wrap="square" lIns="91459" tIns="45729" rIns="91459" bIns="45729" rtlCol="0">
            <a:spAutoFit/>
          </a:bodyPr>
          <a:lstStyle/>
          <a:p>
            <a:pPr algn="just">
              <a:lnSpc>
                <a:spcPct val="120000"/>
              </a:lnSpc>
            </a:pPr>
            <a:r>
              <a:rPr lang="zh-CN" altLang="en-US" sz="1467" dirty="0">
                <a:solidFill>
                  <a:schemeClr val="bg1">
                    <a:lumMod val="50000"/>
                  </a:schemeClr>
                </a:solidFill>
                <a:cs typeface="+mn-ea"/>
                <a:sym typeface="+mn-lt"/>
              </a:rPr>
              <a:t>工作岗位职责</a:t>
            </a:r>
            <a:endParaRPr lang="en-US" altLang="zh-CN" sz="1467" dirty="0">
              <a:solidFill>
                <a:schemeClr val="bg1">
                  <a:lumMod val="50000"/>
                </a:schemeClr>
              </a:solidFill>
              <a:cs typeface="+mn-ea"/>
              <a:sym typeface="+mn-lt"/>
            </a:endParaRPr>
          </a:p>
          <a:p>
            <a:pPr algn="just">
              <a:lnSpc>
                <a:spcPct val="120000"/>
              </a:lnSpc>
            </a:pPr>
            <a:r>
              <a:rPr lang="zh-CN" altLang="en-US" sz="1067" dirty="0">
                <a:solidFill>
                  <a:schemeClr val="bg1">
                    <a:lumMod val="50000"/>
                  </a:schemeClr>
                </a:solidFill>
                <a:cs typeface="+mn-ea"/>
                <a:sym typeface="+mn-lt"/>
              </a:rPr>
              <a:t>单击添加文字内容，言简意赅不罗嗦。</a:t>
            </a:r>
          </a:p>
        </p:txBody>
      </p:sp>
      <p:pic>
        <p:nvPicPr>
          <p:cNvPr id="34" name="图片 33" descr="资源 3711"/>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900359" y="3821211"/>
            <a:ext cx="2962275" cy="2686050"/>
          </a:xfrm>
          <a:prstGeom prst="rect">
            <a:avLst/>
          </a:prstGeom>
        </p:spPr>
      </p:pic>
    </p:spTree>
    <p:extLst>
      <p:ext uri="{BB962C8B-B14F-4D97-AF65-F5344CB8AC3E}">
        <p14:creationId xmlns:p14="http://schemas.microsoft.com/office/powerpoint/2010/main" val="869129404"/>
      </p:ext>
    </p:extLst>
  </p:cSld>
  <p:clrMapOvr>
    <a:masterClrMapping/>
  </p:clrMapOvr>
  <mc:AlternateContent xmlns:mc="http://schemas.openxmlformats.org/markup-compatibility/2006" xmlns:p14="http://schemas.microsoft.com/office/powerpoint/2010/main">
    <mc:Choice Requires="p14">
      <p:transition p14:dur="0" advClick="0" advTm="3000"/>
    </mc:Choice>
    <mc:Fallback xmlns="">
      <p:transition advClick="0"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left)">
                                      <p:cBhvr>
                                        <p:cTn id="7" dur="500"/>
                                        <p:tgtEl>
                                          <p:spTgt spid="3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par>
                                <p:cTn id="12" presetID="10" presetClass="entr" presetSubtype="0" fill="hold" nodeType="withEffect">
                                  <p:stCondLst>
                                    <p:cond delay="25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500"/>
                                        <p:tgtEl>
                                          <p:spTgt spid="5"/>
                                        </p:tgtEl>
                                      </p:cBhvr>
                                    </p:animEffect>
                                  </p:childTnLst>
                                </p:cTn>
                              </p:par>
                              <p:par>
                                <p:cTn id="15" presetID="10" presetClass="entr" presetSubtype="0" fill="hold" nodeType="withEffect">
                                  <p:stCondLst>
                                    <p:cond delay="75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par>
                                <p:cTn id="18" presetID="10" presetClass="entr" presetSubtype="0" fill="hold" nodeType="withEffect">
                                  <p:stCondLst>
                                    <p:cond delay="100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par>
                          <p:cTn id="21" fill="hold">
                            <p:stCondLst>
                              <p:cond delay="2000"/>
                            </p:stCondLst>
                            <p:childTnLst>
                              <p:par>
                                <p:cTn id="22" presetID="10" presetClass="entr" presetSubtype="0" fill="hold" grpId="0" nodeType="afterEffect">
                                  <p:stCondLst>
                                    <p:cond delay="0"/>
                                  </p:stCondLst>
                                  <p:childTnLst>
                                    <p:set>
                                      <p:cBhvr>
                                        <p:cTn id="23" dur="1" fill="hold">
                                          <p:stCondLst>
                                            <p:cond delay="0"/>
                                          </p:stCondLst>
                                        </p:cTn>
                                        <p:tgtEl>
                                          <p:spTgt spid="44"/>
                                        </p:tgtEl>
                                        <p:attrNameLst>
                                          <p:attrName>style.visibility</p:attrName>
                                        </p:attrNameLst>
                                      </p:cBhvr>
                                      <p:to>
                                        <p:strVal val="visible"/>
                                      </p:to>
                                    </p:set>
                                    <p:animEffect transition="in" filter="fade">
                                      <p:cBhvr>
                                        <p:cTn id="24" dur="500"/>
                                        <p:tgtEl>
                                          <p:spTgt spid="44"/>
                                        </p:tgtEl>
                                      </p:cBhvr>
                                    </p:animEffect>
                                  </p:childTnLst>
                                </p:cTn>
                              </p:par>
                            </p:childTnLst>
                          </p:cTn>
                        </p:par>
                        <p:par>
                          <p:cTn id="25" fill="hold">
                            <p:stCondLst>
                              <p:cond delay="2500"/>
                            </p:stCondLst>
                            <p:childTnLst>
                              <p:par>
                                <p:cTn id="26" presetID="2" presetClass="entr" presetSubtype="2" fill="hold" grpId="0" nodeType="afterEffect">
                                  <p:stCondLst>
                                    <p:cond delay="0"/>
                                  </p:stCondLst>
                                  <p:childTnLst>
                                    <p:set>
                                      <p:cBhvr>
                                        <p:cTn id="27" dur="1" fill="hold">
                                          <p:stCondLst>
                                            <p:cond delay="0"/>
                                          </p:stCondLst>
                                        </p:cTn>
                                        <p:tgtEl>
                                          <p:spTgt spid="66"/>
                                        </p:tgtEl>
                                        <p:attrNameLst>
                                          <p:attrName>style.visibility</p:attrName>
                                        </p:attrNameLst>
                                      </p:cBhvr>
                                      <p:to>
                                        <p:strVal val="visible"/>
                                      </p:to>
                                    </p:set>
                                    <p:anim calcmode="lin" valueType="num">
                                      <p:cBhvr additive="base">
                                        <p:cTn id="28" dur="500" fill="hold"/>
                                        <p:tgtEl>
                                          <p:spTgt spid="66"/>
                                        </p:tgtEl>
                                        <p:attrNameLst>
                                          <p:attrName>ppt_x</p:attrName>
                                        </p:attrNameLst>
                                      </p:cBhvr>
                                      <p:tavLst>
                                        <p:tav tm="0">
                                          <p:val>
                                            <p:strVal val="1+#ppt_w/2"/>
                                          </p:val>
                                        </p:tav>
                                        <p:tav tm="100000">
                                          <p:val>
                                            <p:strVal val="#ppt_x"/>
                                          </p:val>
                                        </p:tav>
                                      </p:tavLst>
                                    </p:anim>
                                    <p:anim calcmode="lin" valueType="num">
                                      <p:cBhvr additive="base">
                                        <p:cTn id="29" dur="500" fill="hold"/>
                                        <p:tgtEl>
                                          <p:spTgt spid="66"/>
                                        </p:tgtEl>
                                        <p:attrNameLst>
                                          <p:attrName>ppt_y</p:attrName>
                                        </p:attrNameLst>
                                      </p:cBhvr>
                                      <p:tavLst>
                                        <p:tav tm="0">
                                          <p:val>
                                            <p:strVal val="#ppt_y"/>
                                          </p:val>
                                        </p:tav>
                                        <p:tav tm="100000">
                                          <p:val>
                                            <p:strVal val="#ppt_y"/>
                                          </p:val>
                                        </p:tav>
                                      </p:tavLst>
                                    </p:anim>
                                  </p:childTnLst>
                                </p:cTn>
                              </p:par>
                            </p:childTnLst>
                          </p:cTn>
                        </p:par>
                        <p:par>
                          <p:cTn id="30" fill="hold">
                            <p:stCondLst>
                              <p:cond delay="3000"/>
                            </p:stCondLst>
                            <p:childTnLst>
                              <p:par>
                                <p:cTn id="31" presetID="10" presetClass="entr" presetSubtype="0" fill="hold" grpId="0" nodeType="afterEffect">
                                  <p:stCondLst>
                                    <p:cond delay="0"/>
                                  </p:stCondLst>
                                  <p:childTnLst>
                                    <p:set>
                                      <p:cBhvr>
                                        <p:cTn id="32" dur="1" fill="hold">
                                          <p:stCondLst>
                                            <p:cond delay="0"/>
                                          </p:stCondLst>
                                        </p:cTn>
                                        <p:tgtEl>
                                          <p:spTgt spid="45"/>
                                        </p:tgtEl>
                                        <p:attrNameLst>
                                          <p:attrName>style.visibility</p:attrName>
                                        </p:attrNameLst>
                                      </p:cBhvr>
                                      <p:to>
                                        <p:strVal val="visible"/>
                                      </p:to>
                                    </p:set>
                                    <p:animEffect transition="in" filter="fade">
                                      <p:cBhvr>
                                        <p:cTn id="33" dur="500"/>
                                        <p:tgtEl>
                                          <p:spTgt spid="45"/>
                                        </p:tgtEl>
                                      </p:cBhvr>
                                    </p:animEffect>
                                  </p:childTnLst>
                                </p:cTn>
                              </p:par>
                            </p:childTnLst>
                          </p:cTn>
                        </p:par>
                        <p:par>
                          <p:cTn id="34" fill="hold">
                            <p:stCondLst>
                              <p:cond delay="3500"/>
                            </p:stCondLst>
                            <p:childTnLst>
                              <p:par>
                                <p:cTn id="35" presetID="2" presetClass="entr" presetSubtype="2" fill="hold" grpId="0" nodeType="afterEffect">
                                  <p:stCondLst>
                                    <p:cond delay="0"/>
                                  </p:stCondLst>
                                  <p:childTnLst>
                                    <p:set>
                                      <p:cBhvr>
                                        <p:cTn id="36" dur="1" fill="hold">
                                          <p:stCondLst>
                                            <p:cond delay="0"/>
                                          </p:stCondLst>
                                        </p:cTn>
                                        <p:tgtEl>
                                          <p:spTgt spid="70"/>
                                        </p:tgtEl>
                                        <p:attrNameLst>
                                          <p:attrName>style.visibility</p:attrName>
                                        </p:attrNameLst>
                                      </p:cBhvr>
                                      <p:to>
                                        <p:strVal val="visible"/>
                                      </p:to>
                                    </p:set>
                                    <p:anim calcmode="lin" valueType="num">
                                      <p:cBhvr additive="base">
                                        <p:cTn id="37" dur="500" fill="hold"/>
                                        <p:tgtEl>
                                          <p:spTgt spid="70"/>
                                        </p:tgtEl>
                                        <p:attrNameLst>
                                          <p:attrName>ppt_x</p:attrName>
                                        </p:attrNameLst>
                                      </p:cBhvr>
                                      <p:tavLst>
                                        <p:tav tm="0">
                                          <p:val>
                                            <p:strVal val="1+#ppt_w/2"/>
                                          </p:val>
                                        </p:tav>
                                        <p:tav tm="100000">
                                          <p:val>
                                            <p:strVal val="#ppt_x"/>
                                          </p:val>
                                        </p:tav>
                                      </p:tavLst>
                                    </p:anim>
                                    <p:anim calcmode="lin" valueType="num">
                                      <p:cBhvr additive="base">
                                        <p:cTn id="38" dur="500" fill="hold"/>
                                        <p:tgtEl>
                                          <p:spTgt spid="70"/>
                                        </p:tgtEl>
                                        <p:attrNameLst>
                                          <p:attrName>ppt_y</p:attrName>
                                        </p:attrNameLst>
                                      </p:cBhvr>
                                      <p:tavLst>
                                        <p:tav tm="0">
                                          <p:val>
                                            <p:strVal val="#ppt_y"/>
                                          </p:val>
                                        </p:tav>
                                        <p:tav tm="100000">
                                          <p:val>
                                            <p:strVal val="#ppt_y"/>
                                          </p:val>
                                        </p:tav>
                                      </p:tavLst>
                                    </p:anim>
                                  </p:childTnLst>
                                </p:cTn>
                              </p:par>
                            </p:childTnLst>
                          </p:cTn>
                        </p:par>
                        <p:par>
                          <p:cTn id="39" fill="hold">
                            <p:stCondLst>
                              <p:cond delay="4000"/>
                            </p:stCondLst>
                            <p:childTnLst>
                              <p:par>
                                <p:cTn id="40" presetID="10" presetClass="entr" presetSubtype="0" fill="hold" grpId="0" nodeType="afterEffect">
                                  <p:stCondLst>
                                    <p:cond delay="0"/>
                                  </p:stCondLst>
                                  <p:childTnLst>
                                    <p:set>
                                      <p:cBhvr>
                                        <p:cTn id="41" dur="1" fill="hold">
                                          <p:stCondLst>
                                            <p:cond delay="0"/>
                                          </p:stCondLst>
                                        </p:cTn>
                                        <p:tgtEl>
                                          <p:spTgt spid="41"/>
                                        </p:tgtEl>
                                        <p:attrNameLst>
                                          <p:attrName>style.visibility</p:attrName>
                                        </p:attrNameLst>
                                      </p:cBhvr>
                                      <p:to>
                                        <p:strVal val="visible"/>
                                      </p:to>
                                    </p:set>
                                    <p:animEffect transition="in" filter="fade">
                                      <p:cBhvr>
                                        <p:cTn id="42" dur="500"/>
                                        <p:tgtEl>
                                          <p:spTgt spid="41"/>
                                        </p:tgtEl>
                                      </p:cBhvr>
                                    </p:animEffect>
                                  </p:childTnLst>
                                </p:cTn>
                              </p:par>
                            </p:childTnLst>
                          </p:cTn>
                        </p:par>
                        <p:par>
                          <p:cTn id="43" fill="hold">
                            <p:stCondLst>
                              <p:cond delay="4500"/>
                            </p:stCondLst>
                            <p:childTnLst>
                              <p:par>
                                <p:cTn id="44" presetID="2" presetClass="entr" presetSubtype="2" fill="hold" grpId="0" nodeType="afterEffect">
                                  <p:stCondLst>
                                    <p:cond delay="0"/>
                                  </p:stCondLst>
                                  <p:childTnLst>
                                    <p:set>
                                      <p:cBhvr>
                                        <p:cTn id="45" dur="1" fill="hold">
                                          <p:stCondLst>
                                            <p:cond delay="0"/>
                                          </p:stCondLst>
                                        </p:cTn>
                                        <p:tgtEl>
                                          <p:spTgt spid="69"/>
                                        </p:tgtEl>
                                        <p:attrNameLst>
                                          <p:attrName>style.visibility</p:attrName>
                                        </p:attrNameLst>
                                      </p:cBhvr>
                                      <p:to>
                                        <p:strVal val="visible"/>
                                      </p:to>
                                    </p:set>
                                    <p:anim calcmode="lin" valueType="num">
                                      <p:cBhvr additive="base">
                                        <p:cTn id="46" dur="500" fill="hold"/>
                                        <p:tgtEl>
                                          <p:spTgt spid="69"/>
                                        </p:tgtEl>
                                        <p:attrNameLst>
                                          <p:attrName>ppt_x</p:attrName>
                                        </p:attrNameLst>
                                      </p:cBhvr>
                                      <p:tavLst>
                                        <p:tav tm="0">
                                          <p:val>
                                            <p:strVal val="1+#ppt_w/2"/>
                                          </p:val>
                                        </p:tav>
                                        <p:tav tm="100000">
                                          <p:val>
                                            <p:strVal val="#ppt_x"/>
                                          </p:val>
                                        </p:tav>
                                      </p:tavLst>
                                    </p:anim>
                                    <p:anim calcmode="lin" valueType="num">
                                      <p:cBhvr additive="base">
                                        <p:cTn id="47" dur="500" fill="hold"/>
                                        <p:tgtEl>
                                          <p:spTgt spid="69"/>
                                        </p:tgtEl>
                                        <p:attrNameLst>
                                          <p:attrName>ppt_y</p:attrName>
                                        </p:attrNameLst>
                                      </p:cBhvr>
                                      <p:tavLst>
                                        <p:tav tm="0">
                                          <p:val>
                                            <p:strVal val="#ppt_y"/>
                                          </p:val>
                                        </p:tav>
                                        <p:tav tm="100000">
                                          <p:val>
                                            <p:strVal val="#ppt_y"/>
                                          </p:val>
                                        </p:tav>
                                      </p:tavLst>
                                    </p:anim>
                                  </p:childTnLst>
                                </p:cTn>
                              </p:par>
                            </p:childTnLst>
                          </p:cTn>
                        </p:par>
                        <p:par>
                          <p:cTn id="48" fill="hold">
                            <p:stCondLst>
                              <p:cond delay="5000"/>
                            </p:stCondLst>
                            <p:childTnLst>
                              <p:par>
                                <p:cTn id="49" presetID="10" presetClass="entr" presetSubtype="0" fill="hold" grpId="0" nodeType="afterEffect">
                                  <p:stCondLst>
                                    <p:cond delay="0"/>
                                  </p:stCondLst>
                                  <p:childTnLst>
                                    <p:set>
                                      <p:cBhvr>
                                        <p:cTn id="50" dur="1" fill="hold">
                                          <p:stCondLst>
                                            <p:cond delay="0"/>
                                          </p:stCondLst>
                                        </p:cTn>
                                        <p:tgtEl>
                                          <p:spTgt spid="42"/>
                                        </p:tgtEl>
                                        <p:attrNameLst>
                                          <p:attrName>style.visibility</p:attrName>
                                        </p:attrNameLst>
                                      </p:cBhvr>
                                      <p:to>
                                        <p:strVal val="visible"/>
                                      </p:to>
                                    </p:set>
                                    <p:animEffect transition="in" filter="fade">
                                      <p:cBhvr>
                                        <p:cTn id="51" dur="500"/>
                                        <p:tgtEl>
                                          <p:spTgt spid="42"/>
                                        </p:tgtEl>
                                      </p:cBhvr>
                                    </p:animEffect>
                                  </p:childTnLst>
                                </p:cTn>
                              </p:par>
                            </p:childTnLst>
                          </p:cTn>
                        </p:par>
                        <p:par>
                          <p:cTn id="52" fill="hold">
                            <p:stCondLst>
                              <p:cond delay="5500"/>
                            </p:stCondLst>
                            <p:childTnLst>
                              <p:par>
                                <p:cTn id="53" presetID="2" presetClass="entr" presetSubtype="2" fill="hold" grpId="0" nodeType="afterEffect">
                                  <p:stCondLst>
                                    <p:cond delay="0"/>
                                  </p:stCondLst>
                                  <p:childTnLst>
                                    <p:set>
                                      <p:cBhvr>
                                        <p:cTn id="54" dur="1" fill="hold">
                                          <p:stCondLst>
                                            <p:cond delay="0"/>
                                          </p:stCondLst>
                                        </p:cTn>
                                        <p:tgtEl>
                                          <p:spTgt spid="68"/>
                                        </p:tgtEl>
                                        <p:attrNameLst>
                                          <p:attrName>style.visibility</p:attrName>
                                        </p:attrNameLst>
                                      </p:cBhvr>
                                      <p:to>
                                        <p:strVal val="visible"/>
                                      </p:to>
                                    </p:set>
                                    <p:anim calcmode="lin" valueType="num">
                                      <p:cBhvr additive="base">
                                        <p:cTn id="55" dur="500" fill="hold"/>
                                        <p:tgtEl>
                                          <p:spTgt spid="68"/>
                                        </p:tgtEl>
                                        <p:attrNameLst>
                                          <p:attrName>ppt_x</p:attrName>
                                        </p:attrNameLst>
                                      </p:cBhvr>
                                      <p:tavLst>
                                        <p:tav tm="0">
                                          <p:val>
                                            <p:strVal val="1+#ppt_w/2"/>
                                          </p:val>
                                        </p:tav>
                                        <p:tav tm="100000">
                                          <p:val>
                                            <p:strVal val="#ppt_x"/>
                                          </p:val>
                                        </p:tav>
                                      </p:tavLst>
                                    </p:anim>
                                    <p:anim calcmode="lin" valueType="num">
                                      <p:cBhvr additive="base">
                                        <p:cTn id="56" dur="500" fill="hold"/>
                                        <p:tgtEl>
                                          <p:spTgt spid="6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41" grpId="0" animBg="1"/>
      <p:bldP spid="42" grpId="0" animBg="1"/>
      <p:bldP spid="44" grpId="0" animBg="1"/>
      <p:bldP spid="45" grpId="0" animBg="1"/>
      <p:bldP spid="66" grpId="0"/>
      <p:bldP spid="68" grpId="0"/>
      <p:bldP spid="69" grpId="0"/>
      <p:bldP spid="70"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MH_SubTitle_2"/>
          <p:cNvSpPr txBox="1"/>
          <p:nvPr>
            <p:custDataLst>
              <p:tags r:id="rId3"/>
            </p:custDataLst>
          </p:nvPr>
        </p:nvSpPr>
        <p:spPr>
          <a:xfrm>
            <a:off x="5830376" y="3408977"/>
            <a:ext cx="1179512" cy="904875"/>
          </a:xfrm>
          <a:prstGeom prst="rect">
            <a:avLst/>
          </a:prstGeom>
          <a:noFill/>
        </p:spPr>
        <p:txBody>
          <a:bodyPr anchor="ctr">
            <a:normAutofit fontScale="77500" lnSpcReduction="20000"/>
          </a:bodyPr>
          <a:lstStyle/>
          <a:p>
            <a:pPr>
              <a:lnSpc>
                <a:spcPct val="130000"/>
              </a:lnSpc>
              <a:defRPr/>
            </a:pPr>
            <a:r>
              <a:rPr lang="zh-CN" altLang="en-US" sz="1600" dirty="0">
                <a:cs typeface="+mn-ea"/>
                <a:sym typeface="+mn-lt"/>
              </a:rPr>
              <a:t>请输入标题内容</a:t>
            </a:r>
            <a:r>
              <a:rPr lang="en-US" altLang="zh-CN" sz="1600" dirty="0">
                <a:cs typeface="+mn-ea"/>
                <a:sym typeface="+mn-lt"/>
              </a:rPr>
              <a:t> </a:t>
            </a:r>
            <a:r>
              <a:rPr lang="en-US" altLang="zh-CN" sz="1600" dirty="0" err="1">
                <a:cs typeface="+mn-ea"/>
                <a:sym typeface="+mn-lt"/>
              </a:rPr>
              <a:t>ipsu</a:t>
            </a:r>
            <a:endParaRPr lang="en-US" altLang="zh-CN" sz="1600" dirty="0">
              <a:cs typeface="+mn-ea"/>
              <a:sym typeface="+mn-lt"/>
            </a:endParaRPr>
          </a:p>
          <a:p>
            <a:pPr>
              <a:lnSpc>
                <a:spcPct val="130000"/>
              </a:lnSpc>
              <a:defRPr/>
            </a:pPr>
            <a:r>
              <a:rPr lang="zh-CN" altLang="en-US" sz="1600" dirty="0">
                <a:cs typeface="+mn-ea"/>
                <a:sym typeface="+mn-lt"/>
              </a:rPr>
              <a:t>请输入标题内容</a:t>
            </a:r>
            <a:r>
              <a:rPr lang="en-US" altLang="zh-CN" sz="1600" dirty="0">
                <a:cs typeface="+mn-ea"/>
                <a:sym typeface="+mn-lt"/>
              </a:rPr>
              <a:t> </a:t>
            </a:r>
            <a:r>
              <a:rPr lang="en-US" altLang="zh-CN" sz="1600" dirty="0" err="1">
                <a:cs typeface="+mn-ea"/>
                <a:sym typeface="+mn-lt"/>
              </a:rPr>
              <a:t>ipsu</a:t>
            </a:r>
            <a:endParaRPr lang="zh-CN" altLang="en-US" sz="1600" dirty="0">
              <a:cs typeface="+mn-ea"/>
              <a:sym typeface="+mn-lt"/>
            </a:endParaRPr>
          </a:p>
        </p:txBody>
      </p:sp>
      <p:sp>
        <p:nvSpPr>
          <p:cNvPr id="2" name="MH_Other_1"/>
          <p:cNvSpPr/>
          <p:nvPr>
            <p:custDataLst>
              <p:tags r:id="rId4"/>
            </p:custDataLst>
          </p:nvPr>
        </p:nvSpPr>
        <p:spPr>
          <a:xfrm rot="16200000">
            <a:off x="3526120" y="2196922"/>
            <a:ext cx="1258887" cy="1308100"/>
          </a:xfrm>
          <a:prstGeom prst="notchedRightArrow">
            <a:avLst>
              <a:gd name="adj1" fmla="val 60007"/>
              <a:gd name="adj2" fmla="val 36498"/>
            </a:avLst>
          </a:prstGeom>
          <a:solidFill>
            <a:schemeClr val="accent1"/>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1" dirty="0">
              <a:cs typeface="+mn-ea"/>
              <a:sym typeface="+mn-lt"/>
            </a:endParaRPr>
          </a:p>
        </p:txBody>
      </p:sp>
      <p:sp>
        <p:nvSpPr>
          <p:cNvPr id="5" name="MH_Other_2"/>
          <p:cNvSpPr/>
          <p:nvPr>
            <p:custDataLst>
              <p:tags r:id="rId5"/>
            </p:custDataLst>
          </p:nvPr>
        </p:nvSpPr>
        <p:spPr>
          <a:xfrm>
            <a:off x="4544503" y="3216890"/>
            <a:ext cx="1258887" cy="1306513"/>
          </a:xfrm>
          <a:prstGeom prst="notchedRightArrow">
            <a:avLst>
              <a:gd name="adj1" fmla="val 60007"/>
              <a:gd name="adj2" fmla="val 36498"/>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1" dirty="0">
              <a:cs typeface="+mn-ea"/>
              <a:sym typeface="+mn-lt"/>
            </a:endParaRPr>
          </a:p>
        </p:txBody>
      </p:sp>
      <p:sp>
        <p:nvSpPr>
          <p:cNvPr id="6" name="MH_Other_3"/>
          <p:cNvSpPr/>
          <p:nvPr>
            <p:custDataLst>
              <p:tags r:id="rId6"/>
            </p:custDataLst>
          </p:nvPr>
        </p:nvSpPr>
        <p:spPr>
          <a:xfrm flipH="1">
            <a:off x="2501388" y="3216890"/>
            <a:ext cx="1257300" cy="1306513"/>
          </a:xfrm>
          <a:prstGeom prst="notchedRightArrow">
            <a:avLst>
              <a:gd name="adj1" fmla="val 60007"/>
              <a:gd name="adj2" fmla="val 36498"/>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1" dirty="0">
              <a:cs typeface="+mn-ea"/>
              <a:sym typeface="+mn-lt"/>
            </a:endParaRPr>
          </a:p>
        </p:txBody>
      </p:sp>
      <p:sp>
        <p:nvSpPr>
          <p:cNvPr id="9" name="MH_SubTitle_4"/>
          <p:cNvSpPr txBox="1"/>
          <p:nvPr>
            <p:custDataLst>
              <p:tags r:id="rId7"/>
            </p:custDataLst>
          </p:nvPr>
        </p:nvSpPr>
        <p:spPr>
          <a:xfrm>
            <a:off x="1282190" y="3416915"/>
            <a:ext cx="1179513" cy="904875"/>
          </a:xfrm>
          <a:prstGeom prst="rect">
            <a:avLst/>
          </a:prstGeom>
          <a:noFill/>
        </p:spPr>
        <p:txBody>
          <a:bodyPr anchor="ctr">
            <a:normAutofit fontScale="77500" lnSpcReduction="20000"/>
          </a:bodyPr>
          <a:lstStyle/>
          <a:p>
            <a:pPr algn="r">
              <a:lnSpc>
                <a:spcPct val="130000"/>
              </a:lnSpc>
              <a:defRPr/>
            </a:pPr>
            <a:r>
              <a:rPr lang="zh-CN" altLang="en-US" sz="1600" dirty="0">
                <a:cs typeface="+mn-ea"/>
                <a:sym typeface="+mn-lt"/>
              </a:rPr>
              <a:t>请输入标题内容</a:t>
            </a:r>
            <a:r>
              <a:rPr lang="en-US" altLang="zh-CN" sz="1600" dirty="0">
                <a:cs typeface="+mn-ea"/>
                <a:sym typeface="+mn-lt"/>
              </a:rPr>
              <a:t> </a:t>
            </a:r>
            <a:r>
              <a:rPr lang="en-US" altLang="zh-CN" sz="1600" dirty="0" err="1">
                <a:cs typeface="+mn-ea"/>
                <a:sym typeface="+mn-lt"/>
              </a:rPr>
              <a:t>ipsu</a:t>
            </a:r>
            <a:endParaRPr lang="en-US" altLang="zh-CN" sz="1600" dirty="0">
              <a:cs typeface="+mn-ea"/>
              <a:sym typeface="+mn-lt"/>
            </a:endParaRPr>
          </a:p>
          <a:p>
            <a:pPr algn="r">
              <a:lnSpc>
                <a:spcPct val="130000"/>
              </a:lnSpc>
              <a:defRPr/>
            </a:pPr>
            <a:r>
              <a:rPr lang="zh-CN" altLang="en-US" sz="1600" dirty="0">
                <a:cs typeface="+mn-ea"/>
                <a:sym typeface="+mn-lt"/>
              </a:rPr>
              <a:t>请输入标题内容</a:t>
            </a:r>
            <a:r>
              <a:rPr lang="en-US" altLang="zh-CN" sz="1600" dirty="0">
                <a:cs typeface="+mn-ea"/>
                <a:sym typeface="+mn-lt"/>
              </a:rPr>
              <a:t> </a:t>
            </a:r>
            <a:r>
              <a:rPr lang="en-US" altLang="zh-CN" sz="1600" dirty="0" err="1">
                <a:cs typeface="+mn-ea"/>
                <a:sym typeface="+mn-lt"/>
              </a:rPr>
              <a:t>ipsu</a:t>
            </a:r>
            <a:endParaRPr lang="zh-CN" altLang="en-US" sz="1600" dirty="0">
              <a:cs typeface="+mn-ea"/>
              <a:sym typeface="+mn-lt"/>
            </a:endParaRPr>
          </a:p>
        </p:txBody>
      </p:sp>
      <p:sp>
        <p:nvSpPr>
          <p:cNvPr id="20" name="MH_SubTitle_1"/>
          <p:cNvSpPr txBox="1"/>
          <p:nvPr>
            <p:custDataLst>
              <p:tags r:id="rId8"/>
            </p:custDataLst>
          </p:nvPr>
        </p:nvSpPr>
        <p:spPr>
          <a:xfrm>
            <a:off x="3563427" y="1300778"/>
            <a:ext cx="1181100" cy="866775"/>
          </a:xfrm>
          <a:prstGeom prst="rect">
            <a:avLst/>
          </a:prstGeom>
          <a:noFill/>
        </p:spPr>
        <p:txBody>
          <a:bodyPr anchor="b">
            <a:normAutofit fontScale="70000" lnSpcReduction="20000"/>
          </a:bodyPr>
          <a:lstStyle/>
          <a:p>
            <a:pPr algn="ctr">
              <a:lnSpc>
                <a:spcPct val="130000"/>
              </a:lnSpc>
              <a:defRPr/>
            </a:pPr>
            <a:r>
              <a:rPr lang="zh-CN" altLang="en-US" sz="1600" dirty="0">
                <a:cs typeface="+mn-ea"/>
                <a:sym typeface="+mn-lt"/>
              </a:rPr>
              <a:t>请输入标题内容</a:t>
            </a:r>
            <a:r>
              <a:rPr lang="en-US" altLang="zh-CN" sz="1600" dirty="0">
                <a:cs typeface="+mn-ea"/>
                <a:sym typeface="+mn-lt"/>
              </a:rPr>
              <a:t> </a:t>
            </a:r>
            <a:r>
              <a:rPr lang="en-US" altLang="zh-CN" sz="1600" dirty="0" err="1">
                <a:cs typeface="+mn-ea"/>
                <a:sym typeface="+mn-lt"/>
              </a:rPr>
              <a:t>ipsu</a:t>
            </a:r>
            <a:endParaRPr lang="en-US" altLang="zh-CN" sz="1600" dirty="0">
              <a:cs typeface="+mn-ea"/>
              <a:sym typeface="+mn-lt"/>
            </a:endParaRPr>
          </a:p>
          <a:p>
            <a:pPr algn="ctr">
              <a:lnSpc>
                <a:spcPct val="130000"/>
              </a:lnSpc>
              <a:defRPr/>
            </a:pPr>
            <a:r>
              <a:rPr lang="zh-CN" altLang="en-US" sz="1600" dirty="0">
                <a:cs typeface="+mn-ea"/>
                <a:sym typeface="+mn-lt"/>
              </a:rPr>
              <a:t>请输入标题内容</a:t>
            </a:r>
            <a:r>
              <a:rPr lang="en-US" altLang="zh-CN" sz="1600" dirty="0">
                <a:cs typeface="+mn-ea"/>
                <a:sym typeface="+mn-lt"/>
              </a:rPr>
              <a:t> </a:t>
            </a:r>
            <a:r>
              <a:rPr lang="en-US" altLang="zh-CN" sz="1600" dirty="0" err="1">
                <a:cs typeface="+mn-ea"/>
                <a:sym typeface="+mn-lt"/>
              </a:rPr>
              <a:t>ipsu</a:t>
            </a:r>
            <a:endParaRPr lang="zh-CN" altLang="en-US" sz="1600" dirty="0">
              <a:cs typeface="+mn-ea"/>
              <a:sym typeface="+mn-lt"/>
            </a:endParaRPr>
          </a:p>
        </p:txBody>
      </p:sp>
      <p:sp>
        <p:nvSpPr>
          <p:cNvPr id="11" name="MH_Other_4"/>
          <p:cNvSpPr/>
          <p:nvPr>
            <p:custDataLst>
              <p:tags r:id="rId9"/>
            </p:custDataLst>
          </p:nvPr>
        </p:nvSpPr>
        <p:spPr>
          <a:xfrm rot="5400000" flipV="1">
            <a:off x="3522152" y="4242416"/>
            <a:ext cx="1258887" cy="1306513"/>
          </a:xfrm>
          <a:prstGeom prst="notchedRightArrow">
            <a:avLst>
              <a:gd name="adj1" fmla="val 60007"/>
              <a:gd name="adj2" fmla="val 36498"/>
            </a:avLst>
          </a:prstGeom>
          <a:solidFill>
            <a:schemeClr val="accent1"/>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1" dirty="0">
              <a:cs typeface="+mn-ea"/>
              <a:sym typeface="+mn-lt"/>
            </a:endParaRPr>
          </a:p>
        </p:txBody>
      </p:sp>
      <p:sp>
        <p:nvSpPr>
          <p:cNvPr id="14" name="MH_SubTitle_3"/>
          <p:cNvSpPr txBox="1"/>
          <p:nvPr>
            <p:custDataLst>
              <p:tags r:id="rId10"/>
            </p:custDataLst>
          </p:nvPr>
        </p:nvSpPr>
        <p:spPr>
          <a:xfrm>
            <a:off x="3550726" y="5561629"/>
            <a:ext cx="1179512" cy="866775"/>
          </a:xfrm>
          <a:prstGeom prst="rect">
            <a:avLst/>
          </a:prstGeom>
          <a:noFill/>
        </p:spPr>
        <p:txBody>
          <a:bodyPr>
            <a:normAutofit fontScale="70000" lnSpcReduction="20000"/>
          </a:bodyPr>
          <a:lstStyle/>
          <a:p>
            <a:pPr algn="ctr">
              <a:lnSpc>
                <a:spcPct val="130000"/>
              </a:lnSpc>
              <a:defRPr/>
            </a:pPr>
            <a:r>
              <a:rPr lang="zh-CN" altLang="en-US" sz="1600" dirty="0">
                <a:cs typeface="+mn-ea"/>
                <a:sym typeface="+mn-lt"/>
              </a:rPr>
              <a:t>请输入标题内容</a:t>
            </a:r>
            <a:r>
              <a:rPr lang="en-US" altLang="zh-CN" sz="1600" dirty="0">
                <a:cs typeface="+mn-ea"/>
                <a:sym typeface="+mn-lt"/>
              </a:rPr>
              <a:t> </a:t>
            </a:r>
            <a:r>
              <a:rPr lang="en-US" altLang="zh-CN" sz="1600" dirty="0" err="1">
                <a:cs typeface="+mn-ea"/>
                <a:sym typeface="+mn-lt"/>
              </a:rPr>
              <a:t>ipsu</a:t>
            </a:r>
            <a:endParaRPr lang="en-US" altLang="zh-CN" sz="1600" dirty="0">
              <a:cs typeface="+mn-ea"/>
              <a:sym typeface="+mn-lt"/>
            </a:endParaRPr>
          </a:p>
          <a:p>
            <a:pPr algn="ctr">
              <a:lnSpc>
                <a:spcPct val="130000"/>
              </a:lnSpc>
              <a:defRPr/>
            </a:pPr>
            <a:r>
              <a:rPr lang="zh-CN" altLang="en-US" sz="1600" dirty="0">
                <a:cs typeface="+mn-ea"/>
                <a:sym typeface="+mn-lt"/>
              </a:rPr>
              <a:t>请输入标题内容</a:t>
            </a:r>
            <a:r>
              <a:rPr lang="en-US" altLang="zh-CN" sz="1600" dirty="0">
                <a:cs typeface="+mn-ea"/>
                <a:sym typeface="+mn-lt"/>
              </a:rPr>
              <a:t> </a:t>
            </a:r>
            <a:r>
              <a:rPr lang="en-US" altLang="zh-CN" sz="1600" dirty="0" err="1">
                <a:cs typeface="+mn-ea"/>
                <a:sym typeface="+mn-lt"/>
              </a:rPr>
              <a:t>ipsu</a:t>
            </a:r>
            <a:endParaRPr lang="zh-CN" altLang="en-US" sz="1600" dirty="0">
              <a:cs typeface="+mn-ea"/>
              <a:sym typeface="+mn-lt"/>
            </a:endParaRPr>
          </a:p>
        </p:txBody>
      </p:sp>
      <p:pic>
        <p:nvPicPr>
          <p:cNvPr id="12" name="图片 11" descr="资源 1311"/>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7585608" y="3366575"/>
            <a:ext cx="2708275" cy="2889250"/>
          </a:xfrm>
          <a:prstGeom prst="rect">
            <a:avLst/>
          </a:prstGeom>
        </p:spPr>
      </p:pic>
      <p:pic>
        <p:nvPicPr>
          <p:cNvPr id="13" name="图片 12" descr="资源 2711"/>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6398158" y="793217"/>
            <a:ext cx="1187450" cy="1790700"/>
          </a:xfrm>
          <a:prstGeom prst="rect">
            <a:avLst/>
          </a:prstGeom>
        </p:spPr>
      </p:pic>
      <p:pic>
        <p:nvPicPr>
          <p:cNvPr id="15" name="图片 14" descr="资源 3211"/>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8930107" y="2221528"/>
            <a:ext cx="1089025" cy="850900"/>
          </a:xfrm>
          <a:prstGeom prst="rect">
            <a:avLst/>
          </a:prstGeom>
        </p:spPr>
      </p:pic>
    </p:spTree>
    <p:custDataLst>
      <p:tags r:id="rId2"/>
    </p:custDataLst>
    <p:extLst>
      <p:ext uri="{BB962C8B-B14F-4D97-AF65-F5344CB8AC3E}">
        <p14:creationId xmlns:p14="http://schemas.microsoft.com/office/powerpoint/2010/main" val="1880326998"/>
      </p:ext>
    </p:extLst>
  </p:cSld>
  <p:clrMapOvr>
    <a:masterClrMapping/>
  </p:clrMapOvr>
  <mc:AlternateContent xmlns:mc="http://schemas.openxmlformats.org/markup-compatibility/2006" xmlns:p14="http://schemas.microsoft.com/office/powerpoint/2010/main">
    <mc:Choice Requires="p14">
      <p:transition p14:dur="0" advClick="0" advTm="3000"/>
    </mc:Choice>
    <mc:Fallback xmlns="">
      <p:transition advClick="0" advTm="3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circle(in)">
                                      <p:cBhvr>
                                        <p:cTn id="7" dur="2000"/>
                                        <p:tgtEl>
                                          <p:spTgt spid="21"/>
                                        </p:tgtEl>
                                      </p:cBhvr>
                                    </p:animEffect>
                                  </p:childTnLst>
                                </p:cTn>
                              </p:par>
                              <p:par>
                                <p:cTn id="8" presetID="6" presetClass="entr" presetSubtype="16"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circle(in)">
                                      <p:cBhvr>
                                        <p:cTn id="10" dur="2000"/>
                                        <p:tgtEl>
                                          <p:spTgt spid="2"/>
                                        </p:tgtEl>
                                      </p:cBhvr>
                                    </p:animEffect>
                                  </p:childTnLst>
                                </p:cTn>
                              </p:par>
                              <p:par>
                                <p:cTn id="11" presetID="6" presetClass="entr" presetSubtype="16"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circle(in)">
                                      <p:cBhvr>
                                        <p:cTn id="13" dur="2000"/>
                                        <p:tgtEl>
                                          <p:spTgt spid="5"/>
                                        </p:tgtEl>
                                      </p:cBhvr>
                                    </p:animEffect>
                                  </p:childTnLst>
                                </p:cTn>
                              </p:par>
                              <p:par>
                                <p:cTn id="14" presetID="6" presetClass="entr" presetSubtype="16"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circle(in)">
                                      <p:cBhvr>
                                        <p:cTn id="16" dur="2000"/>
                                        <p:tgtEl>
                                          <p:spTgt spid="6"/>
                                        </p:tgtEl>
                                      </p:cBhvr>
                                    </p:animEffect>
                                  </p:childTnLst>
                                </p:cTn>
                              </p:par>
                              <p:par>
                                <p:cTn id="17" presetID="6" presetClass="entr" presetSubtype="16"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circle(in)">
                                      <p:cBhvr>
                                        <p:cTn id="19" dur="2000"/>
                                        <p:tgtEl>
                                          <p:spTgt spid="9"/>
                                        </p:tgtEl>
                                      </p:cBhvr>
                                    </p:animEffect>
                                  </p:childTnLst>
                                </p:cTn>
                              </p:par>
                              <p:par>
                                <p:cTn id="20" presetID="6" presetClass="entr" presetSubtype="16" fill="hold" grpId="0" nodeType="with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circle(in)">
                                      <p:cBhvr>
                                        <p:cTn id="22" dur="2000"/>
                                        <p:tgtEl>
                                          <p:spTgt spid="20"/>
                                        </p:tgtEl>
                                      </p:cBhvr>
                                    </p:animEffect>
                                  </p:childTnLst>
                                </p:cTn>
                              </p:par>
                              <p:par>
                                <p:cTn id="23" presetID="6" presetClass="entr" presetSubtype="16"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circle(in)">
                                      <p:cBhvr>
                                        <p:cTn id="25" dur="2000"/>
                                        <p:tgtEl>
                                          <p:spTgt spid="11"/>
                                        </p:tgtEl>
                                      </p:cBhvr>
                                    </p:animEffect>
                                  </p:childTnLst>
                                </p:cTn>
                              </p:par>
                              <p:par>
                                <p:cTn id="26" presetID="6" presetClass="entr" presetSubtype="16" fill="hold" grpId="0" nodeType="with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circle(in)">
                                      <p:cBhvr>
                                        <p:cTn id="28" dur="2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 grpId="0" animBg="1"/>
      <p:bldP spid="5" grpId="0" animBg="1"/>
      <p:bldP spid="6" grpId="0" animBg="1"/>
      <p:bldP spid="9" grpId="0"/>
      <p:bldP spid="20" grpId="0"/>
      <p:bldP spid="11" grpId="0" animBg="1"/>
      <p:bldP spid="14"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图片 29" descr="资源 21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23190" y="-48895"/>
            <a:ext cx="12419965" cy="6955790"/>
          </a:xfrm>
          <a:prstGeom prst="rect">
            <a:avLst/>
          </a:prstGeom>
        </p:spPr>
      </p:pic>
      <p:pic>
        <p:nvPicPr>
          <p:cNvPr id="20" name="图片 19" descr="资源 3311"/>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69595" y="454025"/>
            <a:ext cx="3613150" cy="3442970"/>
          </a:xfrm>
          <a:prstGeom prst="rect">
            <a:avLst/>
          </a:prstGeom>
        </p:spPr>
      </p:pic>
      <p:pic>
        <p:nvPicPr>
          <p:cNvPr id="10" name="图片 9" descr="资源 2611"/>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38785" y="4121785"/>
            <a:ext cx="2038350" cy="1758950"/>
          </a:xfrm>
          <a:prstGeom prst="rect">
            <a:avLst/>
          </a:prstGeom>
        </p:spPr>
      </p:pic>
      <p:pic>
        <p:nvPicPr>
          <p:cNvPr id="34" name="图片 33" descr="资源 1311"/>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2654935" y="3896995"/>
            <a:ext cx="1527810" cy="1630045"/>
          </a:xfrm>
          <a:prstGeom prst="rect">
            <a:avLst/>
          </a:prstGeom>
        </p:spPr>
      </p:pic>
      <p:pic>
        <p:nvPicPr>
          <p:cNvPr id="17" name="图片 16" descr="资源 3011"/>
          <p:cNvPicPr>
            <a:picLocks noChangeAspect="1"/>
          </p:cNvPicPr>
          <p:nvPr/>
        </p:nvPicPr>
        <p:blipFill>
          <a:blip r:embed="rId7" cstate="screen">
            <a:extLst>
              <a:ext uri="{28A0092B-C50C-407E-A947-70E740481C1C}">
                <a14:useLocalDpi xmlns:a14="http://schemas.microsoft.com/office/drawing/2010/main"/>
              </a:ext>
            </a:extLst>
          </a:blip>
          <a:srcRect t="51908" r="-3575"/>
          <a:stretch>
            <a:fillRect/>
          </a:stretch>
        </p:blipFill>
        <p:spPr>
          <a:xfrm>
            <a:off x="4773295" y="-26035"/>
            <a:ext cx="2999105" cy="1464310"/>
          </a:xfrm>
          <a:prstGeom prst="rect">
            <a:avLst/>
          </a:prstGeom>
        </p:spPr>
      </p:pic>
      <p:pic>
        <p:nvPicPr>
          <p:cNvPr id="19" name="图片 18" descr="资源 3211"/>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4462145" y="1438275"/>
            <a:ext cx="1089025" cy="850900"/>
          </a:xfrm>
          <a:prstGeom prst="rect">
            <a:avLst/>
          </a:prstGeom>
        </p:spPr>
      </p:pic>
      <p:pic>
        <p:nvPicPr>
          <p:cNvPr id="3" name="图片 2" descr="资源 3511"/>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9098280" y="-48895"/>
            <a:ext cx="3079750" cy="3067050"/>
          </a:xfrm>
          <a:prstGeom prst="rect">
            <a:avLst/>
          </a:prstGeom>
        </p:spPr>
      </p:pic>
      <p:sp>
        <p:nvSpPr>
          <p:cNvPr id="13" name="文本框 12"/>
          <p:cNvSpPr txBox="1"/>
          <p:nvPr/>
        </p:nvSpPr>
        <p:spPr>
          <a:xfrm>
            <a:off x="5701030" y="3291840"/>
            <a:ext cx="6477000" cy="829945"/>
          </a:xfrm>
          <a:prstGeom prst="rect">
            <a:avLst/>
          </a:prstGeom>
          <a:noFill/>
        </p:spPr>
        <p:txBody>
          <a:bodyPr wrap="square" rtlCol="0">
            <a:spAutoFit/>
          </a:bodyPr>
          <a:lstStyle/>
          <a:p>
            <a:r>
              <a:rPr lang="zh-CN" altLang="en-US" sz="4800" b="1" dirty="0">
                <a:effectLst>
                  <a:outerShdw blurRad="38100" dist="38100" dir="2700000" algn="tl">
                    <a:srgbClr val="000000">
                      <a:alpha val="43137"/>
                    </a:srgbClr>
                  </a:outerShdw>
                </a:effectLst>
                <a:cs typeface="+mn-ea"/>
                <a:sym typeface="+mn-lt"/>
              </a:rPr>
              <a:t>感谢您的观看！</a:t>
            </a:r>
            <a:endParaRPr lang="zh-CN" altLang="en-US" sz="4800" b="1" dirty="0">
              <a:solidFill>
                <a:schemeClr val="tx1"/>
              </a:solidFill>
              <a:effectLst>
                <a:outerShdw blurRad="38100" dist="38100" dir="2700000" algn="tl">
                  <a:srgbClr val="000000">
                    <a:alpha val="43137"/>
                  </a:srgbClr>
                </a:outerShdw>
              </a:effectLst>
              <a:cs typeface="+mn-ea"/>
              <a:sym typeface="+mn-lt"/>
            </a:endParaRPr>
          </a:p>
        </p:txBody>
      </p:sp>
      <p:sp>
        <p:nvSpPr>
          <p:cNvPr id="6" name="Rectangle 4"/>
          <p:cNvSpPr txBox="1">
            <a:spLocks noChangeArrowheads="1"/>
          </p:cNvSpPr>
          <p:nvPr/>
        </p:nvSpPr>
        <p:spPr bwMode="auto">
          <a:xfrm>
            <a:off x="5184775" y="4364990"/>
            <a:ext cx="5923280" cy="3733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1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mn-lt"/>
                <a:ea typeface="+mn-ea"/>
                <a:cs typeface="+mn-ea"/>
                <a:sym typeface="+mn-lt"/>
              </a:rPr>
              <a:t>适用于工作总结，工作汇报，会议计划，个人述职等主题</a:t>
            </a:r>
            <a:endParaRPr kumimoji="0" lang="zh-CN" altLang="en-US" sz="1600" b="0" i="0"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mn-lt"/>
              <a:ea typeface="+mn-ea"/>
              <a:cs typeface="+mn-ea"/>
              <a:sym typeface="+mn-lt"/>
            </a:endParaRPr>
          </a:p>
        </p:txBody>
      </p:sp>
      <p:sp>
        <p:nvSpPr>
          <p:cNvPr id="7" name="TextBox 25"/>
          <p:cNvSpPr txBox="1"/>
          <p:nvPr/>
        </p:nvSpPr>
        <p:spPr>
          <a:xfrm>
            <a:off x="6040755" y="5255260"/>
            <a:ext cx="2604135" cy="338554"/>
          </a:xfrm>
          <a:prstGeom prst="rect">
            <a:avLst/>
          </a:prstGeom>
          <a:noFill/>
        </p:spPr>
        <p:txBody>
          <a:bodyPr wrap="square" rtlCol="0">
            <a:spAutoFit/>
          </a:bodyPr>
          <a:lstStyle/>
          <a:p>
            <a:pPr marL="285750" indent="-285750" defTabSz="685165" fontAlgn="base">
              <a:spcBef>
                <a:spcPct val="0"/>
              </a:spcBef>
              <a:spcAft>
                <a:spcPct val="0"/>
              </a:spcAft>
              <a:buFont typeface="Wingdings" panose="05000000000000000000" charset="0"/>
              <a:buChar char=""/>
              <a:defRPr/>
            </a:pPr>
            <a:r>
              <a:rPr lang="zh-CN" altLang="en-US" sz="1600" dirty="0">
                <a:solidFill>
                  <a:schemeClr val="tx1"/>
                </a:solidFill>
                <a:cs typeface="+mn-ea"/>
                <a:sym typeface="+mn-lt"/>
              </a:rPr>
              <a:t>汇报人：第一</a:t>
            </a:r>
            <a:r>
              <a:rPr lang="en-US" altLang="zh-CN" sz="1600" dirty="0">
                <a:solidFill>
                  <a:schemeClr val="tx1"/>
                </a:solidFill>
                <a:cs typeface="+mn-ea"/>
                <a:sym typeface="+mn-lt"/>
              </a:rPr>
              <a:t>PPT</a:t>
            </a:r>
          </a:p>
        </p:txBody>
      </p:sp>
      <p:sp>
        <p:nvSpPr>
          <p:cNvPr id="8" name="TextBox 26"/>
          <p:cNvSpPr txBox="1"/>
          <p:nvPr/>
        </p:nvSpPr>
        <p:spPr>
          <a:xfrm>
            <a:off x="8644890" y="5255260"/>
            <a:ext cx="2463165" cy="338554"/>
          </a:xfrm>
          <a:prstGeom prst="rect">
            <a:avLst/>
          </a:prstGeom>
          <a:noFill/>
          <a:ln w="9525">
            <a:noFill/>
          </a:ln>
        </p:spPr>
        <p:txBody>
          <a:bodyPr wrap="square">
            <a:spAutoFit/>
          </a:bodyPr>
          <a:lstStyle/>
          <a:p>
            <a:pPr marL="285750" indent="-285750" defTabSz="685165" fontAlgn="base">
              <a:spcBef>
                <a:spcPct val="0"/>
              </a:spcBef>
              <a:spcAft>
                <a:spcPct val="0"/>
              </a:spcAft>
              <a:buFont typeface="Wingdings" panose="05000000000000000000" charset="0"/>
              <a:buChar char=""/>
            </a:pPr>
            <a:r>
              <a:rPr lang="zh-CN" altLang="en-US" sz="1600" dirty="0">
                <a:solidFill>
                  <a:schemeClr val="tx1"/>
                </a:solidFill>
                <a:cs typeface="+mn-ea"/>
                <a:sym typeface="+mn-lt"/>
              </a:rPr>
              <a:t>时间：</a:t>
            </a:r>
            <a:r>
              <a:rPr lang="en-US" altLang="zh-CN" sz="1600" dirty="0">
                <a:solidFill>
                  <a:schemeClr val="tx1"/>
                </a:solidFill>
                <a:cs typeface="+mn-ea"/>
                <a:sym typeface="+mn-lt"/>
              </a:rPr>
              <a:t>2030</a:t>
            </a:r>
            <a:r>
              <a:rPr lang="zh-CN" altLang="en-US" sz="1600" dirty="0">
                <a:solidFill>
                  <a:schemeClr val="tx1"/>
                </a:solidFill>
                <a:cs typeface="+mn-ea"/>
                <a:sym typeface="+mn-lt"/>
              </a:rPr>
              <a:t>年</a:t>
            </a:r>
            <a:r>
              <a:rPr lang="en-US" altLang="zh-CN" sz="1600" dirty="0">
                <a:solidFill>
                  <a:schemeClr val="tx1"/>
                </a:solidFill>
                <a:cs typeface="+mn-ea"/>
                <a:sym typeface="+mn-lt"/>
              </a:rPr>
              <a:t>12</a:t>
            </a:r>
            <a:r>
              <a:rPr lang="zh-CN" altLang="en-US" sz="1600" dirty="0">
                <a:solidFill>
                  <a:schemeClr val="tx1"/>
                </a:solidFill>
                <a:cs typeface="+mn-ea"/>
                <a:sym typeface="+mn-lt"/>
              </a:rPr>
              <a:t>月</a:t>
            </a:r>
            <a:endParaRPr lang="en-US" altLang="zh-CN" sz="1600" dirty="0">
              <a:solidFill>
                <a:schemeClr val="tx1"/>
              </a:solidFill>
              <a:cs typeface="+mn-ea"/>
              <a:sym typeface="+mn-lt"/>
            </a:endParaRPr>
          </a:p>
        </p:txBody>
      </p:sp>
    </p:spTree>
    <p:extLst>
      <p:ext uri="{BB962C8B-B14F-4D97-AF65-F5344CB8AC3E}">
        <p14:creationId xmlns:p14="http://schemas.microsoft.com/office/powerpoint/2010/main" val="2208063620"/>
      </p:ext>
    </p:extLst>
  </p:cSld>
  <p:clrMapOvr>
    <a:masterClrMapping/>
  </p:clrMapOvr>
  <mc:AlternateContent xmlns:mc="http://schemas.openxmlformats.org/markup-compatibility/2006" xmlns:p14="http://schemas.microsoft.com/office/powerpoint/2010/main">
    <mc:Choice Requires="p14">
      <p:transition p14:dur="0" advClick="0" advTm="3000"/>
    </mc:Choice>
    <mc:Fallback xmlns="">
      <p:transition advClick="0" advTm="3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6" presetClass="entr" presetSubtype="0" fill="hold" grpId="0" nodeType="clickEffect">
                                  <p:stCondLst>
                                    <p:cond delay="0"/>
                                  </p:stCondLst>
                                  <p:iterate type="lt">
                                    <p:tmPct val="10000"/>
                                  </p:iterate>
                                  <p:childTnLst>
                                    <p:set>
                                      <p:cBhvr>
                                        <p:cTn id="6" dur="1" fill="hold">
                                          <p:stCondLst>
                                            <p:cond delay="0"/>
                                          </p:stCondLst>
                                        </p:cTn>
                                        <p:tgtEl>
                                          <p:spTgt spid="13"/>
                                        </p:tgtEl>
                                        <p:attrNameLst>
                                          <p:attrName>style.visibility</p:attrName>
                                        </p:attrNameLst>
                                      </p:cBhvr>
                                      <p:to>
                                        <p:strVal val="visible"/>
                                      </p:to>
                                    </p:set>
                                    <p:anim by="(-#ppt_w*2)" calcmode="lin" valueType="num">
                                      <p:cBhvr rctx="PPT">
                                        <p:cTn id="7" dur="500" autoRev="1" fill="hold">
                                          <p:stCondLst>
                                            <p:cond delay="0"/>
                                          </p:stCondLst>
                                        </p:cTn>
                                        <p:tgtEl>
                                          <p:spTgt spid="13"/>
                                        </p:tgtEl>
                                        <p:attrNameLst>
                                          <p:attrName>ppt_w</p:attrName>
                                        </p:attrNameLst>
                                      </p:cBhvr>
                                    </p:anim>
                                    <p:anim by="(#ppt_w*0.50)" calcmode="lin" valueType="num">
                                      <p:cBhvr>
                                        <p:cTn id="8" dur="500" decel="50000" autoRev="1" fill="hold">
                                          <p:stCondLst>
                                            <p:cond delay="0"/>
                                          </p:stCondLst>
                                        </p:cTn>
                                        <p:tgtEl>
                                          <p:spTgt spid="13"/>
                                        </p:tgtEl>
                                        <p:attrNameLst>
                                          <p:attrName>ppt_x</p:attrName>
                                        </p:attrNameLst>
                                      </p:cBhvr>
                                    </p:anim>
                                    <p:anim from="(-#ppt_h/2)" to="(#ppt_y)" calcmode="lin" valueType="num">
                                      <p:cBhvr>
                                        <p:cTn id="9" dur="1000" fill="hold">
                                          <p:stCondLst>
                                            <p:cond delay="0"/>
                                          </p:stCondLst>
                                        </p:cTn>
                                        <p:tgtEl>
                                          <p:spTgt spid="13"/>
                                        </p:tgtEl>
                                        <p:attrNameLst>
                                          <p:attrName>ppt_y</p:attrName>
                                        </p:attrNameLst>
                                      </p:cBhvr>
                                    </p:anim>
                                    <p:animRot by="21600000">
                                      <p:cBhvr>
                                        <p:cTn id="10" dur="1000" fill="hold">
                                          <p:stCondLst>
                                            <p:cond delay="0"/>
                                          </p:stCondLst>
                                        </p:cTn>
                                        <p:tgtEl>
                                          <p:spTgt spid="13"/>
                                        </p:tgtEl>
                                        <p:attrNameLst>
                                          <p:attrName>r</p:attrName>
                                        </p:attrNameLst>
                                      </p:cBhvr>
                                    </p:animRot>
                                  </p:childTnLst>
                                </p:cTn>
                              </p:par>
                            </p:childTnLst>
                          </p:cTn>
                        </p:par>
                        <p:par>
                          <p:cTn id="11" fill="hold">
                            <p:stCondLst>
                              <p:cond delay="1600"/>
                            </p:stCondLst>
                            <p:childTnLst>
                              <p:par>
                                <p:cTn id="12" presetID="16" presetClass="entr" presetSubtype="21" fill="hold" grpId="0" nodeType="after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barn(inVertical)">
                                      <p:cBhvr>
                                        <p:cTn id="14" dur="500"/>
                                        <p:tgtEl>
                                          <p:spTgt spid="6"/>
                                        </p:tgtEl>
                                      </p:cBhvr>
                                    </p:animEffect>
                                  </p:childTnLst>
                                </p:cTn>
                              </p:par>
                            </p:childTnLst>
                          </p:cTn>
                        </p:par>
                        <p:par>
                          <p:cTn id="15" fill="hold">
                            <p:stCondLst>
                              <p:cond delay="2100"/>
                            </p:stCondLst>
                            <p:childTnLst>
                              <p:par>
                                <p:cTn id="16" presetID="22" presetClass="entr" presetSubtype="8" fill="hold" grpId="0" nodeType="after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wipe(left)">
                                      <p:cBhvr>
                                        <p:cTn id="18" dur="500"/>
                                        <p:tgtEl>
                                          <p:spTgt spid="7"/>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wipe(left)">
                                      <p:cBhvr>
                                        <p:cTn id="2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6" grpId="0" bldLvl="0" animBg="1"/>
      <p:bldP spid="7" grpId="0"/>
      <p:bldP spid="8"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063553" y="4437112"/>
            <a:ext cx="9025003" cy="21602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100" dirty="0">
                <a:solidFill>
                  <a:srgbClr val="EEECE1">
                    <a:lumMod val="25000"/>
                  </a:srgbClr>
                </a:solidFill>
                <a:latin typeface="微软雅黑" panose="020B0503020204020204" pitchFamily="34" charset="-122"/>
                <a:ea typeface="微软雅黑" panose="020B0503020204020204" pitchFamily="34" charset="-122"/>
              </a:rPr>
              <a:t>PPT</a:t>
            </a:r>
            <a:r>
              <a:rPr lang="zh-CN" altLang="en-US" sz="1100" dirty="0">
                <a:solidFill>
                  <a:srgbClr val="EEECE1">
                    <a:lumMod val="25000"/>
                  </a:srgbClr>
                </a:solidFill>
                <a:latin typeface="微软雅黑" panose="020B0503020204020204" pitchFamily="34" charset="-122"/>
                <a:ea typeface="微软雅黑" panose="020B0503020204020204" pitchFamily="34" charset="-122"/>
              </a:rPr>
              <a:t>模板：       </a:t>
            </a:r>
            <a:r>
              <a:rPr lang="en-US" altLang="zh-CN" sz="1100" dirty="0">
                <a:solidFill>
                  <a:srgbClr val="EEECE1">
                    <a:lumMod val="25000"/>
                  </a:srgbClr>
                </a:solidFill>
                <a:latin typeface="微软雅黑" panose="020B0503020204020204" pitchFamily="34" charset="-122"/>
                <a:ea typeface="微软雅黑" panose="020B0503020204020204" pitchFamily="34" charset="-122"/>
                <a:hlinkClick r:id="rId2"/>
              </a:rPr>
              <a:t>www.1ppt.com/moban/</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                    </a:t>
            </a:r>
            <a:r>
              <a:rPr lang="zh-CN" altLang="en-US" sz="1100" dirty="0">
                <a:solidFill>
                  <a:srgbClr val="EEECE1">
                    <a:lumMod val="25000"/>
                  </a:srgbClr>
                </a:solidFill>
                <a:latin typeface="微软雅黑" panose="020B0503020204020204" pitchFamily="34" charset="-122"/>
                <a:ea typeface="微软雅黑" panose="020B0503020204020204" pitchFamily="34" charset="-122"/>
              </a:rPr>
              <a:t>行业</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PPT</a:t>
            </a:r>
            <a:r>
              <a:rPr lang="zh-CN" altLang="en-US" sz="1100" dirty="0">
                <a:solidFill>
                  <a:srgbClr val="EEECE1">
                    <a:lumMod val="25000"/>
                  </a:srgbClr>
                </a:solidFill>
                <a:latin typeface="微软雅黑" panose="020B0503020204020204" pitchFamily="34" charset="-122"/>
                <a:ea typeface="微软雅黑" panose="020B0503020204020204" pitchFamily="34" charset="-122"/>
              </a:rPr>
              <a:t>模板：</a:t>
            </a:r>
            <a:r>
              <a:rPr lang="en-US" altLang="zh-CN" sz="1100" dirty="0">
                <a:solidFill>
                  <a:srgbClr val="EEECE1">
                    <a:lumMod val="25000"/>
                  </a:srgbClr>
                </a:solidFill>
                <a:latin typeface="微软雅黑" panose="020B0503020204020204" pitchFamily="34" charset="-122"/>
                <a:ea typeface="微软雅黑" panose="020B0503020204020204" pitchFamily="34" charset="-122"/>
                <a:hlinkClick r:id="rId3"/>
              </a:rPr>
              <a:t>www.1ppt.com/hangye/</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 </a:t>
            </a:r>
          </a:p>
          <a:p>
            <a:r>
              <a:rPr lang="zh-CN" altLang="en-US" sz="1100" dirty="0">
                <a:solidFill>
                  <a:srgbClr val="EEECE1">
                    <a:lumMod val="25000"/>
                  </a:srgbClr>
                </a:solidFill>
                <a:latin typeface="微软雅黑" panose="020B0503020204020204" pitchFamily="34" charset="-122"/>
                <a:ea typeface="微软雅黑" panose="020B0503020204020204" pitchFamily="34" charset="-122"/>
              </a:rPr>
              <a:t>节日</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PPT</a:t>
            </a:r>
            <a:r>
              <a:rPr lang="zh-CN" altLang="en-US" sz="1100" dirty="0">
                <a:solidFill>
                  <a:srgbClr val="EEECE1">
                    <a:lumMod val="25000"/>
                  </a:srgbClr>
                </a:solidFill>
                <a:latin typeface="微软雅黑" panose="020B0503020204020204" pitchFamily="34" charset="-122"/>
                <a:ea typeface="微软雅黑" panose="020B0503020204020204" pitchFamily="34" charset="-122"/>
              </a:rPr>
              <a:t>模板：</a:t>
            </a:r>
            <a:r>
              <a:rPr lang="en-US" altLang="zh-CN" sz="1100" dirty="0">
                <a:solidFill>
                  <a:srgbClr val="EEECE1">
                    <a:lumMod val="25000"/>
                  </a:srgbClr>
                </a:solidFill>
                <a:latin typeface="微软雅黑" panose="020B0503020204020204" pitchFamily="34" charset="-122"/>
                <a:ea typeface="微软雅黑" panose="020B0503020204020204" pitchFamily="34" charset="-122"/>
                <a:hlinkClick r:id="rId4"/>
              </a:rPr>
              <a:t>www.1ppt.com/jieri/</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                          PPT</a:t>
            </a:r>
            <a:r>
              <a:rPr lang="zh-CN" altLang="en-US" sz="1100" dirty="0">
                <a:solidFill>
                  <a:srgbClr val="EEECE1">
                    <a:lumMod val="25000"/>
                  </a:srgbClr>
                </a:solidFill>
                <a:latin typeface="微软雅黑" panose="020B0503020204020204" pitchFamily="34" charset="-122"/>
                <a:ea typeface="微软雅黑" panose="020B0503020204020204" pitchFamily="34" charset="-122"/>
              </a:rPr>
              <a:t>素材：       </a:t>
            </a:r>
            <a:r>
              <a:rPr lang="en-US" altLang="zh-CN" sz="1100" dirty="0">
                <a:solidFill>
                  <a:srgbClr val="EEECE1">
                    <a:lumMod val="25000"/>
                  </a:srgbClr>
                </a:solidFill>
                <a:latin typeface="微软雅黑" panose="020B0503020204020204" pitchFamily="34" charset="-122"/>
                <a:ea typeface="微软雅黑" panose="020B0503020204020204" pitchFamily="34" charset="-122"/>
                <a:hlinkClick r:id="rId5"/>
              </a:rPr>
              <a:t>www.1ppt.com/sucai/</a:t>
            </a:r>
            <a:endParaRPr lang="en-US" altLang="zh-CN" sz="1100" dirty="0">
              <a:solidFill>
                <a:srgbClr val="EEECE1">
                  <a:lumMod val="25000"/>
                </a:srgbClr>
              </a:solidFill>
              <a:latin typeface="微软雅黑" panose="020B0503020204020204" pitchFamily="34" charset="-122"/>
              <a:ea typeface="微软雅黑" panose="020B0503020204020204" pitchFamily="34" charset="-122"/>
            </a:endParaRPr>
          </a:p>
          <a:p>
            <a:r>
              <a:rPr lang="en-US" altLang="zh-CN" sz="1100" dirty="0">
                <a:solidFill>
                  <a:srgbClr val="EEECE1">
                    <a:lumMod val="25000"/>
                  </a:srgbClr>
                </a:solidFill>
                <a:latin typeface="微软雅黑" panose="020B0503020204020204" pitchFamily="34" charset="-122"/>
                <a:ea typeface="微软雅黑" panose="020B0503020204020204" pitchFamily="34" charset="-122"/>
              </a:rPr>
              <a:t>PPT</a:t>
            </a:r>
            <a:r>
              <a:rPr lang="zh-CN" altLang="en-US" sz="1100" dirty="0">
                <a:solidFill>
                  <a:srgbClr val="EEECE1">
                    <a:lumMod val="25000"/>
                  </a:srgbClr>
                </a:solidFill>
                <a:latin typeface="微软雅黑" panose="020B0503020204020204" pitchFamily="34" charset="-122"/>
                <a:ea typeface="微软雅黑" panose="020B0503020204020204" pitchFamily="34" charset="-122"/>
              </a:rPr>
              <a:t>背景图片：</a:t>
            </a:r>
            <a:r>
              <a:rPr lang="en-US" altLang="zh-CN" sz="1100" dirty="0">
                <a:solidFill>
                  <a:srgbClr val="EEECE1">
                    <a:lumMod val="25000"/>
                  </a:srgbClr>
                </a:solidFill>
                <a:latin typeface="微软雅黑" panose="020B0503020204020204" pitchFamily="34" charset="-122"/>
                <a:ea typeface="微软雅黑" panose="020B0503020204020204" pitchFamily="34" charset="-122"/>
                <a:hlinkClick r:id="rId6"/>
              </a:rPr>
              <a:t>www.1ppt.com/beijing/</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                     PPT</a:t>
            </a:r>
            <a:r>
              <a:rPr lang="zh-CN" altLang="en-US" sz="1100" dirty="0">
                <a:solidFill>
                  <a:srgbClr val="EEECE1">
                    <a:lumMod val="25000"/>
                  </a:srgbClr>
                </a:solidFill>
                <a:latin typeface="微软雅黑" panose="020B0503020204020204" pitchFamily="34" charset="-122"/>
                <a:ea typeface="微软雅黑" panose="020B0503020204020204" pitchFamily="34" charset="-122"/>
              </a:rPr>
              <a:t>图表：       </a:t>
            </a:r>
            <a:r>
              <a:rPr lang="en-US" altLang="zh-CN" sz="1100" dirty="0">
                <a:solidFill>
                  <a:srgbClr val="EEECE1">
                    <a:lumMod val="25000"/>
                  </a:srgbClr>
                </a:solidFill>
                <a:latin typeface="微软雅黑" panose="020B0503020204020204" pitchFamily="34" charset="-122"/>
                <a:ea typeface="微软雅黑" panose="020B0503020204020204" pitchFamily="34" charset="-122"/>
                <a:hlinkClick r:id="rId7"/>
              </a:rPr>
              <a:t>www.1ppt.com/tubiao/</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      </a:t>
            </a:r>
          </a:p>
          <a:p>
            <a:r>
              <a:rPr lang="zh-CN" altLang="en-US" sz="1100" dirty="0">
                <a:solidFill>
                  <a:srgbClr val="EEECE1">
                    <a:lumMod val="25000"/>
                  </a:srgbClr>
                </a:solidFill>
                <a:latin typeface="微软雅黑" panose="020B0503020204020204" pitchFamily="34" charset="-122"/>
                <a:ea typeface="微软雅黑" panose="020B0503020204020204" pitchFamily="34" charset="-122"/>
              </a:rPr>
              <a:t>优秀</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PPT</a:t>
            </a:r>
            <a:r>
              <a:rPr lang="zh-CN" altLang="en-US" sz="1100" dirty="0">
                <a:solidFill>
                  <a:srgbClr val="EEECE1">
                    <a:lumMod val="25000"/>
                  </a:srgbClr>
                </a:solidFill>
                <a:latin typeface="微软雅黑" panose="020B0503020204020204" pitchFamily="34" charset="-122"/>
                <a:ea typeface="微软雅黑" panose="020B0503020204020204" pitchFamily="34" charset="-122"/>
              </a:rPr>
              <a:t>下载：</a:t>
            </a:r>
            <a:r>
              <a:rPr lang="en-US" altLang="zh-CN" sz="1100" dirty="0">
                <a:solidFill>
                  <a:srgbClr val="EEECE1">
                    <a:lumMod val="25000"/>
                  </a:srgbClr>
                </a:solidFill>
                <a:latin typeface="微软雅黑" panose="020B0503020204020204" pitchFamily="34" charset="-122"/>
                <a:ea typeface="微软雅黑" panose="020B0503020204020204" pitchFamily="34" charset="-122"/>
                <a:hlinkClick r:id="rId8"/>
              </a:rPr>
              <a:t>www.1ppt.com/xiazai/</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                       PPT</a:t>
            </a:r>
            <a:r>
              <a:rPr lang="zh-CN" altLang="en-US" sz="1100" dirty="0">
                <a:solidFill>
                  <a:srgbClr val="EEECE1">
                    <a:lumMod val="25000"/>
                  </a:srgbClr>
                </a:solidFill>
                <a:latin typeface="微软雅黑" panose="020B0503020204020204" pitchFamily="34" charset="-122"/>
                <a:ea typeface="微软雅黑" panose="020B0503020204020204" pitchFamily="34" charset="-122"/>
              </a:rPr>
              <a:t>教程：       </a:t>
            </a:r>
            <a:r>
              <a:rPr lang="en-US" altLang="zh-CN" sz="1100" dirty="0">
                <a:solidFill>
                  <a:srgbClr val="EEECE1">
                    <a:lumMod val="25000"/>
                  </a:srgbClr>
                </a:solidFill>
                <a:latin typeface="微软雅黑" panose="020B0503020204020204" pitchFamily="34" charset="-122"/>
                <a:ea typeface="微软雅黑" panose="020B0503020204020204" pitchFamily="34" charset="-122"/>
                <a:hlinkClick r:id="rId9"/>
              </a:rPr>
              <a:t>www.1ppt.com/powerpoint/</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      </a:t>
            </a:r>
          </a:p>
          <a:p>
            <a:r>
              <a:rPr lang="en-US" altLang="zh-CN" sz="1100" dirty="0">
                <a:solidFill>
                  <a:srgbClr val="EEECE1">
                    <a:lumMod val="25000"/>
                  </a:srgbClr>
                </a:solidFill>
                <a:latin typeface="微软雅黑" panose="020B0503020204020204" pitchFamily="34" charset="-122"/>
                <a:ea typeface="微软雅黑" panose="020B0503020204020204" pitchFamily="34" charset="-122"/>
              </a:rPr>
              <a:t>Word</a:t>
            </a:r>
            <a:r>
              <a:rPr lang="zh-CN" altLang="en-US" sz="1100" dirty="0">
                <a:solidFill>
                  <a:srgbClr val="EEECE1">
                    <a:lumMod val="25000"/>
                  </a:srgbClr>
                </a:solidFill>
                <a:latin typeface="微软雅黑" panose="020B0503020204020204" pitchFamily="34" charset="-122"/>
                <a:ea typeface="微软雅黑" panose="020B0503020204020204" pitchFamily="34" charset="-122"/>
              </a:rPr>
              <a:t>教程：    </a:t>
            </a:r>
            <a:r>
              <a:rPr lang="en-US" altLang="zh-CN" sz="1100" dirty="0">
                <a:solidFill>
                  <a:srgbClr val="EEECE1">
                    <a:lumMod val="25000"/>
                  </a:srgbClr>
                </a:solidFill>
                <a:latin typeface="微软雅黑" panose="020B0503020204020204" pitchFamily="34" charset="-122"/>
                <a:ea typeface="微软雅黑" panose="020B0503020204020204" pitchFamily="34" charset="-122"/>
                <a:hlinkClick r:id="rId10"/>
              </a:rPr>
              <a:t>www.1ppt.com/word/</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                        Excel</a:t>
            </a:r>
            <a:r>
              <a:rPr lang="zh-CN" altLang="en-US" sz="1100" dirty="0">
                <a:solidFill>
                  <a:srgbClr val="EEECE1">
                    <a:lumMod val="25000"/>
                  </a:srgbClr>
                </a:solidFill>
                <a:latin typeface="微软雅黑" panose="020B0503020204020204" pitchFamily="34" charset="-122"/>
                <a:ea typeface="微软雅黑" panose="020B0503020204020204" pitchFamily="34" charset="-122"/>
              </a:rPr>
              <a:t>教程：     </a:t>
            </a:r>
            <a:r>
              <a:rPr lang="en-US" altLang="zh-CN" sz="1100" dirty="0">
                <a:solidFill>
                  <a:srgbClr val="EEECE1">
                    <a:lumMod val="25000"/>
                  </a:srgbClr>
                </a:solidFill>
                <a:latin typeface="微软雅黑" panose="020B0503020204020204" pitchFamily="34" charset="-122"/>
                <a:ea typeface="微软雅黑" panose="020B0503020204020204" pitchFamily="34" charset="-122"/>
                <a:hlinkClick r:id="rId11"/>
              </a:rPr>
              <a:t>www.1ppt.com/excel/</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  </a:t>
            </a:r>
          </a:p>
          <a:p>
            <a:r>
              <a:rPr lang="zh-CN" altLang="en-US" sz="1100" dirty="0">
                <a:solidFill>
                  <a:srgbClr val="EEECE1">
                    <a:lumMod val="25000"/>
                  </a:srgbClr>
                </a:solidFill>
                <a:latin typeface="微软雅黑" panose="020B0503020204020204" pitchFamily="34" charset="-122"/>
                <a:ea typeface="微软雅黑" panose="020B0503020204020204" pitchFamily="34" charset="-122"/>
              </a:rPr>
              <a:t>个人简历：      </a:t>
            </a:r>
            <a:r>
              <a:rPr lang="en-US" altLang="zh-CN" sz="1100" dirty="0">
                <a:solidFill>
                  <a:srgbClr val="EEECE1">
                    <a:lumMod val="25000"/>
                  </a:srgbClr>
                </a:solidFill>
                <a:latin typeface="微软雅黑" panose="020B0503020204020204" pitchFamily="34" charset="-122"/>
                <a:ea typeface="微软雅黑" panose="020B0503020204020204" pitchFamily="34" charset="-122"/>
                <a:hlinkClick r:id="rId12"/>
              </a:rPr>
              <a:t>www.1ppt.com/jianli/</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                         PPT</a:t>
            </a:r>
            <a:r>
              <a:rPr lang="zh-CN" altLang="en-US" sz="1100" dirty="0">
                <a:solidFill>
                  <a:srgbClr val="EEECE1">
                    <a:lumMod val="25000"/>
                  </a:srgbClr>
                </a:solidFill>
                <a:latin typeface="微软雅黑" panose="020B0503020204020204" pitchFamily="34" charset="-122"/>
                <a:ea typeface="微软雅黑" panose="020B0503020204020204" pitchFamily="34" charset="-122"/>
              </a:rPr>
              <a:t>课件：       </a:t>
            </a:r>
            <a:r>
              <a:rPr lang="en-US" altLang="zh-CN" sz="1100" dirty="0">
                <a:solidFill>
                  <a:srgbClr val="EEECE1">
                    <a:lumMod val="25000"/>
                  </a:srgbClr>
                </a:solidFill>
                <a:latin typeface="微软雅黑" panose="020B0503020204020204" pitchFamily="34" charset="-122"/>
                <a:ea typeface="微软雅黑" panose="020B0503020204020204" pitchFamily="34" charset="-122"/>
                <a:hlinkClick r:id="rId13"/>
              </a:rPr>
              <a:t>www.1ppt.com/kejian/</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 </a:t>
            </a:r>
          </a:p>
          <a:p>
            <a:r>
              <a:rPr lang="zh-CN" altLang="en-US" sz="1100" dirty="0">
                <a:solidFill>
                  <a:srgbClr val="EEECE1">
                    <a:lumMod val="25000"/>
                  </a:srgbClr>
                </a:solidFill>
                <a:latin typeface="微软雅黑" panose="020B0503020204020204" pitchFamily="34" charset="-122"/>
                <a:ea typeface="微软雅黑" panose="020B0503020204020204" pitchFamily="34" charset="-122"/>
              </a:rPr>
              <a:t>手抄报：          </a:t>
            </a:r>
            <a:r>
              <a:rPr lang="en-US" altLang="zh-CN" sz="1100" dirty="0">
                <a:solidFill>
                  <a:srgbClr val="EEECE1">
                    <a:lumMod val="25000"/>
                  </a:srgbClr>
                </a:solidFill>
                <a:latin typeface="微软雅黑" panose="020B0503020204020204" pitchFamily="34" charset="-122"/>
                <a:ea typeface="微软雅黑" panose="020B0503020204020204" pitchFamily="34" charset="-122"/>
                <a:hlinkClick r:id="rId14"/>
              </a:rPr>
              <a:t>www.1ppt.com/shouchaobao/</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          </a:t>
            </a:r>
            <a:r>
              <a:rPr lang="zh-CN" altLang="en-US" sz="1100" dirty="0">
                <a:solidFill>
                  <a:srgbClr val="EEECE1">
                    <a:lumMod val="25000"/>
                  </a:srgbClr>
                </a:solidFill>
                <a:latin typeface="微软雅黑" panose="020B0503020204020204" pitchFamily="34" charset="-122"/>
                <a:ea typeface="微软雅黑" panose="020B0503020204020204" pitchFamily="34" charset="-122"/>
              </a:rPr>
              <a:t>试题下载：      </a:t>
            </a:r>
            <a:r>
              <a:rPr lang="en-US" altLang="zh-CN" sz="1100" dirty="0">
                <a:solidFill>
                  <a:srgbClr val="EEECE1">
                    <a:lumMod val="25000"/>
                  </a:srgbClr>
                </a:solidFill>
                <a:latin typeface="微软雅黑" panose="020B0503020204020204" pitchFamily="34" charset="-122"/>
                <a:ea typeface="微软雅黑" panose="020B0503020204020204" pitchFamily="34" charset="-122"/>
                <a:hlinkClick r:id="rId15"/>
              </a:rPr>
              <a:t>www.1ppt.com/shiti/</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  </a:t>
            </a:r>
          </a:p>
          <a:p>
            <a:r>
              <a:rPr lang="zh-CN" altLang="en-US" sz="1100" dirty="0">
                <a:solidFill>
                  <a:srgbClr val="EEECE1">
                    <a:lumMod val="25000"/>
                  </a:srgbClr>
                </a:solidFill>
                <a:latin typeface="微软雅黑" panose="020B0503020204020204" pitchFamily="34" charset="-122"/>
                <a:ea typeface="微软雅黑" panose="020B0503020204020204" pitchFamily="34" charset="-122"/>
              </a:rPr>
              <a:t>教案下载：      </a:t>
            </a:r>
            <a:r>
              <a:rPr lang="en-US" altLang="zh-CN" sz="1100" dirty="0">
                <a:solidFill>
                  <a:srgbClr val="EEECE1">
                    <a:lumMod val="25000"/>
                  </a:srgbClr>
                </a:solidFill>
                <a:latin typeface="微软雅黑" panose="020B0503020204020204" pitchFamily="34" charset="-122"/>
                <a:ea typeface="微软雅黑" panose="020B0503020204020204" pitchFamily="34" charset="-122"/>
                <a:hlinkClick r:id="rId16"/>
              </a:rPr>
              <a:t>www.1ppt.com/jiaoan/</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                       </a:t>
            </a:r>
            <a:r>
              <a:rPr lang="zh-CN" altLang="en-US" sz="1100" dirty="0">
                <a:solidFill>
                  <a:srgbClr val="EEECE1">
                    <a:lumMod val="25000"/>
                  </a:srgbClr>
                </a:solidFill>
                <a:latin typeface="微软雅黑" panose="020B0503020204020204" pitchFamily="34" charset="-122"/>
                <a:ea typeface="微软雅黑" panose="020B0503020204020204" pitchFamily="34" charset="-122"/>
              </a:rPr>
              <a:t>字体下载：      </a:t>
            </a:r>
            <a:r>
              <a:rPr lang="en-US" altLang="zh-CN" sz="1100" dirty="0">
                <a:solidFill>
                  <a:srgbClr val="EEECE1">
                    <a:lumMod val="25000"/>
                  </a:srgbClr>
                </a:solidFill>
                <a:latin typeface="微软雅黑" panose="020B0503020204020204" pitchFamily="34" charset="-122"/>
                <a:ea typeface="微软雅黑" panose="020B0503020204020204" pitchFamily="34" charset="-122"/>
                <a:hlinkClick r:id="rId17"/>
              </a:rPr>
              <a:t>www.1ppt.com/ziti/</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               </a:t>
            </a:r>
            <a:endParaRPr lang="zh-CN" altLang="en-US" sz="1100" dirty="0">
              <a:solidFill>
                <a:srgbClr val="EEECE1">
                  <a:lumMod val="25000"/>
                </a:srgbClr>
              </a:solidFill>
              <a:latin typeface="微软雅黑" panose="020B0503020204020204" pitchFamily="34" charset="-122"/>
              <a:ea typeface="微软雅黑" panose="020B0503020204020204" pitchFamily="34" charset="-122"/>
            </a:endParaRPr>
          </a:p>
        </p:txBody>
      </p:sp>
      <p:sp>
        <p:nvSpPr>
          <p:cNvPr id="3" name="Rectangle 17"/>
          <p:cNvSpPr>
            <a:spLocks noChangeArrowheads="1"/>
          </p:cNvSpPr>
          <p:nvPr/>
        </p:nvSpPr>
        <p:spPr bwMode="gray">
          <a:xfrm>
            <a:off x="0" y="2998275"/>
            <a:ext cx="12192000" cy="1366829"/>
          </a:xfrm>
          <a:prstGeom prst="rect">
            <a:avLst/>
          </a:prstGeom>
          <a:solidFill>
            <a:schemeClr val="tx2">
              <a:lumMod val="75000"/>
            </a:schemeClr>
          </a:solidFill>
          <a:ln w="9525">
            <a:noFill/>
            <a:miter lim="800000"/>
            <a:headEnd/>
            <a:tailEnd/>
          </a:ln>
        </p:spPr>
        <p:txBody>
          <a:bodyPr wrap="none" anchor="ctr"/>
          <a:lstStyle/>
          <a:p>
            <a:pPr>
              <a:defRPr/>
            </a:pPr>
            <a:endParaRPr lang="zh-CN" altLang="en-US" kern="0" dirty="0">
              <a:solidFill>
                <a:srgbClr val="005397"/>
              </a:solidFill>
              <a:latin typeface="Arial"/>
              <a:ea typeface="微软雅黑"/>
            </a:endParaRPr>
          </a:p>
        </p:txBody>
      </p:sp>
      <p:sp>
        <p:nvSpPr>
          <p:cNvPr id="15" name="Rectangle 3"/>
          <p:cNvSpPr>
            <a:spLocks noChangeArrowheads="1"/>
          </p:cNvSpPr>
          <p:nvPr/>
        </p:nvSpPr>
        <p:spPr bwMode="auto">
          <a:xfrm>
            <a:off x="528408" y="3097348"/>
            <a:ext cx="5471583" cy="1195751"/>
          </a:xfrm>
          <a:prstGeom prst="rect">
            <a:avLst/>
          </a:prstGeom>
          <a:noFill/>
          <a:ln w="3175" algn="ctr">
            <a:noFill/>
            <a:prstDash val="dash"/>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spcBef>
                <a:spcPct val="20000"/>
              </a:spcBef>
              <a:buClr>
                <a:srgbClr val="5B8CC1"/>
              </a:buClr>
              <a:buFont typeface="Wingdings" pitchFamily="2" charset="2"/>
              <a:buNone/>
              <a:defRPr/>
            </a:pPr>
            <a:r>
              <a:rPr lang="zh-CN" altLang="en-US" sz="2000" b="1" kern="0" dirty="0">
                <a:solidFill>
                  <a:prstClr val="white"/>
                </a:solidFill>
                <a:latin typeface="微软雅黑" pitchFamily="34" charset="-122"/>
                <a:ea typeface="微软雅黑" pitchFamily="34" charset="-122"/>
              </a:rPr>
              <a:t>可以在下列情况使用</a:t>
            </a:r>
            <a:endParaRPr lang="zh-CN" altLang="en-US" sz="1200" kern="0" dirty="0">
              <a:solidFill>
                <a:prstClr val="white"/>
              </a:solidFill>
              <a:latin typeface="微软雅黑" pitchFamily="34" charset="-122"/>
              <a:ea typeface="微软雅黑" pitchFamily="34" charset="-122"/>
            </a:endParaRPr>
          </a:p>
          <a:p>
            <a:pPr>
              <a:lnSpc>
                <a:spcPct val="150000"/>
              </a:lnSpc>
              <a:buClr>
                <a:srgbClr val="5B8CC1"/>
              </a:buClr>
              <a:buFont typeface="Wingdings" pitchFamily="2" charset="2"/>
              <a:buChar char="n"/>
              <a:defRPr/>
            </a:pPr>
            <a:r>
              <a:rPr lang="zh-CN" altLang="en-US" sz="1200" kern="0" dirty="0">
                <a:solidFill>
                  <a:prstClr val="white"/>
                </a:solidFill>
                <a:latin typeface="微软雅黑" pitchFamily="34" charset="-122"/>
                <a:ea typeface="微软雅黑" pitchFamily="34" charset="-122"/>
              </a:rPr>
              <a:t>个人学习、研究。</a:t>
            </a:r>
          </a:p>
          <a:p>
            <a:pPr>
              <a:lnSpc>
                <a:spcPct val="150000"/>
              </a:lnSpc>
              <a:buClr>
                <a:srgbClr val="5B8CC1"/>
              </a:buClr>
              <a:buFont typeface="Wingdings" pitchFamily="2" charset="2"/>
              <a:buChar char="n"/>
              <a:defRPr/>
            </a:pPr>
            <a:r>
              <a:rPr lang="zh-CN" altLang="en-US" sz="1200" kern="0" dirty="0">
                <a:solidFill>
                  <a:prstClr val="white"/>
                </a:solidFill>
                <a:latin typeface="微软雅黑" pitchFamily="34" charset="-122"/>
                <a:ea typeface="微软雅黑" pitchFamily="34" charset="-122"/>
              </a:rPr>
              <a:t>拷贝模板中的内容用于其它幻灯片母版中使用。</a:t>
            </a:r>
          </a:p>
        </p:txBody>
      </p:sp>
      <p:sp>
        <p:nvSpPr>
          <p:cNvPr id="16" name="Rectangle 4"/>
          <p:cNvSpPr>
            <a:spLocks noChangeArrowheads="1"/>
          </p:cNvSpPr>
          <p:nvPr/>
        </p:nvSpPr>
        <p:spPr bwMode="auto">
          <a:xfrm>
            <a:off x="6096000" y="3097348"/>
            <a:ext cx="5471584" cy="1195751"/>
          </a:xfrm>
          <a:prstGeom prst="rect">
            <a:avLst/>
          </a:prstGeom>
          <a:noFill/>
          <a:ln w="3175" algn="ctr">
            <a:noFill/>
            <a:prstDash val="dash"/>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spcBef>
                <a:spcPct val="20000"/>
              </a:spcBef>
              <a:buClr>
                <a:srgbClr val="5B8CC1"/>
              </a:buClr>
              <a:buFont typeface="Wingdings" pitchFamily="2" charset="2"/>
              <a:buNone/>
              <a:defRPr/>
            </a:pPr>
            <a:r>
              <a:rPr lang="zh-CN" altLang="en-US" sz="2000" b="1" kern="0" dirty="0">
                <a:solidFill>
                  <a:prstClr val="white"/>
                </a:solidFill>
                <a:latin typeface="微软雅黑" pitchFamily="34" charset="-122"/>
                <a:ea typeface="微软雅黑" pitchFamily="34" charset="-122"/>
              </a:rPr>
              <a:t>不可以在以下情况使用</a:t>
            </a:r>
            <a:endParaRPr lang="zh-CN" altLang="en-US" sz="1050" b="1" kern="0" dirty="0">
              <a:solidFill>
                <a:prstClr val="white"/>
              </a:solidFill>
              <a:latin typeface="微软雅黑" pitchFamily="34" charset="-122"/>
              <a:ea typeface="微软雅黑" pitchFamily="34" charset="-122"/>
            </a:endParaRPr>
          </a:p>
          <a:p>
            <a:pPr>
              <a:lnSpc>
                <a:spcPct val="150000"/>
              </a:lnSpc>
              <a:buClr>
                <a:srgbClr val="5B8CC1"/>
              </a:buClr>
              <a:buFont typeface="Wingdings" pitchFamily="2" charset="2"/>
              <a:buChar char="n"/>
              <a:defRPr/>
            </a:pPr>
            <a:r>
              <a:rPr lang="zh-CN" altLang="en-US" sz="1200" kern="0" dirty="0">
                <a:solidFill>
                  <a:prstClr val="white"/>
                </a:solidFill>
                <a:latin typeface="微软雅黑" pitchFamily="34" charset="-122"/>
                <a:ea typeface="微软雅黑" pitchFamily="34" charset="-122"/>
              </a:rPr>
              <a:t>任何形式的在线付费下载。</a:t>
            </a:r>
          </a:p>
          <a:p>
            <a:pPr>
              <a:lnSpc>
                <a:spcPct val="150000"/>
              </a:lnSpc>
              <a:buClr>
                <a:srgbClr val="5B8CC1"/>
              </a:buClr>
              <a:buFont typeface="Wingdings" pitchFamily="2" charset="2"/>
              <a:buChar char="n"/>
              <a:defRPr/>
            </a:pPr>
            <a:r>
              <a:rPr lang="zh-CN" altLang="en-US" sz="1200" kern="0" dirty="0">
                <a:solidFill>
                  <a:prstClr val="white"/>
                </a:solidFill>
                <a:latin typeface="微软雅黑" pitchFamily="34" charset="-122"/>
                <a:ea typeface="微软雅黑" pitchFamily="34" charset="-122"/>
              </a:rPr>
              <a:t>刻录光碟销售。</a:t>
            </a:r>
            <a:endParaRPr lang="zh-CN" altLang="en-GB" sz="1200" kern="0" dirty="0">
              <a:solidFill>
                <a:prstClr val="white"/>
              </a:solidFill>
              <a:latin typeface="微软雅黑" pitchFamily="34" charset="-122"/>
              <a:ea typeface="微软雅黑" pitchFamily="34" charset="-122"/>
            </a:endParaRPr>
          </a:p>
        </p:txBody>
      </p:sp>
      <p:pic>
        <p:nvPicPr>
          <p:cNvPr id="1027" name="Picture 3"/>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947369" y="356248"/>
            <a:ext cx="7893049" cy="2352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689600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7a4a8960-6304-4f4e-94b3-c7908b635fad"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1649649" y="251930"/>
            <a:ext cx="8271540" cy="5193293"/>
            <a:chOff x="1649648" y="251930"/>
            <a:chExt cx="8271540" cy="5193293"/>
          </a:xfrm>
        </p:grpSpPr>
        <p:grpSp>
          <p:nvGrpSpPr>
            <p:cNvPr id="5" name="íṩḷîďè"/>
            <p:cNvGrpSpPr/>
            <p:nvPr/>
          </p:nvGrpSpPr>
          <p:grpSpPr>
            <a:xfrm>
              <a:off x="3932651" y="1634654"/>
              <a:ext cx="4107561" cy="3810569"/>
              <a:chOff x="3932651" y="1634654"/>
              <a:chExt cx="4107561" cy="3810569"/>
            </a:xfrm>
          </p:grpSpPr>
          <p:sp>
            <p:nvSpPr>
              <p:cNvPr id="18" name="i$ḻíďe"/>
              <p:cNvSpPr/>
              <p:nvPr/>
            </p:nvSpPr>
            <p:spPr bwMode="auto">
              <a:xfrm>
                <a:off x="4653399" y="4573936"/>
                <a:ext cx="416354" cy="864289"/>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600" h="21600">
                    <a:moveTo>
                      <a:pt x="0" y="5423"/>
                    </a:moveTo>
                    <a:lnTo>
                      <a:pt x="12010" y="0"/>
                    </a:lnTo>
                    <a:lnTo>
                      <a:pt x="21600" y="13360"/>
                    </a:lnTo>
                    <a:lnTo>
                      <a:pt x="11612" y="21600"/>
                    </a:lnTo>
                    <a:lnTo>
                      <a:pt x="0" y="5423"/>
                    </a:lnTo>
                    <a:close/>
                    <a:moveTo>
                      <a:pt x="0" y="5423"/>
                    </a:moveTo>
                  </a:path>
                </a:pathLst>
              </a:custGeom>
              <a:solidFill>
                <a:schemeClr val="accent2">
                  <a:lumMod val="75000"/>
                </a:schemeClr>
              </a:solidFill>
              <a:ln>
                <a:noFill/>
              </a:ln>
            </p:spPr>
            <p:txBody>
              <a:bodyPr anchor="ctr"/>
              <a:lstStyle/>
              <a:p>
                <a:pPr algn="ctr"/>
                <a:endParaRPr/>
              </a:p>
            </p:txBody>
          </p:sp>
          <p:sp>
            <p:nvSpPr>
              <p:cNvPr id="19" name="íSliďê"/>
              <p:cNvSpPr/>
              <p:nvPr/>
            </p:nvSpPr>
            <p:spPr bwMode="auto">
              <a:xfrm>
                <a:off x="4744367" y="4098052"/>
                <a:ext cx="3295845" cy="1333174"/>
              </a:xfrm>
              <a:custGeom>
                <a:avLst/>
                <a:gdLst>
                  <a:gd name="T0" fmla="*/ 0 w 21598"/>
                  <a:gd name="T1" fmla="*/ 0 h 21600"/>
                  <a:gd name="T2" fmla="*/ 0 w 21598"/>
                  <a:gd name="T3" fmla="*/ 0 h 21600"/>
                  <a:gd name="T4" fmla="*/ 0 w 21598"/>
                  <a:gd name="T5" fmla="*/ 0 h 21600"/>
                  <a:gd name="T6" fmla="*/ 0 w 21598"/>
                  <a:gd name="T7" fmla="*/ 0 h 21600"/>
                  <a:gd name="T8" fmla="*/ 0 w 21598"/>
                  <a:gd name="T9" fmla="*/ 0 h 21600"/>
                  <a:gd name="T10" fmla="*/ 0 w 21598"/>
                  <a:gd name="T11" fmla="*/ 0 h 21600"/>
                  <a:gd name="T12" fmla="*/ 0 w 21598"/>
                  <a:gd name="T13" fmla="*/ 0 h 21600"/>
                  <a:gd name="T14" fmla="*/ 0 w 21598"/>
                  <a:gd name="T15" fmla="*/ 0 h 21600"/>
                  <a:gd name="T16" fmla="*/ 0 w 21598"/>
                  <a:gd name="T17" fmla="*/ 0 h 21600"/>
                  <a:gd name="T18" fmla="*/ 0 w 21598"/>
                  <a:gd name="T19" fmla="*/ 0 h 21600"/>
                  <a:gd name="T20" fmla="*/ 0 w 21598"/>
                  <a:gd name="T21" fmla="*/ 0 h 21600"/>
                  <a:gd name="T22" fmla="*/ 0 w 21598"/>
                  <a:gd name="T23" fmla="*/ 0 h 21600"/>
                  <a:gd name="T24" fmla="*/ 0 w 21598"/>
                  <a:gd name="T25" fmla="*/ 0 h 21600"/>
                  <a:gd name="T26" fmla="*/ 0 w 21598"/>
                  <a:gd name="T27" fmla="*/ 0 h 21600"/>
                  <a:gd name="T28" fmla="*/ 0 w 21598"/>
                  <a:gd name="T29" fmla="*/ 0 h 21600"/>
                  <a:gd name="T30" fmla="*/ 0 w 21598"/>
                  <a:gd name="T31" fmla="*/ 0 h 2160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1598" h="21600">
                    <a:moveTo>
                      <a:pt x="20841" y="0"/>
                    </a:moveTo>
                    <a:cubicBezTo>
                      <a:pt x="21090" y="1245"/>
                      <a:pt x="21278" y="2503"/>
                      <a:pt x="21404" y="3756"/>
                    </a:cubicBezTo>
                    <a:cubicBezTo>
                      <a:pt x="21531" y="5008"/>
                      <a:pt x="21595" y="6256"/>
                      <a:pt x="21597" y="7481"/>
                    </a:cubicBezTo>
                    <a:cubicBezTo>
                      <a:pt x="21600" y="8704"/>
                      <a:pt x="21540" y="9906"/>
                      <a:pt x="21418" y="11066"/>
                    </a:cubicBezTo>
                    <a:cubicBezTo>
                      <a:pt x="21296" y="12225"/>
                      <a:pt x="21112" y="13345"/>
                      <a:pt x="20865" y="14403"/>
                    </a:cubicBezTo>
                    <a:cubicBezTo>
                      <a:pt x="20598" y="15546"/>
                      <a:pt x="20270" y="16568"/>
                      <a:pt x="19890" y="17457"/>
                    </a:cubicBezTo>
                    <a:cubicBezTo>
                      <a:pt x="19510" y="18346"/>
                      <a:pt x="19077" y="19103"/>
                      <a:pt x="18600" y="19717"/>
                    </a:cubicBezTo>
                    <a:cubicBezTo>
                      <a:pt x="18123" y="20330"/>
                      <a:pt x="17602" y="20801"/>
                      <a:pt x="17044" y="21118"/>
                    </a:cubicBezTo>
                    <a:cubicBezTo>
                      <a:pt x="16486" y="21436"/>
                      <a:pt x="15892" y="21600"/>
                      <a:pt x="15270" y="21600"/>
                    </a:cubicBezTo>
                    <a:lnTo>
                      <a:pt x="1426" y="21600"/>
                    </a:lnTo>
                    <a:lnTo>
                      <a:pt x="0" y="11366"/>
                    </a:lnTo>
                    <a:lnTo>
                      <a:pt x="2659" y="4641"/>
                    </a:lnTo>
                    <a:lnTo>
                      <a:pt x="12989" y="4641"/>
                    </a:lnTo>
                    <a:lnTo>
                      <a:pt x="18343" y="7593"/>
                    </a:lnTo>
                    <a:lnTo>
                      <a:pt x="20841" y="0"/>
                    </a:lnTo>
                    <a:close/>
                    <a:moveTo>
                      <a:pt x="20841" y="0"/>
                    </a:moveTo>
                  </a:path>
                </a:pathLst>
              </a:custGeom>
              <a:solidFill>
                <a:schemeClr val="tx2">
                  <a:lumMod val="40000"/>
                  <a:lumOff val="60000"/>
                </a:schemeClr>
              </a:solidFill>
              <a:ln>
                <a:noFill/>
              </a:ln>
            </p:spPr>
            <p:txBody>
              <a:bodyPr anchor="ctr"/>
              <a:lstStyle/>
              <a:p>
                <a:pPr algn="ctr"/>
                <a:endParaRPr/>
              </a:p>
            </p:txBody>
          </p:sp>
          <p:sp>
            <p:nvSpPr>
              <p:cNvPr id="20" name="í$ḷïḍê"/>
              <p:cNvSpPr/>
              <p:nvPr/>
            </p:nvSpPr>
            <p:spPr bwMode="auto">
              <a:xfrm>
                <a:off x="5146726" y="4238018"/>
                <a:ext cx="1577947" cy="146964"/>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600" h="21600">
                    <a:moveTo>
                      <a:pt x="0" y="21600"/>
                    </a:moveTo>
                    <a:lnTo>
                      <a:pt x="2011" y="0"/>
                    </a:lnTo>
                    <a:lnTo>
                      <a:pt x="19849" y="0"/>
                    </a:lnTo>
                    <a:lnTo>
                      <a:pt x="21600" y="21600"/>
                    </a:lnTo>
                    <a:lnTo>
                      <a:pt x="0" y="21600"/>
                    </a:lnTo>
                    <a:close/>
                    <a:moveTo>
                      <a:pt x="0" y="21600"/>
                    </a:moveTo>
                  </a:path>
                </a:pathLst>
              </a:custGeom>
              <a:solidFill>
                <a:schemeClr val="accent1">
                  <a:lumMod val="75000"/>
                </a:schemeClr>
              </a:solidFill>
              <a:ln>
                <a:noFill/>
              </a:ln>
            </p:spPr>
            <p:txBody>
              <a:bodyPr anchor="ctr"/>
              <a:lstStyle/>
              <a:p>
                <a:pPr algn="ctr"/>
                <a:endParaRPr/>
              </a:p>
            </p:txBody>
          </p:sp>
          <p:sp>
            <p:nvSpPr>
              <p:cNvPr id="21" name="îṣḻiḓe"/>
              <p:cNvSpPr/>
              <p:nvPr/>
            </p:nvSpPr>
            <p:spPr bwMode="auto">
              <a:xfrm>
                <a:off x="6591719" y="4238018"/>
                <a:ext cx="944669" cy="328920"/>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600" h="21600">
                    <a:moveTo>
                      <a:pt x="2922" y="9704"/>
                    </a:moveTo>
                    <a:lnTo>
                      <a:pt x="0" y="0"/>
                    </a:lnTo>
                    <a:lnTo>
                      <a:pt x="15426" y="9825"/>
                    </a:lnTo>
                    <a:lnTo>
                      <a:pt x="21600" y="21600"/>
                    </a:lnTo>
                    <a:lnTo>
                      <a:pt x="2922" y="9704"/>
                    </a:lnTo>
                    <a:close/>
                    <a:moveTo>
                      <a:pt x="2922" y="9704"/>
                    </a:moveTo>
                  </a:path>
                </a:pathLst>
              </a:custGeom>
              <a:solidFill>
                <a:schemeClr val="accent1">
                  <a:lumMod val="50000"/>
                </a:schemeClr>
              </a:solidFill>
              <a:ln>
                <a:noFill/>
              </a:ln>
            </p:spPr>
            <p:txBody>
              <a:bodyPr anchor="ctr"/>
              <a:lstStyle/>
              <a:p>
                <a:pPr algn="ctr"/>
                <a:endParaRPr/>
              </a:p>
            </p:txBody>
          </p:sp>
          <p:sp>
            <p:nvSpPr>
              <p:cNvPr id="22" name="íṥļîḓê"/>
              <p:cNvSpPr/>
              <p:nvPr/>
            </p:nvSpPr>
            <p:spPr bwMode="auto">
              <a:xfrm>
                <a:off x="7270482" y="4007074"/>
                <a:ext cx="650772" cy="566862"/>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600" h="21600">
                    <a:moveTo>
                      <a:pt x="8957" y="21600"/>
                    </a:moveTo>
                    <a:lnTo>
                      <a:pt x="0" y="14735"/>
                    </a:lnTo>
                    <a:lnTo>
                      <a:pt x="10443" y="0"/>
                    </a:lnTo>
                    <a:lnTo>
                      <a:pt x="21600" y="3757"/>
                    </a:lnTo>
                    <a:lnTo>
                      <a:pt x="8957" y="21600"/>
                    </a:lnTo>
                    <a:close/>
                    <a:moveTo>
                      <a:pt x="8957" y="21600"/>
                    </a:moveTo>
                  </a:path>
                </a:pathLst>
              </a:custGeom>
              <a:solidFill>
                <a:schemeClr val="accent1">
                  <a:lumMod val="50000"/>
                </a:schemeClr>
              </a:solidFill>
              <a:ln>
                <a:noFill/>
              </a:ln>
            </p:spPr>
            <p:txBody>
              <a:bodyPr anchor="ctr"/>
              <a:lstStyle/>
              <a:p>
                <a:pPr algn="ctr"/>
                <a:endParaRPr/>
              </a:p>
            </p:txBody>
          </p:sp>
          <p:sp>
            <p:nvSpPr>
              <p:cNvPr id="23" name="ïS1ïďe"/>
              <p:cNvSpPr/>
              <p:nvPr/>
            </p:nvSpPr>
            <p:spPr bwMode="auto">
              <a:xfrm>
                <a:off x="5192210" y="2110538"/>
                <a:ext cx="678762" cy="346415"/>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600" h="21600">
                    <a:moveTo>
                      <a:pt x="20860" y="7702"/>
                    </a:moveTo>
                    <a:lnTo>
                      <a:pt x="21600" y="21600"/>
                    </a:lnTo>
                    <a:lnTo>
                      <a:pt x="4372" y="15238"/>
                    </a:lnTo>
                    <a:lnTo>
                      <a:pt x="0" y="0"/>
                    </a:lnTo>
                    <a:lnTo>
                      <a:pt x="20860" y="7702"/>
                    </a:lnTo>
                    <a:close/>
                    <a:moveTo>
                      <a:pt x="20860" y="7702"/>
                    </a:moveTo>
                  </a:path>
                </a:pathLst>
              </a:custGeom>
              <a:solidFill>
                <a:schemeClr val="accent3">
                  <a:lumMod val="75000"/>
                </a:schemeClr>
              </a:solidFill>
              <a:ln>
                <a:noFill/>
              </a:ln>
            </p:spPr>
            <p:txBody>
              <a:bodyPr anchor="ctr"/>
              <a:lstStyle/>
              <a:p>
                <a:pPr algn="ctr"/>
                <a:endParaRPr/>
              </a:p>
            </p:txBody>
          </p:sp>
          <p:sp>
            <p:nvSpPr>
              <p:cNvPr id="24" name="ï$ḻîḋe"/>
              <p:cNvSpPr/>
              <p:nvPr/>
            </p:nvSpPr>
            <p:spPr bwMode="auto">
              <a:xfrm>
                <a:off x="3932651" y="2194517"/>
                <a:ext cx="2022292" cy="3250706"/>
              </a:xfrm>
              <a:custGeom>
                <a:avLst/>
                <a:gdLst>
                  <a:gd name="T0" fmla="*/ 0 w 21571"/>
                  <a:gd name="T1" fmla="*/ 0 h 21600"/>
                  <a:gd name="T2" fmla="*/ 0 w 21571"/>
                  <a:gd name="T3" fmla="*/ 0 h 21600"/>
                  <a:gd name="T4" fmla="*/ 0 w 21571"/>
                  <a:gd name="T5" fmla="*/ 0 h 21600"/>
                  <a:gd name="T6" fmla="*/ 0 w 21571"/>
                  <a:gd name="T7" fmla="*/ 0 h 21600"/>
                  <a:gd name="T8" fmla="*/ 0 w 21571"/>
                  <a:gd name="T9" fmla="*/ 0 h 21600"/>
                  <a:gd name="T10" fmla="*/ 0 w 21571"/>
                  <a:gd name="T11" fmla="*/ 0 h 21600"/>
                  <a:gd name="T12" fmla="*/ 0 w 21571"/>
                  <a:gd name="T13" fmla="*/ 0 h 21600"/>
                  <a:gd name="T14" fmla="*/ 0 w 21571"/>
                  <a:gd name="T15" fmla="*/ 0 h 21600"/>
                  <a:gd name="T16" fmla="*/ 0 w 21571"/>
                  <a:gd name="T17" fmla="*/ 0 h 21600"/>
                  <a:gd name="T18" fmla="*/ 0 w 21571"/>
                  <a:gd name="T19" fmla="*/ 0 h 21600"/>
                  <a:gd name="T20" fmla="*/ 0 w 21571"/>
                  <a:gd name="T21" fmla="*/ 0 h 21600"/>
                  <a:gd name="T22" fmla="*/ 0 w 21571"/>
                  <a:gd name="T23" fmla="*/ 0 h 21600"/>
                  <a:gd name="T24" fmla="*/ 0 w 21571"/>
                  <a:gd name="T25" fmla="*/ 0 h 21600"/>
                  <a:gd name="T26" fmla="*/ 0 w 21571"/>
                  <a:gd name="T27" fmla="*/ 0 h 21600"/>
                  <a:gd name="T28" fmla="*/ 0 w 21571"/>
                  <a:gd name="T29" fmla="*/ 0 h 21600"/>
                  <a:gd name="T30" fmla="*/ 0 w 21571"/>
                  <a:gd name="T31" fmla="*/ 0 h 2160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1571" h="21600">
                    <a:moveTo>
                      <a:pt x="12991" y="0"/>
                    </a:moveTo>
                    <a:lnTo>
                      <a:pt x="19819" y="804"/>
                    </a:lnTo>
                    <a:lnTo>
                      <a:pt x="21571" y="4643"/>
                    </a:lnTo>
                    <a:lnTo>
                      <a:pt x="13036" y="13865"/>
                    </a:lnTo>
                    <a:lnTo>
                      <a:pt x="7671" y="17284"/>
                    </a:lnTo>
                    <a:lnTo>
                      <a:pt x="10056" y="21600"/>
                    </a:lnTo>
                    <a:cubicBezTo>
                      <a:pt x="9071" y="21589"/>
                      <a:pt x="8131" y="21515"/>
                      <a:pt x="7249" y="21380"/>
                    </a:cubicBezTo>
                    <a:cubicBezTo>
                      <a:pt x="6366" y="21245"/>
                      <a:pt x="5541" y="21050"/>
                      <a:pt x="4786" y="20799"/>
                    </a:cubicBezTo>
                    <a:cubicBezTo>
                      <a:pt x="4030" y="20547"/>
                      <a:pt x="3345" y="20240"/>
                      <a:pt x="2742" y="19880"/>
                    </a:cubicBezTo>
                    <a:cubicBezTo>
                      <a:pt x="2139" y="19521"/>
                      <a:pt x="1619" y="19109"/>
                      <a:pt x="1193" y="18650"/>
                    </a:cubicBezTo>
                    <a:cubicBezTo>
                      <a:pt x="759" y="18181"/>
                      <a:pt x="444" y="17683"/>
                      <a:pt x="247" y="17167"/>
                    </a:cubicBezTo>
                    <a:cubicBezTo>
                      <a:pt x="50" y="16650"/>
                      <a:pt x="-29" y="16115"/>
                      <a:pt x="10" y="15569"/>
                    </a:cubicBezTo>
                    <a:cubicBezTo>
                      <a:pt x="48" y="15024"/>
                      <a:pt x="204" y="14469"/>
                      <a:pt x="477" y="13914"/>
                    </a:cubicBezTo>
                    <a:cubicBezTo>
                      <a:pt x="751" y="13358"/>
                      <a:pt x="1141" y="12802"/>
                      <a:pt x="1647" y="12255"/>
                    </a:cubicBezTo>
                    <a:lnTo>
                      <a:pt x="12991" y="0"/>
                    </a:lnTo>
                    <a:close/>
                    <a:moveTo>
                      <a:pt x="12991" y="0"/>
                    </a:moveTo>
                  </a:path>
                </a:pathLst>
              </a:custGeom>
              <a:solidFill>
                <a:schemeClr val="accent2"/>
              </a:solidFill>
              <a:ln>
                <a:noFill/>
              </a:ln>
            </p:spPr>
            <p:txBody>
              <a:bodyPr anchor="ctr"/>
              <a:lstStyle/>
              <a:p>
                <a:pPr algn="ctr"/>
                <a:endParaRPr/>
              </a:p>
            </p:txBody>
          </p:sp>
          <p:sp>
            <p:nvSpPr>
              <p:cNvPr id="25" name="îŝḷïḋé"/>
              <p:cNvSpPr/>
              <p:nvPr/>
            </p:nvSpPr>
            <p:spPr bwMode="auto">
              <a:xfrm>
                <a:off x="5157222" y="2894346"/>
                <a:ext cx="804718" cy="1385661"/>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600" h="21600">
                    <a:moveTo>
                      <a:pt x="21483" y="0"/>
                    </a:moveTo>
                    <a:lnTo>
                      <a:pt x="21600" y="1767"/>
                    </a:lnTo>
                    <a:lnTo>
                      <a:pt x="3858" y="19605"/>
                    </a:lnTo>
                    <a:lnTo>
                      <a:pt x="0" y="21600"/>
                    </a:lnTo>
                    <a:lnTo>
                      <a:pt x="21483" y="0"/>
                    </a:lnTo>
                    <a:close/>
                    <a:moveTo>
                      <a:pt x="21483" y="0"/>
                    </a:moveTo>
                  </a:path>
                </a:pathLst>
              </a:custGeom>
              <a:solidFill>
                <a:schemeClr val="accent2">
                  <a:lumMod val="75000"/>
                </a:schemeClr>
              </a:solidFill>
              <a:ln>
                <a:noFill/>
              </a:ln>
            </p:spPr>
            <p:txBody>
              <a:bodyPr anchor="ctr"/>
              <a:lstStyle/>
              <a:p>
                <a:pPr algn="ctr"/>
                <a:endParaRPr/>
              </a:p>
            </p:txBody>
          </p:sp>
          <p:sp>
            <p:nvSpPr>
              <p:cNvPr id="26" name="işļíḍè"/>
              <p:cNvSpPr/>
              <p:nvPr/>
            </p:nvSpPr>
            <p:spPr bwMode="auto">
              <a:xfrm>
                <a:off x="4653399" y="4154038"/>
                <a:ext cx="647273" cy="640344"/>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600" h="21600">
                    <a:moveTo>
                      <a:pt x="16800" y="4307"/>
                    </a:moveTo>
                    <a:lnTo>
                      <a:pt x="21600" y="0"/>
                    </a:lnTo>
                    <a:lnTo>
                      <a:pt x="7725" y="14281"/>
                    </a:lnTo>
                    <a:lnTo>
                      <a:pt x="0" y="21600"/>
                    </a:lnTo>
                    <a:lnTo>
                      <a:pt x="16800" y="4307"/>
                    </a:lnTo>
                    <a:close/>
                    <a:moveTo>
                      <a:pt x="16800" y="4307"/>
                    </a:moveTo>
                  </a:path>
                </a:pathLst>
              </a:custGeom>
              <a:solidFill>
                <a:srgbClr val="B619BF"/>
              </a:solidFill>
              <a:ln>
                <a:noFill/>
              </a:ln>
            </p:spPr>
            <p:txBody>
              <a:bodyPr anchor="ctr"/>
              <a:lstStyle/>
              <a:p>
                <a:pPr algn="ctr"/>
                <a:endParaRPr/>
              </a:p>
            </p:txBody>
          </p:sp>
          <p:sp>
            <p:nvSpPr>
              <p:cNvPr id="27" name="îşľïďè"/>
              <p:cNvSpPr/>
              <p:nvPr/>
            </p:nvSpPr>
            <p:spPr bwMode="auto">
              <a:xfrm>
                <a:off x="5192210" y="1634654"/>
                <a:ext cx="2687059" cy="2855302"/>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w 21600"/>
                  <a:gd name="T17" fmla="*/ 0 h 21600"/>
                  <a:gd name="T18" fmla="*/ 0 w 21600"/>
                  <a:gd name="T19" fmla="*/ 0 h 21600"/>
                  <a:gd name="T20" fmla="*/ 0 w 21600"/>
                  <a:gd name="T21" fmla="*/ 0 h 21600"/>
                  <a:gd name="T22" fmla="*/ 0 w 21600"/>
                  <a:gd name="T23" fmla="*/ 0 h 21600"/>
                  <a:gd name="T24" fmla="*/ 0 w 21600"/>
                  <a:gd name="T25" fmla="*/ 0 h 21600"/>
                  <a:gd name="T26" fmla="*/ 0 w 21600"/>
                  <a:gd name="T27" fmla="*/ 0 h 21600"/>
                  <a:gd name="T28" fmla="*/ 0 w 21600"/>
                  <a:gd name="T29" fmla="*/ 0 h 21600"/>
                  <a:gd name="T30" fmla="*/ 0 w 21600"/>
                  <a:gd name="T31" fmla="*/ 0 h 2160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1600" h="21600">
                    <a:moveTo>
                      <a:pt x="6371" y="0"/>
                    </a:moveTo>
                    <a:cubicBezTo>
                      <a:pt x="7026" y="0"/>
                      <a:pt x="7666" y="89"/>
                      <a:pt x="8281" y="262"/>
                    </a:cubicBezTo>
                    <a:cubicBezTo>
                      <a:pt x="8896" y="434"/>
                      <a:pt x="9488" y="691"/>
                      <a:pt x="10044" y="1024"/>
                    </a:cubicBezTo>
                    <a:cubicBezTo>
                      <a:pt x="10600" y="1358"/>
                      <a:pt x="11122" y="1770"/>
                      <a:pt x="11601" y="2254"/>
                    </a:cubicBezTo>
                    <a:cubicBezTo>
                      <a:pt x="12080" y="2737"/>
                      <a:pt x="12515" y="3293"/>
                      <a:pt x="12897" y="3915"/>
                    </a:cubicBezTo>
                    <a:lnTo>
                      <a:pt x="21600" y="18090"/>
                    </a:lnTo>
                    <a:lnTo>
                      <a:pt x="18629" y="21600"/>
                    </a:lnTo>
                    <a:lnTo>
                      <a:pt x="13362" y="20496"/>
                    </a:lnTo>
                    <a:lnTo>
                      <a:pt x="6933" y="10023"/>
                    </a:lnTo>
                    <a:lnTo>
                      <a:pt x="5294" y="4611"/>
                    </a:lnTo>
                    <a:lnTo>
                      <a:pt x="0" y="3670"/>
                    </a:lnTo>
                    <a:cubicBezTo>
                      <a:pt x="383" y="3086"/>
                      <a:pt x="814" y="2564"/>
                      <a:pt x="1285" y="2111"/>
                    </a:cubicBezTo>
                    <a:cubicBezTo>
                      <a:pt x="1757" y="1657"/>
                      <a:pt x="2268" y="1271"/>
                      <a:pt x="2810" y="959"/>
                    </a:cubicBezTo>
                    <a:cubicBezTo>
                      <a:pt x="3352" y="646"/>
                      <a:pt x="3926" y="406"/>
                      <a:pt x="4522" y="245"/>
                    </a:cubicBezTo>
                    <a:cubicBezTo>
                      <a:pt x="5119" y="83"/>
                      <a:pt x="5738" y="0"/>
                      <a:pt x="6371" y="0"/>
                    </a:cubicBezTo>
                    <a:close/>
                    <a:moveTo>
                      <a:pt x="6371" y="0"/>
                    </a:moveTo>
                  </a:path>
                </a:pathLst>
              </a:custGeom>
              <a:solidFill>
                <a:schemeClr val="tx1">
                  <a:lumMod val="95000"/>
                  <a:lumOff val="5000"/>
                </a:schemeClr>
              </a:solidFill>
              <a:ln>
                <a:solidFill>
                  <a:schemeClr val="accent6">
                    <a:lumMod val="60000"/>
                    <a:lumOff val="40000"/>
                  </a:schemeClr>
                </a:solidFill>
              </a:ln>
            </p:spPr>
            <p:txBody>
              <a:bodyPr anchor="ctr"/>
              <a:lstStyle/>
              <a:p>
                <a:pPr algn="ctr"/>
                <a:endParaRPr dirty="0"/>
              </a:p>
            </p:txBody>
          </p:sp>
          <p:sp>
            <p:nvSpPr>
              <p:cNvPr id="28" name="îŝlíḋê"/>
              <p:cNvSpPr/>
              <p:nvPr/>
            </p:nvSpPr>
            <p:spPr bwMode="auto">
              <a:xfrm>
                <a:off x="6038913" y="2950333"/>
                <a:ext cx="811716" cy="1385661"/>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600" h="21600">
                    <a:moveTo>
                      <a:pt x="21600" y="21600"/>
                    </a:moveTo>
                    <a:lnTo>
                      <a:pt x="17571" y="19396"/>
                    </a:lnTo>
                    <a:lnTo>
                      <a:pt x="0" y="1558"/>
                    </a:lnTo>
                    <a:lnTo>
                      <a:pt x="323" y="0"/>
                    </a:lnTo>
                    <a:lnTo>
                      <a:pt x="21600" y="21600"/>
                    </a:lnTo>
                    <a:close/>
                    <a:moveTo>
                      <a:pt x="21600" y="21600"/>
                    </a:moveTo>
                  </a:path>
                </a:pathLst>
              </a:custGeom>
              <a:solidFill>
                <a:schemeClr val="accent3">
                  <a:lumMod val="75000"/>
                </a:schemeClr>
              </a:solidFill>
              <a:ln>
                <a:noFill/>
              </a:ln>
            </p:spPr>
            <p:txBody>
              <a:bodyPr anchor="ctr"/>
              <a:lstStyle/>
              <a:p>
                <a:pPr algn="ctr"/>
                <a:endParaRPr/>
              </a:p>
            </p:txBody>
          </p:sp>
          <p:sp>
            <p:nvSpPr>
              <p:cNvPr id="29" name="îṩľîde"/>
              <p:cNvSpPr/>
              <p:nvPr/>
            </p:nvSpPr>
            <p:spPr bwMode="auto">
              <a:xfrm>
                <a:off x="5849979" y="2250504"/>
                <a:ext cx="202929" cy="815301"/>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600" h="21600">
                    <a:moveTo>
                      <a:pt x="21600" y="18955"/>
                    </a:moveTo>
                    <a:lnTo>
                      <a:pt x="20313" y="21600"/>
                    </a:lnTo>
                    <a:lnTo>
                      <a:pt x="2475" y="5946"/>
                    </a:lnTo>
                    <a:lnTo>
                      <a:pt x="0" y="0"/>
                    </a:lnTo>
                    <a:lnTo>
                      <a:pt x="21600" y="18955"/>
                    </a:lnTo>
                    <a:close/>
                    <a:moveTo>
                      <a:pt x="21600" y="18955"/>
                    </a:moveTo>
                  </a:path>
                </a:pathLst>
              </a:custGeom>
              <a:solidFill>
                <a:schemeClr val="accent3">
                  <a:lumMod val="75000"/>
                </a:schemeClr>
              </a:solidFill>
              <a:ln>
                <a:noFill/>
              </a:ln>
            </p:spPr>
            <p:txBody>
              <a:bodyPr anchor="ctr"/>
              <a:lstStyle/>
              <a:p>
                <a:pPr algn="ctr"/>
                <a:endParaRPr/>
              </a:p>
            </p:txBody>
          </p:sp>
        </p:grpSp>
        <p:cxnSp>
          <p:nvCxnSpPr>
            <p:cNvPr id="6" name="Connector: Elbow 136"/>
            <p:cNvCxnSpPr>
              <a:cxnSpLocks/>
            </p:cNvCxnSpPr>
            <p:nvPr/>
          </p:nvCxnSpPr>
          <p:spPr>
            <a:xfrm rot="5400000" flipH="1" flipV="1">
              <a:off x="5638394" y="1131401"/>
              <a:ext cx="1707221" cy="199430"/>
            </a:xfrm>
            <a:prstGeom prst="bentConnector3">
              <a:avLst>
                <a:gd name="adj1" fmla="val 50000"/>
              </a:avLst>
            </a:prstGeom>
            <a:ln w="12700" cmpd="sng">
              <a:solidFill>
                <a:schemeClr val="tx1">
                  <a:lumMod val="95000"/>
                  <a:lumOff val="5000"/>
                </a:schemeClr>
              </a:solidFill>
              <a:prstDash val="sysDash"/>
              <a:headEnd type="none"/>
              <a:tailEnd type="oval" w="lg" len="lg"/>
            </a:ln>
            <a:effectLst/>
          </p:spPr>
          <p:style>
            <a:lnRef idx="2">
              <a:schemeClr val="accent1"/>
            </a:lnRef>
            <a:fillRef idx="0">
              <a:schemeClr val="accent1"/>
            </a:fillRef>
            <a:effectRef idx="1">
              <a:schemeClr val="accent1"/>
            </a:effectRef>
            <a:fontRef idx="minor">
              <a:schemeClr val="tx1"/>
            </a:fontRef>
          </p:style>
        </p:cxnSp>
        <p:cxnSp>
          <p:nvCxnSpPr>
            <p:cNvPr id="7" name="Connector: Elbow 137"/>
            <p:cNvCxnSpPr>
              <a:cxnSpLocks/>
            </p:cNvCxnSpPr>
            <p:nvPr/>
          </p:nvCxnSpPr>
          <p:spPr>
            <a:xfrm rot="5400000" flipH="1" flipV="1">
              <a:off x="7628574" y="3893349"/>
              <a:ext cx="1227771" cy="491191"/>
            </a:xfrm>
            <a:prstGeom prst="bentConnector3">
              <a:avLst>
                <a:gd name="adj1" fmla="val 50000"/>
              </a:avLst>
            </a:prstGeom>
            <a:ln w="12700" cmpd="sng">
              <a:solidFill>
                <a:schemeClr val="tx2">
                  <a:lumMod val="60000"/>
                  <a:lumOff val="40000"/>
                </a:schemeClr>
              </a:solidFill>
              <a:prstDash val="sysDash"/>
              <a:headEnd type="none"/>
              <a:tailEnd type="oval" w="lg" len="lg"/>
            </a:ln>
            <a:effectLst/>
          </p:spPr>
          <p:style>
            <a:lnRef idx="2">
              <a:schemeClr val="accent1"/>
            </a:lnRef>
            <a:fillRef idx="0">
              <a:schemeClr val="accent1"/>
            </a:fillRef>
            <a:effectRef idx="1">
              <a:schemeClr val="accent1"/>
            </a:effectRef>
            <a:fontRef idx="minor">
              <a:schemeClr val="tx1"/>
            </a:fontRef>
          </p:style>
        </p:cxnSp>
        <p:cxnSp>
          <p:nvCxnSpPr>
            <p:cNvPr id="8" name="Connector: Elbow 138"/>
            <p:cNvCxnSpPr>
              <a:cxnSpLocks/>
            </p:cNvCxnSpPr>
            <p:nvPr/>
          </p:nvCxnSpPr>
          <p:spPr>
            <a:xfrm rot="10800000">
              <a:off x="3330862" y="1924669"/>
              <a:ext cx="1548163" cy="808130"/>
            </a:xfrm>
            <a:prstGeom prst="bentConnector3">
              <a:avLst>
                <a:gd name="adj1" fmla="val 50000"/>
              </a:avLst>
            </a:prstGeom>
            <a:ln w="12700" cmpd="sng">
              <a:solidFill>
                <a:schemeClr val="accent2"/>
              </a:solidFill>
              <a:prstDash val="sysDash"/>
              <a:headEnd type="none"/>
              <a:tailEnd type="oval" w="lg" len="lg"/>
            </a:ln>
            <a:effectLst/>
          </p:spPr>
          <p:style>
            <a:lnRef idx="2">
              <a:schemeClr val="accent1"/>
            </a:lnRef>
            <a:fillRef idx="0">
              <a:schemeClr val="accent1"/>
            </a:fillRef>
            <a:effectRef idx="1">
              <a:schemeClr val="accent1"/>
            </a:effectRef>
            <a:fontRef idx="minor">
              <a:schemeClr val="tx1"/>
            </a:fontRef>
          </p:style>
        </p:cxnSp>
        <p:sp>
          <p:nvSpPr>
            <p:cNvPr id="16" name="ïŝlïdé"/>
            <p:cNvSpPr txBox="1"/>
            <p:nvPr/>
          </p:nvSpPr>
          <p:spPr>
            <a:xfrm>
              <a:off x="1649648" y="1816947"/>
              <a:ext cx="1368029" cy="215444"/>
            </a:xfrm>
            <a:prstGeom prst="rect">
              <a:avLst/>
            </a:prstGeom>
          </p:spPr>
          <p:txBody>
            <a:bodyPr vert="horz" wrap="none" lIns="144000" tIns="0" rIns="144000" bIns="0" anchor="ctr">
              <a:normAutofit/>
            </a:bodyPr>
            <a:lstStyle/>
            <a:p>
              <a:pPr algn="r">
                <a:spcBef>
                  <a:spcPct val="0"/>
                </a:spcBef>
              </a:pPr>
              <a:r>
                <a:rPr lang="en-US" altLang="zh-CN" sz="1400" b="1" dirty="0">
                  <a:solidFill>
                    <a:schemeClr val="accent2"/>
                  </a:solidFill>
                </a:rPr>
                <a:t>App</a:t>
              </a:r>
              <a:r>
                <a:rPr lang="zh-CN" altLang="en-US" sz="1400" b="1" dirty="0">
                  <a:solidFill>
                    <a:schemeClr val="accent2"/>
                  </a:solidFill>
                </a:rPr>
                <a:t>应用程序</a:t>
              </a:r>
            </a:p>
          </p:txBody>
        </p:sp>
        <p:sp>
          <p:nvSpPr>
            <p:cNvPr id="14" name="íṩḷïḑé"/>
            <p:cNvSpPr txBox="1"/>
            <p:nvPr/>
          </p:nvSpPr>
          <p:spPr>
            <a:xfrm>
              <a:off x="6775955" y="251930"/>
              <a:ext cx="1368029" cy="215444"/>
            </a:xfrm>
            <a:prstGeom prst="rect">
              <a:avLst/>
            </a:prstGeom>
          </p:spPr>
          <p:txBody>
            <a:bodyPr vert="horz" wrap="none" lIns="144000" tIns="0" rIns="144000" bIns="0" anchor="ctr">
              <a:normAutofit/>
            </a:bodyPr>
            <a:lstStyle/>
            <a:p>
              <a:pPr>
                <a:spcBef>
                  <a:spcPct val="0"/>
                </a:spcBef>
              </a:pPr>
              <a:r>
                <a:rPr lang="zh-CN" altLang="en-US" sz="1400" b="1" dirty="0"/>
                <a:t>微信小程序</a:t>
              </a:r>
            </a:p>
          </p:txBody>
        </p:sp>
        <p:sp>
          <p:nvSpPr>
            <p:cNvPr id="12" name="ïšḷîḓè"/>
            <p:cNvSpPr txBox="1"/>
            <p:nvPr/>
          </p:nvSpPr>
          <p:spPr>
            <a:xfrm>
              <a:off x="8553160" y="3400940"/>
              <a:ext cx="1368028" cy="215444"/>
            </a:xfrm>
            <a:prstGeom prst="rect">
              <a:avLst/>
            </a:prstGeom>
          </p:spPr>
          <p:txBody>
            <a:bodyPr vert="horz" wrap="none" lIns="144000" tIns="0" rIns="144000" bIns="0" anchor="ctr">
              <a:normAutofit/>
            </a:bodyPr>
            <a:lstStyle/>
            <a:p>
              <a:pPr>
                <a:spcBef>
                  <a:spcPct val="0"/>
                </a:spcBef>
              </a:pPr>
              <a:r>
                <a:rPr lang="en-US" altLang="zh-CN" sz="1400" b="1" dirty="0">
                  <a:solidFill>
                    <a:schemeClr val="bg2">
                      <a:lumMod val="50000"/>
                    </a:schemeClr>
                  </a:solidFill>
                </a:rPr>
                <a:t>H5</a:t>
              </a:r>
              <a:r>
                <a:rPr lang="zh-CN" altLang="en-US" sz="1400" b="1" dirty="0">
                  <a:solidFill>
                    <a:schemeClr val="bg2">
                      <a:lumMod val="50000"/>
                    </a:schemeClr>
                  </a:solidFill>
                </a:rPr>
                <a:t>网页</a:t>
              </a:r>
            </a:p>
          </p:txBody>
        </p:sp>
      </p:grpSp>
      <p:sp>
        <p:nvSpPr>
          <p:cNvPr id="43" name="îṡ1îďe">
            <a:extLst>
              <a:ext uri="{FF2B5EF4-FFF2-40B4-BE49-F238E27FC236}">
                <a16:creationId xmlns:a16="http://schemas.microsoft.com/office/drawing/2014/main" id="{B6EECBB4-FD80-4BC1-BB9F-01822605EEEC}"/>
              </a:ext>
            </a:extLst>
          </p:cNvPr>
          <p:cNvSpPr txBox="1"/>
          <p:nvPr/>
        </p:nvSpPr>
        <p:spPr bwMode="auto">
          <a:xfrm>
            <a:off x="1235708" y="499441"/>
            <a:ext cx="2195910" cy="4199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rIns="90000" anchor="ctr">
            <a:normAutofit/>
          </a:bodyPr>
          <a:lstStyle/>
          <a:p>
            <a:pPr algn="ctr">
              <a:spcBef>
                <a:spcPct val="0"/>
              </a:spcBef>
            </a:pPr>
            <a:r>
              <a:rPr lang="zh-CN" altLang="en-US" b="1" dirty="0"/>
              <a:t>可供选择的系统方案</a:t>
            </a:r>
            <a:endParaRPr lang="en-US" altLang="zh-CN" b="1" dirty="0"/>
          </a:p>
        </p:txBody>
      </p:sp>
      <p:pic>
        <p:nvPicPr>
          <p:cNvPr id="46" name="图片 45">
            <a:extLst>
              <a:ext uri="{FF2B5EF4-FFF2-40B4-BE49-F238E27FC236}">
                <a16:creationId xmlns:a16="http://schemas.microsoft.com/office/drawing/2014/main" id="{95A75C6C-2230-40C7-831B-844B4A1D2EF4}"/>
              </a:ext>
            </a:extLst>
          </p:cNvPr>
          <p:cNvPicPr>
            <a:picLocks noChangeAspect="1"/>
          </p:cNvPicPr>
          <p:nvPr/>
        </p:nvPicPr>
        <p:blipFill>
          <a:blip r:embed="rId3"/>
          <a:stretch>
            <a:fillRect/>
          </a:stretch>
        </p:blipFill>
        <p:spPr>
          <a:xfrm>
            <a:off x="505098" y="2214762"/>
            <a:ext cx="3263128" cy="2443629"/>
          </a:xfrm>
          <a:prstGeom prst="rect">
            <a:avLst/>
          </a:prstGeom>
        </p:spPr>
      </p:pic>
      <p:pic>
        <p:nvPicPr>
          <p:cNvPr id="49" name="图片 48">
            <a:extLst>
              <a:ext uri="{FF2B5EF4-FFF2-40B4-BE49-F238E27FC236}">
                <a16:creationId xmlns:a16="http://schemas.microsoft.com/office/drawing/2014/main" id="{AF922FC0-DFE3-4408-A646-CF6AE0A91572}"/>
              </a:ext>
            </a:extLst>
          </p:cNvPr>
          <p:cNvPicPr>
            <a:picLocks noChangeAspect="1"/>
          </p:cNvPicPr>
          <p:nvPr/>
        </p:nvPicPr>
        <p:blipFill>
          <a:blip r:embed="rId4"/>
          <a:stretch>
            <a:fillRect/>
          </a:stretch>
        </p:blipFill>
        <p:spPr>
          <a:xfrm>
            <a:off x="7531295" y="453210"/>
            <a:ext cx="3653003" cy="2777360"/>
          </a:xfrm>
          <a:prstGeom prst="rect">
            <a:avLst/>
          </a:prstGeom>
        </p:spPr>
      </p:pic>
      <p:pic>
        <p:nvPicPr>
          <p:cNvPr id="53" name="图片 52">
            <a:extLst>
              <a:ext uri="{FF2B5EF4-FFF2-40B4-BE49-F238E27FC236}">
                <a16:creationId xmlns:a16="http://schemas.microsoft.com/office/drawing/2014/main" id="{15604A49-0ABC-4694-9353-E566742312DC}"/>
              </a:ext>
            </a:extLst>
          </p:cNvPr>
          <p:cNvPicPr>
            <a:picLocks noChangeAspect="1"/>
          </p:cNvPicPr>
          <p:nvPr/>
        </p:nvPicPr>
        <p:blipFill>
          <a:blip r:embed="rId5"/>
          <a:stretch>
            <a:fillRect/>
          </a:stretch>
        </p:blipFill>
        <p:spPr>
          <a:xfrm>
            <a:off x="8600018" y="3669542"/>
            <a:ext cx="3429795" cy="2580256"/>
          </a:xfrm>
          <a:prstGeom prst="rect">
            <a:avLst/>
          </a:prstGeom>
        </p:spPr>
      </p:pic>
      <p:pic>
        <p:nvPicPr>
          <p:cNvPr id="9" name="图片 8">
            <a:extLst>
              <a:ext uri="{FF2B5EF4-FFF2-40B4-BE49-F238E27FC236}">
                <a16:creationId xmlns:a16="http://schemas.microsoft.com/office/drawing/2014/main" id="{E1EC9B46-65D8-4CE1-80AC-016E64DD942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95873" y="4475960"/>
            <a:ext cx="869362" cy="869362"/>
          </a:xfrm>
          <a:prstGeom prst="rect">
            <a:avLst/>
          </a:prstGeom>
        </p:spPr>
      </p:pic>
      <p:pic>
        <p:nvPicPr>
          <p:cNvPr id="11" name="图片 10">
            <a:extLst>
              <a:ext uri="{FF2B5EF4-FFF2-40B4-BE49-F238E27FC236}">
                <a16:creationId xmlns:a16="http://schemas.microsoft.com/office/drawing/2014/main" id="{0594DF7D-B514-46EB-9457-84665BCC65B7}"/>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488196" y="2883686"/>
            <a:ext cx="752977" cy="752977"/>
          </a:xfrm>
          <a:prstGeom prst="rect">
            <a:avLst/>
          </a:prstGeom>
        </p:spPr>
      </p:pic>
      <p:pic>
        <p:nvPicPr>
          <p:cNvPr id="15" name="图片 14">
            <a:extLst>
              <a:ext uri="{FF2B5EF4-FFF2-40B4-BE49-F238E27FC236}">
                <a16:creationId xmlns:a16="http://schemas.microsoft.com/office/drawing/2014/main" id="{5896079B-074B-40E7-A7B2-40E5AF463A01}"/>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692837" y="2827044"/>
            <a:ext cx="763280" cy="763280"/>
          </a:xfrm>
          <a:prstGeom prst="rect">
            <a:avLst/>
          </a:prstGeom>
        </p:spPr>
      </p:pic>
      <p:pic>
        <p:nvPicPr>
          <p:cNvPr id="3" name="图片 2">
            <a:extLst>
              <a:ext uri="{FF2B5EF4-FFF2-40B4-BE49-F238E27FC236}">
                <a16:creationId xmlns:a16="http://schemas.microsoft.com/office/drawing/2014/main" id="{4551B17E-56F0-44D1-9D25-F723EA20D47A}"/>
              </a:ext>
            </a:extLst>
          </p:cNvPr>
          <p:cNvPicPr>
            <a:picLocks noChangeAspect="1"/>
          </p:cNvPicPr>
          <p:nvPr/>
        </p:nvPicPr>
        <p:blipFill>
          <a:blip r:embed="rId9"/>
          <a:stretch>
            <a:fillRect/>
          </a:stretch>
        </p:blipFill>
        <p:spPr>
          <a:xfrm>
            <a:off x="384888" y="343632"/>
            <a:ext cx="762066" cy="731583"/>
          </a:xfrm>
          <a:prstGeom prst="rect">
            <a:avLst/>
          </a:prstGeom>
        </p:spPr>
      </p:pic>
    </p:spTree>
    <p:extLst>
      <p:ext uri="{BB962C8B-B14F-4D97-AF65-F5344CB8AC3E}">
        <p14:creationId xmlns:p14="http://schemas.microsoft.com/office/powerpoint/2010/main" val="22878013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E068830A-103E-4DEB-8D47-0CBE8138791A}"/>
              </a:ext>
            </a:extLst>
          </p:cNvPr>
          <p:cNvPicPr>
            <a:picLocks noChangeAspect="1"/>
          </p:cNvPicPr>
          <p:nvPr/>
        </p:nvPicPr>
        <p:blipFill>
          <a:blip r:embed="rId2"/>
          <a:stretch>
            <a:fillRect/>
          </a:stretch>
        </p:blipFill>
        <p:spPr>
          <a:xfrm>
            <a:off x="1622658" y="1184715"/>
            <a:ext cx="6866215" cy="4488569"/>
          </a:xfrm>
          <a:prstGeom prst="rect">
            <a:avLst/>
          </a:prstGeom>
        </p:spPr>
      </p:pic>
      <p:pic>
        <p:nvPicPr>
          <p:cNvPr id="2050" name="Picture 2">
            <a:extLst>
              <a:ext uri="{FF2B5EF4-FFF2-40B4-BE49-F238E27FC236}">
                <a16:creationId xmlns:a16="http://schemas.microsoft.com/office/drawing/2014/main" id="{A5E32579-1535-4028-B3F5-23D9FA1D313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026905" y="862257"/>
            <a:ext cx="2004137" cy="120248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C96686FD-023C-459C-A5FD-18A827F4559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026905" y="3298452"/>
            <a:ext cx="2004137" cy="1290664"/>
          </a:xfrm>
          <a:prstGeom prst="rect">
            <a:avLst/>
          </a:prstGeom>
          <a:noFill/>
          <a:extLst>
            <a:ext uri="{909E8E84-426E-40DD-AFC4-6F175D3DCCD1}">
              <a14:hiddenFill xmlns:a14="http://schemas.microsoft.com/office/drawing/2010/main">
                <a:solidFill>
                  <a:srgbClr val="FFFFFF"/>
                </a:solidFill>
              </a14:hiddenFill>
            </a:ext>
          </a:extLst>
        </p:spPr>
      </p:pic>
      <p:sp>
        <p:nvSpPr>
          <p:cNvPr id="8" name="îṡ1îďe">
            <a:extLst>
              <a:ext uri="{FF2B5EF4-FFF2-40B4-BE49-F238E27FC236}">
                <a16:creationId xmlns:a16="http://schemas.microsoft.com/office/drawing/2014/main" id="{ED8BC51E-746E-453F-B864-E06DAB199809}"/>
              </a:ext>
            </a:extLst>
          </p:cNvPr>
          <p:cNvSpPr txBox="1"/>
          <p:nvPr/>
        </p:nvSpPr>
        <p:spPr bwMode="auto">
          <a:xfrm>
            <a:off x="1235708" y="499441"/>
            <a:ext cx="2195910" cy="4199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rIns="90000" anchor="ctr">
            <a:normAutofit/>
          </a:bodyPr>
          <a:lstStyle/>
          <a:p>
            <a:pPr algn="ctr">
              <a:spcBef>
                <a:spcPct val="0"/>
              </a:spcBef>
            </a:pPr>
            <a:r>
              <a:rPr lang="zh-CN" altLang="en-US" b="1" dirty="0"/>
              <a:t>选择合理的系统方案</a:t>
            </a:r>
            <a:endParaRPr lang="en-US" altLang="zh-CN" b="1" dirty="0"/>
          </a:p>
        </p:txBody>
      </p:sp>
      <p:pic>
        <p:nvPicPr>
          <p:cNvPr id="9" name="图片 8">
            <a:extLst>
              <a:ext uri="{FF2B5EF4-FFF2-40B4-BE49-F238E27FC236}">
                <a16:creationId xmlns:a16="http://schemas.microsoft.com/office/drawing/2014/main" id="{DD83A669-222C-4AE9-82EF-0138A517F517}"/>
              </a:ext>
            </a:extLst>
          </p:cNvPr>
          <p:cNvPicPr>
            <a:picLocks noChangeAspect="1"/>
          </p:cNvPicPr>
          <p:nvPr/>
        </p:nvPicPr>
        <p:blipFill>
          <a:blip r:embed="rId5"/>
          <a:stretch>
            <a:fillRect/>
          </a:stretch>
        </p:blipFill>
        <p:spPr>
          <a:xfrm>
            <a:off x="384888" y="343632"/>
            <a:ext cx="762066" cy="731583"/>
          </a:xfrm>
          <a:prstGeom prst="rect">
            <a:avLst/>
          </a:prstGeom>
        </p:spPr>
      </p:pic>
    </p:spTree>
    <p:extLst>
      <p:ext uri="{BB962C8B-B14F-4D97-AF65-F5344CB8AC3E}">
        <p14:creationId xmlns:p14="http://schemas.microsoft.com/office/powerpoint/2010/main" val="18871600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7" name="Straight Connector 35"/>
          <p:cNvCxnSpPr/>
          <p:nvPr/>
        </p:nvCxnSpPr>
        <p:spPr>
          <a:xfrm>
            <a:off x="6102149" y="1448780"/>
            <a:ext cx="0" cy="4144511"/>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7" name="文本框 36">
            <a:extLst>
              <a:ext uri="{FF2B5EF4-FFF2-40B4-BE49-F238E27FC236}">
                <a16:creationId xmlns:a16="http://schemas.microsoft.com/office/drawing/2014/main" id="{EE9004CD-B436-41A5-9C17-33BF512084B0}"/>
              </a:ext>
            </a:extLst>
          </p:cNvPr>
          <p:cNvSpPr txBox="1"/>
          <p:nvPr/>
        </p:nvSpPr>
        <p:spPr>
          <a:xfrm>
            <a:off x="304016" y="2913738"/>
            <a:ext cx="5741971" cy="2308324"/>
          </a:xfrm>
          <a:prstGeom prst="rect">
            <a:avLst/>
          </a:prstGeom>
          <a:noFill/>
        </p:spPr>
        <p:txBody>
          <a:bodyPr wrap="square">
            <a:spAutoFit/>
          </a:bodyPr>
          <a:lstStyle/>
          <a:p>
            <a:r>
              <a:rPr lang="zh-CN" altLang="en-US" sz="1600" dirty="0"/>
              <a:t>1. 方案</a:t>
            </a:r>
          </a:p>
          <a:p>
            <a:r>
              <a:rPr lang="zh-CN" altLang="en-US" sz="1600" dirty="0"/>
              <a:t>    Java+ SpringBoot + Mybatis + Vue + MySql +阿里云服务器</a:t>
            </a:r>
          </a:p>
          <a:p>
            <a:r>
              <a:rPr lang="zh-CN" altLang="en-US" sz="1600" dirty="0"/>
              <a:t>2. 缺点</a:t>
            </a:r>
          </a:p>
          <a:p>
            <a:r>
              <a:rPr lang="en-US" altLang="zh-CN" sz="1600" dirty="0"/>
              <a:t>    </a:t>
            </a:r>
            <a:r>
              <a:rPr lang="zh-CN" altLang="en-US" sz="1600" dirty="0"/>
              <a:t>Spring 框架与 Vue 框架都是第一次使用，对其中很多东西并不熟悉，需要花费大量的时间自学。</a:t>
            </a:r>
          </a:p>
          <a:p>
            <a:r>
              <a:rPr lang="zh-CN" altLang="en-US" sz="1600" dirty="0"/>
              <a:t>3. 优点</a:t>
            </a:r>
          </a:p>
          <a:p>
            <a:r>
              <a:rPr lang="zh-CN" altLang="en-US" sz="1600" dirty="0"/>
              <a:t>    Vue 与 Mybatis 均简单易学且最终基本能实现预期效果。</a:t>
            </a:r>
          </a:p>
          <a:p>
            <a:r>
              <a:rPr lang="zh-CN" altLang="en-US" sz="1600" dirty="0"/>
              <a:t>4. 存在问题</a:t>
            </a:r>
          </a:p>
          <a:p>
            <a:r>
              <a:rPr lang="zh-CN" altLang="en-US" sz="1600" dirty="0"/>
              <a:t>    因为第一次使用相应的工具与技术，开发进度缓慢。</a:t>
            </a:r>
          </a:p>
        </p:txBody>
      </p:sp>
      <p:sp>
        <p:nvSpPr>
          <p:cNvPr id="39" name="文本框 38">
            <a:extLst>
              <a:ext uri="{FF2B5EF4-FFF2-40B4-BE49-F238E27FC236}">
                <a16:creationId xmlns:a16="http://schemas.microsoft.com/office/drawing/2014/main" id="{FDFE1CB7-28A7-475A-AC12-14646192483E}"/>
              </a:ext>
            </a:extLst>
          </p:cNvPr>
          <p:cNvSpPr txBox="1"/>
          <p:nvPr/>
        </p:nvSpPr>
        <p:spPr>
          <a:xfrm>
            <a:off x="6253562" y="2913738"/>
            <a:ext cx="6094602" cy="2308324"/>
          </a:xfrm>
          <a:prstGeom prst="rect">
            <a:avLst/>
          </a:prstGeom>
          <a:noFill/>
        </p:spPr>
        <p:txBody>
          <a:bodyPr wrap="square">
            <a:spAutoFit/>
          </a:bodyPr>
          <a:lstStyle/>
          <a:p>
            <a:r>
              <a:rPr lang="zh-CN" altLang="en-US" sz="1600" dirty="0"/>
              <a:t>1. 方案</a:t>
            </a:r>
          </a:p>
          <a:p>
            <a:r>
              <a:rPr lang="zh-CN" altLang="en-US" sz="1600" dirty="0"/>
              <a:t>    Java+ SpringBoot + Redis + Bootstap + MySql + 阿里云服务器</a:t>
            </a:r>
          </a:p>
          <a:p>
            <a:r>
              <a:rPr lang="zh-CN" altLang="en-US" sz="1600" dirty="0"/>
              <a:t>2. 缺点</a:t>
            </a:r>
          </a:p>
          <a:p>
            <a:r>
              <a:rPr lang="zh-CN" altLang="en-US" sz="1600" dirty="0"/>
              <a:t>（1）同样需要花费大量的时间自学；</a:t>
            </a:r>
          </a:p>
          <a:p>
            <a:r>
              <a:rPr lang="zh-CN" altLang="en-US" sz="1600" dirty="0"/>
              <a:t>（2）对于我们小组来说环境搭建较难。</a:t>
            </a:r>
          </a:p>
          <a:p>
            <a:r>
              <a:rPr lang="zh-CN" altLang="en-US" sz="1600" dirty="0"/>
              <a:t>3. 优点</a:t>
            </a:r>
          </a:p>
          <a:p>
            <a:r>
              <a:rPr lang="zh-CN" altLang="en-US" sz="1600" dirty="0"/>
              <a:t>    Redis 响应快，BootStrap 能让界面更加美观。</a:t>
            </a:r>
          </a:p>
          <a:p>
            <a:r>
              <a:rPr lang="zh-CN" altLang="en-US" sz="1600" dirty="0"/>
              <a:t>4. 存在问题</a:t>
            </a:r>
          </a:p>
          <a:p>
            <a:r>
              <a:rPr lang="zh-CN" altLang="en-US" sz="1600" dirty="0"/>
              <a:t>    环境搭配困难且开发进度缓慢。</a:t>
            </a:r>
          </a:p>
        </p:txBody>
      </p:sp>
      <p:sp>
        <p:nvSpPr>
          <p:cNvPr id="40" name="AutoShape 2">
            <a:extLst>
              <a:ext uri="{FF2B5EF4-FFF2-40B4-BE49-F238E27FC236}">
                <a16:creationId xmlns:a16="http://schemas.microsoft.com/office/drawing/2014/main" id="{54E534F1-6648-4ED2-97F2-604BD027615F}"/>
              </a:ext>
            </a:extLst>
          </p:cNvPr>
          <p:cNvSpPr>
            <a:spLocks noChangeAspect="1" noChangeArrowheads="1"/>
          </p:cNvSpPr>
          <p:nvPr/>
        </p:nvSpPr>
        <p:spPr bwMode="auto">
          <a:xfrm>
            <a:off x="5991225" y="347927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AutoShape 4">
            <a:extLst>
              <a:ext uri="{FF2B5EF4-FFF2-40B4-BE49-F238E27FC236}">
                <a16:creationId xmlns:a16="http://schemas.microsoft.com/office/drawing/2014/main" id="{4E5D5C6D-DD1B-4686-8FC4-CE31E037BE1F}"/>
              </a:ext>
            </a:extLst>
          </p:cNvPr>
          <p:cNvSpPr>
            <a:spLocks noChangeAspect="1" noChangeArrowheads="1"/>
          </p:cNvSpPr>
          <p:nvPr/>
        </p:nvSpPr>
        <p:spPr bwMode="auto">
          <a:xfrm>
            <a:off x="6143625" y="363167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îṡ1îďe">
            <a:extLst>
              <a:ext uri="{FF2B5EF4-FFF2-40B4-BE49-F238E27FC236}">
                <a16:creationId xmlns:a16="http://schemas.microsoft.com/office/drawing/2014/main" id="{5BCFEEC6-B46D-4487-B9F3-23A2E5BB9D02}"/>
              </a:ext>
            </a:extLst>
          </p:cNvPr>
          <p:cNvSpPr txBox="1"/>
          <p:nvPr/>
        </p:nvSpPr>
        <p:spPr bwMode="auto">
          <a:xfrm>
            <a:off x="2077046" y="2047338"/>
            <a:ext cx="2195910" cy="4199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rIns="90000" anchor="ctr">
            <a:normAutofit/>
          </a:bodyPr>
          <a:lstStyle/>
          <a:p>
            <a:pPr algn="ctr">
              <a:spcBef>
                <a:spcPct val="0"/>
              </a:spcBef>
            </a:pPr>
            <a:r>
              <a:rPr lang="zh-CN" altLang="en-US" sz="1600" b="1" dirty="0"/>
              <a:t>具体实现方案</a:t>
            </a:r>
            <a:r>
              <a:rPr lang="en-US" altLang="zh-CN" sz="1600" b="1" dirty="0"/>
              <a:t>1</a:t>
            </a:r>
          </a:p>
        </p:txBody>
      </p:sp>
      <p:sp>
        <p:nvSpPr>
          <p:cNvPr id="45" name="îṡ1îďe">
            <a:extLst>
              <a:ext uri="{FF2B5EF4-FFF2-40B4-BE49-F238E27FC236}">
                <a16:creationId xmlns:a16="http://schemas.microsoft.com/office/drawing/2014/main" id="{19EDC930-7593-456F-9E56-6209882C8960}"/>
              </a:ext>
            </a:extLst>
          </p:cNvPr>
          <p:cNvSpPr txBox="1"/>
          <p:nvPr/>
        </p:nvSpPr>
        <p:spPr bwMode="auto">
          <a:xfrm>
            <a:off x="8202908" y="2071853"/>
            <a:ext cx="2195910" cy="4199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rIns="90000" anchor="ctr">
            <a:normAutofit/>
          </a:bodyPr>
          <a:lstStyle/>
          <a:p>
            <a:pPr algn="ctr">
              <a:spcBef>
                <a:spcPct val="0"/>
              </a:spcBef>
            </a:pPr>
            <a:r>
              <a:rPr lang="zh-CN" altLang="en-US" sz="1600" b="1" dirty="0"/>
              <a:t>具体实现方案</a:t>
            </a:r>
            <a:r>
              <a:rPr lang="en-US" altLang="zh-CN" sz="1600" b="1" dirty="0"/>
              <a:t>2</a:t>
            </a:r>
          </a:p>
        </p:txBody>
      </p:sp>
      <p:sp>
        <p:nvSpPr>
          <p:cNvPr id="10" name="îṡ1îďe">
            <a:extLst>
              <a:ext uri="{FF2B5EF4-FFF2-40B4-BE49-F238E27FC236}">
                <a16:creationId xmlns:a16="http://schemas.microsoft.com/office/drawing/2014/main" id="{9788A583-46A8-4B8D-A56A-602DDECB05B1}"/>
              </a:ext>
            </a:extLst>
          </p:cNvPr>
          <p:cNvSpPr txBox="1"/>
          <p:nvPr/>
        </p:nvSpPr>
        <p:spPr bwMode="auto">
          <a:xfrm>
            <a:off x="1235708" y="499441"/>
            <a:ext cx="2195910" cy="4199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rIns="90000" anchor="ctr">
            <a:normAutofit/>
          </a:bodyPr>
          <a:lstStyle/>
          <a:p>
            <a:pPr algn="ctr">
              <a:spcBef>
                <a:spcPct val="0"/>
              </a:spcBef>
            </a:pPr>
            <a:r>
              <a:rPr lang="zh-CN" altLang="en-US" b="1" dirty="0"/>
              <a:t>可供选择的具体方案</a:t>
            </a:r>
            <a:endParaRPr lang="en-US" altLang="zh-CN" b="1" dirty="0"/>
          </a:p>
        </p:txBody>
      </p:sp>
      <p:pic>
        <p:nvPicPr>
          <p:cNvPr id="11" name="图片 10">
            <a:extLst>
              <a:ext uri="{FF2B5EF4-FFF2-40B4-BE49-F238E27FC236}">
                <a16:creationId xmlns:a16="http://schemas.microsoft.com/office/drawing/2014/main" id="{C09D8CE7-FE31-40A5-A285-523914F6B877}"/>
              </a:ext>
            </a:extLst>
          </p:cNvPr>
          <p:cNvPicPr>
            <a:picLocks noChangeAspect="1"/>
          </p:cNvPicPr>
          <p:nvPr/>
        </p:nvPicPr>
        <p:blipFill>
          <a:blip r:embed="rId2"/>
          <a:stretch>
            <a:fillRect/>
          </a:stretch>
        </p:blipFill>
        <p:spPr>
          <a:xfrm>
            <a:off x="384888" y="343632"/>
            <a:ext cx="762066" cy="731583"/>
          </a:xfrm>
          <a:prstGeom prst="rect">
            <a:avLst/>
          </a:prstGeom>
        </p:spPr>
      </p:pic>
      <p:pic>
        <p:nvPicPr>
          <p:cNvPr id="1026" name="Picture 2">
            <a:extLst>
              <a:ext uri="{FF2B5EF4-FFF2-40B4-BE49-F238E27FC236}">
                <a16:creationId xmlns:a16="http://schemas.microsoft.com/office/drawing/2014/main" id="{C7637D87-997C-433A-A6AC-18C3260628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67250" y="266674"/>
            <a:ext cx="2619375" cy="1746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46184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a:extLst>
              <a:ext uri="{FF2B5EF4-FFF2-40B4-BE49-F238E27FC236}">
                <a16:creationId xmlns:a16="http://schemas.microsoft.com/office/drawing/2014/main" id="{140E9B2D-91B1-477E-A96A-719C78F2EB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84564" y="1580655"/>
            <a:ext cx="2458687" cy="3277238"/>
          </a:xfrm>
          <a:prstGeom prst="rect">
            <a:avLst/>
          </a:prstGeom>
          <a:noFill/>
          <a:extLst>
            <a:ext uri="{909E8E84-426E-40DD-AFC4-6F175D3DCCD1}">
              <a14:hiddenFill xmlns:a14="http://schemas.microsoft.com/office/drawing/2010/main">
                <a:solidFill>
                  <a:srgbClr val="FFFFFF"/>
                </a:solidFill>
              </a14:hiddenFill>
            </a:ext>
          </a:extLst>
        </p:spPr>
      </p:pic>
      <p:pic>
        <p:nvPicPr>
          <p:cNvPr id="6" name="图片 5">
            <a:extLst>
              <a:ext uri="{FF2B5EF4-FFF2-40B4-BE49-F238E27FC236}">
                <a16:creationId xmlns:a16="http://schemas.microsoft.com/office/drawing/2014/main" id="{AE7CF38B-4FCD-4914-AF6D-34400AC07367}"/>
              </a:ext>
            </a:extLst>
          </p:cNvPr>
          <p:cNvPicPr>
            <a:picLocks noChangeAspect="1"/>
          </p:cNvPicPr>
          <p:nvPr/>
        </p:nvPicPr>
        <p:blipFill>
          <a:blip r:embed="rId3"/>
          <a:stretch>
            <a:fillRect/>
          </a:stretch>
        </p:blipFill>
        <p:spPr>
          <a:xfrm>
            <a:off x="1115454" y="2035699"/>
            <a:ext cx="7734931" cy="2238881"/>
          </a:xfrm>
          <a:prstGeom prst="rect">
            <a:avLst/>
          </a:prstGeom>
        </p:spPr>
      </p:pic>
      <p:sp>
        <p:nvSpPr>
          <p:cNvPr id="5" name="îṡ1îďe">
            <a:extLst>
              <a:ext uri="{FF2B5EF4-FFF2-40B4-BE49-F238E27FC236}">
                <a16:creationId xmlns:a16="http://schemas.microsoft.com/office/drawing/2014/main" id="{913622D6-9A2E-4661-9DB5-BA618F4CAA09}"/>
              </a:ext>
            </a:extLst>
          </p:cNvPr>
          <p:cNvSpPr txBox="1"/>
          <p:nvPr/>
        </p:nvSpPr>
        <p:spPr bwMode="auto">
          <a:xfrm>
            <a:off x="1235708" y="499441"/>
            <a:ext cx="2195910" cy="4199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rIns="90000" anchor="ctr">
            <a:normAutofit/>
          </a:bodyPr>
          <a:lstStyle/>
          <a:p>
            <a:pPr algn="ctr">
              <a:spcBef>
                <a:spcPct val="0"/>
              </a:spcBef>
            </a:pPr>
            <a:r>
              <a:rPr lang="zh-CN" altLang="en-US" b="1" dirty="0"/>
              <a:t>选择合理的具体方案</a:t>
            </a:r>
            <a:endParaRPr lang="en-US" altLang="zh-CN" b="1" dirty="0"/>
          </a:p>
        </p:txBody>
      </p:sp>
      <p:pic>
        <p:nvPicPr>
          <p:cNvPr id="7" name="图片 6">
            <a:extLst>
              <a:ext uri="{FF2B5EF4-FFF2-40B4-BE49-F238E27FC236}">
                <a16:creationId xmlns:a16="http://schemas.microsoft.com/office/drawing/2014/main" id="{BEE17B59-8565-4DA9-B0E2-38DDD0DD30BC}"/>
              </a:ext>
            </a:extLst>
          </p:cNvPr>
          <p:cNvPicPr>
            <a:picLocks noChangeAspect="1"/>
          </p:cNvPicPr>
          <p:nvPr/>
        </p:nvPicPr>
        <p:blipFill>
          <a:blip r:embed="rId4"/>
          <a:stretch>
            <a:fillRect/>
          </a:stretch>
        </p:blipFill>
        <p:spPr>
          <a:xfrm>
            <a:off x="384888" y="343632"/>
            <a:ext cx="762066" cy="731583"/>
          </a:xfrm>
          <a:prstGeom prst="rect">
            <a:avLst/>
          </a:prstGeom>
        </p:spPr>
      </p:pic>
    </p:spTree>
    <p:extLst>
      <p:ext uri="{BB962C8B-B14F-4D97-AF65-F5344CB8AC3E}">
        <p14:creationId xmlns:p14="http://schemas.microsoft.com/office/powerpoint/2010/main" val="337497285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手绘简约工作总结PPT模板"/>
</p:tagLst>
</file>

<file path=ppt/tags/tag10.xml><?xml version="1.0" encoding="utf-8"?>
<p:tagLst xmlns:a="http://schemas.openxmlformats.org/drawingml/2006/main" xmlns:r="http://schemas.openxmlformats.org/officeDocument/2006/relationships" xmlns:p="http://schemas.openxmlformats.org/presentationml/2006/main">
  <p:tag name="PA" val="v3.2.0"/>
</p:tagLst>
</file>

<file path=ppt/tags/tag100.xml><?xml version="1.0" encoding="utf-8"?>
<p:tagLst xmlns:a="http://schemas.openxmlformats.org/drawingml/2006/main" xmlns:r="http://schemas.openxmlformats.org/officeDocument/2006/relationships" xmlns:p="http://schemas.openxmlformats.org/presentationml/2006/main">
  <p:tag name="MH" val="20171106222338"/>
  <p:tag name="MH_LIBRARY" val="GRAPHIC"/>
  <p:tag name="MH_TYPE" val="Text"/>
  <p:tag name="MH_ORDER" val="3"/>
</p:tagLst>
</file>

<file path=ppt/tags/tag101.xml><?xml version="1.0" encoding="utf-8"?>
<p:tagLst xmlns:a="http://schemas.openxmlformats.org/drawingml/2006/main" xmlns:r="http://schemas.openxmlformats.org/officeDocument/2006/relationships" xmlns:p="http://schemas.openxmlformats.org/presentationml/2006/main">
  <p:tag name="MH" val="20171106222338"/>
  <p:tag name="MH_LIBRARY" val="GRAPHIC"/>
  <p:tag name="MH_TYPE" val="Text"/>
  <p:tag name="MH_ORDER" val="4"/>
</p:tagLst>
</file>

<file path=ppt/tags/tag102.xml><?xml version="1.0" encoding="utf-8"?>
<p:tagLst xmlns:a="http://schemas.openxmlformats.org/drawingml/2006/main" xmlns:r="http://schemas.openxmlformats.org/officeDocument/2006/relationships" xmlns:p="http://schemas.openxmlformats.org/presentationml/2006/main">
  <p:tag name="PA" val="v3.2.0"/>
</p:tagLst>
</file>

<file path=ppt/tags/tag103.xml><?xml version="1.0" encoding="utf-8"?>
<p:tagLst xmlns:a="http://schemas.openxmlformats.org/drawingml/2006/main" xmlns:r="http://schemas.openxmlformats.org/officeDocument/2006/relationships" xmlns:p="http://schemas.openxmlformats.org/presentationml/2006/main">
  <p:tag name="PA" val="v3.2.0"/>
</p:tagLst>
</file>

<file path=ppt/tags/tag104.xml><?xml version="1.0" encoding="utf-8"?>
<p:tagLst xmlns:a="http://schemas.openxmlformats.org/drawingml/2006/main" xmlns:r="http://schemas.openxmlformats.org/officeDocument/2006/relationships" xmlns:p="http://schemas.openxmlformats.org/presentationml/2006/main">
  <p:tag name="PA" val="v3.2.0"/>
</p:tagLst>
</file>

<file path=ppt/tags/tag105.xml><?xml version="1.0" encoding="utf-8"?>
<p:tagLst xmlns:a="http://schemas.openxmlformats.org/drawingml/2006/main" xmlns:r="http://schemas.openxmlformats.org/officeDocument/2006/relationships" xmlns:p="http://schemas.openxmlformats.org/presentationml/2006/main">
  <p:tag name="PA" val="v3.2.0"/>
</p:tagLst>
</file>

<file path=ppt/tags/tag106.xml><?xml version="1.0" encoding="utf-8"?>
<p:tagLst xmlns:a="http://schemas.openxmlformats.org/drawingml/2006/main" xmlns:r="http://schemas.openxmlformats.org/officeDocument/2006/relationships" xmlns:p="http://schemas.openxmlformats.org/presentationml/2006/main">
  <p:tag name="PA" val="v3.2.0"/>
</p:tagLst>
</file>

<file path=ppt/tags/tag107.xml><?xml version="1.0" encoding="utf-8"?>
<p:tagLst xmlns:a="http://schemas.openxmlformats.org/drawingml/2006/main" xmlns:r="http://schemas.openxmlformats.org/officeDocument/2006/relationships" xmlns:p="http://schemas.openxmlformats.org/presentationml/2006/main">
  <p:tag name="PA" val="v3.2.0"/>
</p:tagLst>
</file>

<file path=ppt/tags/tag108.xml><?xml version="1.0" encoding="utf-8"?>
<p:tagLst xmlns:a="http://schemas.openxmlformats.org/drawingml/2006/main" xmlns:r="http://schemas.openxmlformats.org/officeDocument/2006/relationships" xmlns:p="http://schemas.openxmlformats.org/presentationml/2006/main">
  <p:tag name="MH" val="20150813092733"/>
  <p:tag name="MH_LIBRARY" val="GRAPHIC"/>
  <p:tag name="MH_TYPE" val="Text"/>
  <p:tag name="MH_ORDER" val="5"/>
</p:tagLst>
</file>

<file path=ppt/tags/tag109.xml><?xml version="1.0" encoding="utf-8"?>
<p:tagLst xmlns:a="http://schemas.openxmlformats.org/drawingml/2006/main" xmlns:r="http://schemas.openxmlformats.org/officeDocument/2006/relationships" xmlns:p="http://schemas.openxmlformats.org/presentationml/2006/main">
  <p:tag name="MH" val="20150813092733"/>
  <p:tag name="MH_LIBRARY" val="GRAPHIC"/>
  <p:tag name="MH_TYPE" val="Text"/>
  <p:tag name="MH_ORDER" val="3"/>
</p:tagLst>
</file>

<file path=ppt/tags/tag11.xml><?xml version="1.0" encoding="utf-8"?>
<p:tagLst xmlns:a="http://schemas.openxmlformats.org/drawingml/2006/main" xmlns:r="http://schemas.openxmlformats.org/officeDocument/2006/relationships" xmlns:p="http://schemas.openxmlformats.org/presentationml/2006/main">
  <p:tag name="PA" val="v3.2.0"/>
</p:tagLst>
</file>

<file path=ppt/tags/tag110.xml><?xml version="1.0" encoding="utf-8"?>
<p:tagLst xmlns:a="http://schemas.openxmlformats.org/drawingml/2006/main" xmlns:r="http://schemas.openxmlformats.org/officeDocument/2006/relationships" xmlns:p="http://schemas.openxmlformats.org/presentationml/2006/main">
  <p:tag name="MH" val="20150813092733"/>
  <p:tag name="MH_LIBRARY" val="GRAPHIC"/>
  <p:tag name="MH_TYPE" val="Text"/>
  <p:tag name="MH_ORDER" val="1"/>
</p:tagLst>
</file>

<file path=ppt/tags/tag111.xml><?xml version="1.0" encoding="utf-8"?>
<p:tagLst xmlns:a="http://schemas.openxmlformats.org/drawingml/2006/main" xmlns:r="http://schemas.openxmlformats.org/officeDocument/2006/relationships" xmlns:p="http://schemas.openxmlformats.org/presentationml/2006/main">
  <p:tag name="MH" val="20150813092733"/>
  <p:tag name="MH_LIBRARY" val="GRAPHIC"/>
  <p:tag name="MH_TYPE" val="Text"/>
  <p:tag name="MH_ORDER" val="6"/>
</p:tagLst>
</file>

<file path=ppt/tags/tag112.xml><?xml version="1.0" encoding="utf-8"?>
<p:tagLst xmlns:a="http://schemas.openxmlformats.org/drawingml/2006/main" xmlns:r="http://schemas.openxmlformats.org/officeDocument/2006/relationships" xmlns:p="http://schemas.openxmlformats.org/presentationml/2006/main">
  <p:tag name="MH" val="20150813092733"/>
  <p:tag name="MH_LIBRARY" val="GRAPHIC"/>
  <p:tag name="MH_TYPE" val="Text"/>
  <p:tag name="MH_ORDER" val="4"/>
</p:tagLst>
</file>

<file path=ppt/tags/tag113.xml><?xml version="1.0" encoding="utf-8"?>
<p:tagLst xmlns:a="http://schemas.openxmlformats.org/drawingml/2006/main" xmlns:r="http://schemas.openxmlformats.org/officeDocument/2006/relationships" xmlns:p="http://schemas.openxmlformats.org/presentationml/2006/main">
  <p:tag name="MH" val="20150813092733"/>
  <p:tag name="MH_LIBRARY" val="GRAPHIC"/>
  <p:tag name="MH_TYPE" val="Text"/>
  <p:tag name="MH_ORDER" val="2"/>
</p:tagLst>
</file>

<file path=ppt/tags/tag114.xml><?xml version="1.0" encoding="utf-8"?>
<p:tagLst xmlns:a="http://schemas.openxmlformats.org/drawingml/2006/main" xmlns:r="http://schemas.openxmlformats.org/officeDocument/2006/relationships" xmlns:p="http://schemas.openxmlformats.org/presentationml/2006/main">
  <p:tag name="MH_TYPE" val="#NeiR#"/>
  <p:tag name="MH_NUMBER" val="4"/>
  <p:tag name="MH_CATEGORY" val="#YinZJG#"/>
  <p:tag name="MH_LAYOUT" val="TitleSubTitle"/>
  <p:tag name="MH" val="20171106223203"/>
  <p:tag name="MH_LIBRARY" val="GRAPHIC"/>
</p:tagLst>
</file>

<file path=ppt/tags/tag115.xml><?xml version="1.0" encoding="utf-8"?>
<p:tagLst xmlns:a="http://schemas.openxmlformats.org/drawingml/2006/main" xmlns:r="http://schemas.openxmlformats.org/officeDocument/2006/relationships" xmlns:p="http://schemas.openxmlformats.org/presentationml/2006/main">
  <p:tag name="MH" val="20171106223203"/>
  <p:tag name="MH_LIBRARY" val="GRAPHIC"/>
  <p:tag name="MH_TYPE" val="SubTitle"/>
  <p:tag name="MH_ORDER" val="2"/>
</p:tagLst>
</file>

<file path=ppt/tags/tag116.xml><?xml version="1.0" encoding="utf-8"?>
<p:tagLst xmlns:a="http://schemas.openxmlformats.org/drawingml/2006/main" xmlns:r="http://schemas.openxmlformats.org/officeDocument/2006/relationships" xmlns:p="http://schemas.openxmlformats.org/presentationml/2006/main">
  <p:tag name="MH" val="20171106223203"/>
  <p:tag name="MH_LIBRARY" val="GRAPHIC"/>
  <p:tag name="MH_TYPE" val="Other"/>
  <p:tag name="MH_ORDER" val="1"/>
</p:tagLst>
</file>

<file path=ppt/tags/tag117.xml><?xml version="1.0" encoding="utf-8"?>
<p:tagLst xmlns:a="http://schemas.openxmlformats.org/drawingml/2006/main" xmlns:r="http://schemas.openxmlformats.org/officeDocument/2006/relationships" xmlns:p="http://schemas.openxmlformats.org/presentationml/2006/main">
  <p:tag name="MH" val="20171106223203"/>
  <p:tag name="MH_LIBRARY" val="GRAPHIC"/>
  <p:tag name="MH_TYPE" val="Other"/>
  <p:tag name="MH_ORDER" val="2"/>
</p:tagLst>
</file>

<file path=ppt/tags/tag118.xml><?xml version="1.0" encoding="utf-8"?>
<p:tagLst xmlns:a="http://schemas.openxmlformats.org/drawingml/2006/main" xmlns:r="http://schemas.openxmlformats.org/officeDocument/2006/relationships" xmlns:p="http://schemas.openxmlformats.org/presentationml/2006/main">
  <p:tag name="MH" val="20171106223203"/>
  <p:tag name="MH_LIBRARY" val="GRAPHIC"/>
  <p:tag name="MH_TYPE" val="Other"/>
  <p:tag name="MH_ORDER" val="3"/>
</p:tagLst>
</file>

<file path=ppt/tags/tag119.xml><?xml version="1.0" encoding="utf-8"?>
<p:tagLst xmlns:a="http://schemas.openxmlformats.org/drawingml/2006/main" xmlns:r="http://schemas.openxmlformats.org/officeDocument/2006/relationships" xmlns:p="http://schemas.openxmlformats.org/presentationml/2006/main">
  <p:tag name="MH" val="20171106223203"/>
  <p:tag name="MH_LIBRARY" val="GRAPHIC"/>
  <p:tag name="MH_TYPE" val="SubTitle"/>
  <p:tag name="MH_ORDER" val="4"/>
</p:tagLst>
</file>

<file path=ppt/tags/tag12.xml><?xml version="1.0" encoding="utf-8"?>
<p:tagLst xmlns:a="http://schemas.openxmlformats.org/drawingml/2006/main" xmlns:r="http://schemas.openxmlformats.org/officeDocument/2006/relationships" xmlns:p="http://schemas.openxmlformats.org/presentationml/2006/main">
  <p:tag name="PA" val="v3.2.0"/>
</p:tagLst>
</file>

<file path=ppt/tags/tag120.xml><?xml version="1.0" encoding="utf-8"?>
<p:tagLst xmlns:a="http://schemas.openxmlformats.org/drawingml/2006/main" xmlns:r="http://schemas.openxmlformats.org/officeDocument/2006/relationships" xmlns:p="http://schemas.openxmlformats.org/presentationml/2006/main">
  <p:tag name="MH" val="20171106223203"/>
  <p:tag name="MH_LIBRARY" val="GRAPHIC"/>
  <p:tag name="MH_TYPE" val="SubTitle"/>
  <p:tag name="MH_ORDER" val="1"/>
</p:tagLst>
</file>

<file path=ppt/tags/tag121.xml><?xml version="1.0" encoding="utf-8"?>
<p:tagLst xmlns:a="http://schemas.openxmlformats.org/drawingml/2006/main" xmlns:r="http://schemas.openxmlformats.org/officeDocument/2006/relationships" xmlns:p="http://schemas.openxmlformats.org/presentationml/2006/main">
  <p:tag name="MH" val="20171106223203"/>
  <p:tag name="MH_LIBRARY" val="GRAPHIC"/>
  <p:tag name="MH_TYPE" val="Other"/>
  <p:tag name="MH_ORDER" val="4"/>
</p:tagLst>
</file>

<file path=ppt/tags/tag122.xml><?xml version="1.0" encoding="utf-8"?>
<p:tagLst xmlns:a="http://schemas.openxmlformats.org/drawingml/2006/main" xmlns:r="http://schemas.openxmlformats.org/officeDocument/2006/relationships" xmlns:p="http://schemas.openxmlformats.org/presentationml/2006/main">
  <p:tag name="MH" val="20171106223203"/>
  <p:tag name="MH_LIBRARY" val="GRAPHIC"/>
  <p:tag name="MH_TYPE" val="SubTitle"/>
  <p:tag name="MH_ORDER" val="3"/>
</p:tagLst>
</file>

<file path=ppt/tags/tag13.xml><?xml version="1.0" encoding="utf-8"?>
<p:tagLst xmlns:a="http://schemas.openxmlformats.org/drawingml/2006/main" xmlns:r="http://schemas.openxmlformats.org/officeDocument/2006/relationships" xmlns:p="http://schemas.openxmlformats.org/presentationml/2006/main">
  <p:tag name="PA" val="v3.2.0"/>
</p:tagLst>
</file>

<file path=ppt/tags/tag14.xml><?xml version="1.0" encoding="utf-8"?>
<p:tagLst xmlns:a="http://schemas.openxmlformats.org/drawingml/2006/main" xmlns:r="http://schemas.openxmlformats.org/officeDocument/2006/relationships" xmlns:p="http://schemas.openxmlformats.org/presentationml/2006/main">
  <p:tag name="PA" val="v3.2.0"/>
</p:tagLst>
</file>

<file path=ppt/tags/tag15.xml><?xml version="1.0" encoding="utf-8"?>
<p:tagLst xmlns:a="http://schemas.openxmlformats.org/drawingml/2006/main" xmlns:r="http://schemas.openxmlformats.org/officeDocument/2006/relationships" xmlns:p="http://schemas.openxmlformats.org/presentationml/2006/main">
  <p:tag name="PA" val="v3.2.0"/>
</p:tagLst>
</file>

<file path=ppt/tags/tag16.xml><?xml version="1.0" encoding="utf-8"?>
<p:tagLst xmlns:a="http://schemas.openxmlformats.org/drawingml/2006/main" xmlns:r="http://schemas.openxmlformats.org/officeDocument/2006/relationships" xmlns:p="http://schemas.openxmlformats.org/presentationml/2006/main">
  <p:tag name="PA" val="v3.2.0"/>
</p:tagLst>
</file>

<file path=ppt/tags/tag17.xml><?xml version="1.0" encoding="utf-8"?>
<p:tagLst xmlns:a="http://schemas.openxmlformats.org/drawingml/2006/main" xmlns:r="http://schemas.openxmlformats.org/officeDocument/2006/relationships" xmlns:p="http://schemas.openxmlformats.org/presentationml/2006/main">
  <p:tag name="PA" val="v3.2.0"/>
</p:tagLst>
</file>

<file path=ppt/tags/tag18.xml><?xml version="1.0" encoding="utf-8"?>
<p:tagLst xmlns:a="http://schemas.openxmlformats.org/drawingml/2006/main" xmlns:r="http://schemas.openxmlformats.org/officeDocument/2006/relationships" xmlns:p="http://schemas.openxmlformats.org/presentationml/2006/main">
  <p:tag name="PA" val="v3.2.0"/>
</p:tagLst>
</file>

<file path=ppt/tags/tag19.xml><?xml version="1.0" encoding="utf-8"?>
<p:tagLst xmlns:a="http://schemas.openxmlformats.org/drawingml/2006/main" xmlns:r="http://schemas.openxmlformats.org/officeDocument/2006/relationships" xmlns:p="http://schemas.openxmlformats.org/presentationml/2006/main">
  <p:tag name="PA" val="v3.2.0"/>
</p:tagLst>
</file>

<file path=ppt/tags/tag2.xml><?xml version="1.0" encoding="utf-8"?>
<p:tagLst xmlns:a="http://schemas.openxmlformats.org/drawingml/2006/main" xmlns:r="http://schemas.openxmlformats.org/officeDocument/2006/relationships" xmlns:p="http://schemas.openxmlformats.org/presentationml/2006/main">
  <p:tag name="PA" val="v3.2.0"/>
</p:tagLst>
</file>

<file path=ppt/tags/tag20.xml><?xml version="1.0" encoding="utf-8"?>
<p:tagLst xmlns:a="http://schemas.openxmlformats.org/drawingml/2006/main" xmlns:r="http://schemas.openxmlformats.org/officeDocument/2006/relationships" xmlns:p="http://schemas.openxmlformats.org/presentationml/2006/main">
  <p:tag name="PA" val="v3.2.0"/>
</p:tagLst>
</file>

<file path=ppt/tags/tag21.xml><?xml version="1.0" encoding="utf-8"?>
<p:tagLst xmlns:a="http://schemas.openxmlformats.org/drawingml/2006/main" xmlns:r="http://schemas.openxmlformats.org/officeDocument/2006/relationships" xmlns:p="http://schemas.openxmlformats.org/presentationml/2006/main">
  <p:tag name="PA" val="v3.2.0"/>
</p:tagLst>
</file>

<file path=ppt/tags/tag22.xml><?xml version="1.0" encoding="utf-8"?>
<p:tagLst xmlns:a="http://schemas.openxmlformats.org/drawingml/2006/main" xmlns:r="http://schemas.openxmlformats.org/officeDocument/2006/relationships" xmlns:p="http://schemas.openxmlformats.org/presentationml/2006/main">
  <p:tag name="PA" val="v3.2.0"/>
</p:tagLst>
</file>

<file path=ppt/tags/tag23.xml><?xml version="1.0" encoding="utf-8"?>
<p:tagLst xmlns:a="http://schemas.openxmlformats.org/drawingml/2006/main" xmlns:r="http://schemas.openxmlformats.org/officeDocument/2006/relationships" xmlns:p="http://schemas.openxmlformats.org/presentationml/2006/main">
  <p:tag name="PA" val="v3.2.0"/>
</p:tagLst>
</file>

<file path=ppt/tags/tag24.xml><?xml version="1.0" encoding="utf-8"?>
<p:tagLst xmlns:a="http://schemas.openxmlformats.org/drawingml/2006/main" xmlns:r="http://schemas.openxmlformats.org/officeDocument/2006/relationships" xmlns:p="http://schemas.openxmlformats.org/presentationml/2006/main">
  <p:tag name="MH_TYPE" val="#NeiR#"/>
  <p:tag name="MH_NUMBER" val="4"/>
  <p:tag name="MH_CATEGORY" val="#YinZJG#"/>
  <p:tag name="MH_LAYOUT" val="TitleSubTitleText"/>
  <p:tag name="MH" val="20171106222338"/>
  <p:tag name="MH_LIBRARY" val="GRAPHIC"/>
</p:tagLst>
</file>

<file path=ppt/tags/tag25.xml><?xml version="1.0" encoding="utf-8"?>
<p:tagLst xmlns:a="http://schemas.openxmlformats.org/drawingml/2006/main" xmlns:r="http://schemas.openxmlformats.org/officeDocument/2006/relationships" xmlns:p="http://schemas.openxmlformats.org/presentationml/2006/main">
  <p:tag name="MH_TYPE" val="#NeiR#"/>
  <p:tag name="MH_NUMBER" val="5"/>
  <p:tag name="MH_CATEGORY" val="#BingLLB#"/>
  <p:tag name="MH_LAYOUT" val="SubTitle"/>
  <p:tag name="MH" val="20171030075334"/>
  <p:tag name="MH_LIBRARY" val="GRAPHIC"/>
</p:tagLst>
</file>

<file path=ppt/tags/tag26.xml><?xml version="1.0" encoding="utf-8"?>
<p:tagLst xmlns:a="http://schemas.openxmlformats.org/drawingml/2006/main" xmlns:r="http://schemas.openxmlformats.org/officeDocument/2006/relationships" xmlns:p="http://schemas.openxmlformats.org/presentationml/2006/main">
  <p:tag name="MH" val="20171030075334"/>
  <p:tag name="MH_LIBRARY" val="GRAPHIC"/>
  <p:tag name="MH_TYPE" val="Other"/>
  <p:tag name="MH_ORDER" val="1"/>
</p:tagLst>
</file>

<file path=ppt/tags/tag27.xml><?xml version="1.0" encoding="utf-8"?>
<p:tagLst xmlns:a="http://schemas.openxmlformats.org/drawingml/2006/main" xmlns:r="http://schemas.openxmlformats.org/officeDocument/2006/relationships" xmlns:p="http://schemas.openxmlformats.org/presentationml/2006/main">
  <p:tag name="MH" val="20171030075334"/>
  <p:tag name="MH_LIBRARY" val="GRAPHIC"/>
  <p:tag name="MH_TYPE" val="Other"/>
  <p:tag name="MH_ORDER" val="2"/>
</p:tagLst>
</file>

<file path=ppt/tags/tag28.xml><?xml version="1.0" encoding="utf-8"?>
<p:tagLst xmlns:a="http://schemas.openxmlformats.org/drawingml/2006/main" xmlns:r="http://schemas.openxmlformats.org/officeDocument/2006/relationships" xmlns:p="http://schemas.openxmlformats.org/presentationml/2006/main">
  <p:tag name="MH" val="20171030075334"/>
  <p:tag name="MH_LIBRARY" val="GRAPHIC"/>
  <p:tag name="MH_TYPE" val="Other"/>
  <p:tag name="MH_ORDER" val="3"/>
</p:tagLst>
</file>

<file path=ppt/tags/tag29.xml><?xml version="1.0" encoding="utf-8"?>
<p:tagLst xmlns:a="http://schemas.openxmlformats.org/drawingml/2006/main" xmlns:r="http://schemas.openxmlformats.org/officeDocument/2006/relationships" xmlns:p="http://schemas.openxmlformats.org/presentationml/2006/main">
  <p:tag name="MH" val="20171030075334"/>
  <p:tag name="MH_LIBRARY" val="GRAPHIC"/>
  <p:tag name="MH_TYPE" val="SubTitle"/>
  <p:tag name="MH_ORDER" val="1"/>
</p:tagLst>
</file>

<file path=ppt/tags/tag3.xml><?xml version="1.0" encoding="utf-8"?>
<p:tagLst xmlns:a="http://schemas.openxmlformats.org/drawingml/2006/main" xmlns:r="http://schemas.openxmlformats.org/officeDocument/2006/relationships" xmlns:p="http://schemas.openxmlformats.org/presentationml/2006/main">
  <p:tag name="PA" val="v3.2.0"/>
</p:tagLst>
</file>

<file path=ppt/tags/tag30.xml><?xml version="1.0" encoding="utf-8"?>
<p:tagLst xmlns:a="http://schemas.openxmlformats.org/drawingml/2006/main" xmlns:r="http://schemas.openxmlformats.org/officeDocument/2006/relationships" xmlns:p="http://schemas.openxmlformats.org/presentationml/2006/main">
  <p:tag name="MH" val="20171030075334"/>
  <p:tag name="MH_LIBRARY" val="GRAPHIC"/>
  <p:tag name="MH_TYPE" val="Other"/>
  <p:tag name="MH_ORDER" val="4"/>
</p:tagLst>
</file>

<file path=ppt/tags/tag31.xml><?xml version="1.0" encoding="utf-8"?>
<p:tagLst xmlns:a="http://schemas.openxmlformats.org/drawingml/2006/main" xmlns:r="http://schemas.openxmlformats.org/officeDocument/2006/relationships" xmlns:p="http://schemas.openxmlformats.org/presentationml/2006/main">
  <p:tag name="MH" val="20171030075334"/>
  <p:tag name="MH_LIBRARY" val="GRAPHIC"/>
  <p:tag name="MH_TYPE" val="Other"/>
  <p:tag name="MH_ORDER" val="5"/>
</p:tagLst>
</file>

<file path=ppt/tags/tag32.xml><?xml version="1.0" encoding="utf-8"?>
<p:tagLst xmlns:a="http://schemas.openxmlformats.org/drawingml/2006/main" xmlns:r="http://schemas.openxmlformats.org/officeDocument/2006/relationships" xmlns:p="http://schemas.openxmlformats.org/presentationml/2006/main">
  <p:tag name="MH" val="20171030075334"/>
  <p:tag name="MH_LIBRARY" val="GRAPHIC"/>
  <p:tag name="MH_TYPE" val="SubTitle"/>
  <p:tag name="MH_ORDER" val="2"/>
</p:tagLst>
</file>

<file path=ppt/tags/tag33.xml><?xml version="1.0" encoding="utf-8"?>
<p:tagLst xmlns:a="http://schemas.openxmlformats.org/drawingml/2006/main" xmlns:r="http://schemas.openxmlformats.org/officeDocument/2006/relationships" xmlns:p="http://schemas.openxmlformats.org/presentationml/2006/main">
  <p:tag name="MH" val="20171030075334"/>
  <p:tag name="MH_LIBRARY" val="GRAPHIC"/>
  <p:tag name="MH_TYPE" val="Other"/>
  <p:tag name="MH_ORDER" val="6"/>
</p:tagLst>
</file>

<file path=ppt/tags/tag34.xml><?xml version="1.0" encoding="utf-8"?>
<p:tagLst xmlns:a="http://schemas.openxmlformats.org/drawingml/2006/main" xmlns:r="http://schemas.openxmlformats.org/officeDocument/2006/relationships" xmlns:p="http://schemas.openxmlformats.org/presentationml/2006/main">
  <p:tag name="MH" val="20171030075334"/>
  <p:tag name="MH_LIBRARY" val="GRAPHIC"/>
  <p:tag name="MH_TYPE" val="Other"/>
  <p:tag name="MH_ORDER" val="7"/>
</p:tagLst>
</file>

<file path=ppt/tags/tag35.xml><?xml version="1.0" encoding="utf-8"?>
<p:tagLst xmlns:a="http://schemas.openxmlformats.org/drawingml/2006/main" xmlns:r="http://schemas.openxmlformats.org/officeDocument/2006/relationships" xmlns:p="http://schemas.openxmlformats.org/presentationml/2006/main">
  <p:tag name="MH" val="20171030075334"/>
  <p:tag name="MH_LIBRARY" val="GRAPHIC"/>
  <p:tag name="MH_TYPE" val="SubTitle"/>
  <p:tag name="MH_ORDER" val="3"/>
</p:tagLst>
</file>

<file path=ppt/tags/tag36.xml><?xml version="1.0" encoding="utf-8"?>
<p:tagLst xmlns:a="http://schemas.openxmlformats.org/drawingml/2006/main" xmlns:r="http://schemas.openxmlformats.org/officeDocument/2006/relationships" xmlns:p="http://schemas.openxmlformats.org/presentationml/2006/main">
  <p:tag name="MH" val="20171030075334"/>
  <p:tag name="MH_LIBRARY" val="GRAPHIC"/>
  <p:tag name="MH_TYPE" val="Other"/>
  <p:tag name="MH_ORDER" val="8"/>
</p:tagLst>
</file>

<file path=ppt/tags/tag37.xml><?xml version="1.0" encoding="utf-8"?>
<p:tagLst xmlns:a="http://schemas.openxmlformats.org/drawingml/2006/main" xmlns:r="http://schemas.openxmlformats.org/officeDocument/2006/relationships" xmlns:p="http://schemas.openxmlformats.org/presentationml/2006/main">
  <p:tag name="MH" val="20171030075334"/>
  <p:tag name="MH_LIBRARY" val="GRAPHIC"/>
  <p:tag name="MH_TYPE" val="Other"/>
  <p:tag name="MH_ORDER" val="9"/>
</p:tagLst>
</file>

<file path=ppt/tags/tag38.xml><?xml version="1.0" encoding="utf-8"?>
<p:tagLst xmlns:a="http://schemas.openxmlformats.org/drawingml/2006/main" xmlns:r="http://schemas.openxmlformats.org/officeDocument/2006/relationships" xmlns:p="http://schemas.openxmlformats.org/presentationml/2006/main">
  <p:tag name="MH" val="20171030075334"/>
  <p:tag name="MH_LIBRARY" val="GRAPHIC"/>
  <p:tag name="MH_TYPE" val="SubTitle"/>
  <p:tag name="MH_ORDER" val="4"/>
</p:tagLst>
</file>

<file path=ppt/tags/tag39.xml><?xml version="1.0" encoding="utf-8"?>
<p:tagLst xmlns:a="http://schemas.openxmlformats.org/drawingml/2006/main" xmlns:r="http://schemas.openxmlformats.org/officeDocument/2006/relationships" xmlns:p="http://schemas.openxmlformats.org/presentationml/2006/main">
  <p:tag name="MH" val="20171030075334"/>
  <p:tag name="MH_LIBRARY" val="GRAPHIC"/>
  <p:tag name="MH_TYPE" val="Other"/>
  <p:tag name="MH_ORDER" val="10"/>
</p:tagLst>
</file>

<file path=ppt/tags/tag4.xml><?xml version="1.0" encoding="utf-8"?>
<p:tagLst xmlns:a="http://schemas.openxmlformats.org/drawingml/2006/main" xmlns:r="http://schemas.openxmlformats.org/officeDocument/2006/relationships" xmlns:p="http://schemas.openxmlformats.org/presentationml/2006/main">
  <p:tag name="PA" val="v3.2.0"/>
</p:tagLst>
</file>

<file path=ppt/tags/tag40.xml><?xml version="1.0" encoding="utf-8"?>
<p:tagLst xmlns:a="http://schemas.openxmlformats.org/drawingml/2006/main" xmlns:r="http://schemas.openxmlformats.org/officeDocument/2006/relationships" xmlns:p="http://schemas.openxmlformats.org/presentationml/2006/main">
  <p:tag name="MH" val="20171030075334"/>
  <p:tag name="MH_LIBRARY" val="GRAPHIC"/>
  <p:tag name="MH_TYPE" val="Other"/>
  <p:tag name="MH_ORDER" val="11"/>
</p:tagLst>
</file>

<file path=ppt/tags/tag41.xml><?xml version="1.0" encoding="utf-8"?>
<p:tagLst xmlns:a="http://schemas.openxmlformats.org/drawingml/2006/main" xmlns:r="http://schemas.openxmlformats.org/officeDocument/2006/relationships" xmlns:p="http://schemas.openxmlformats.org/presentationml/2006/main">
  <p:tag name="MH" val="20171030075334"/>
  <p:tag name="MH_LIBRARY" val="GRAPHIC"/>
  <p:tag name="MH_TYPE" val="SubTitle"/>
  <p:tag name="MH_ORDER" val="5"/>
</p:tagLst>
</file>

<file path=ppt/tags/tag42.xml><?xml version="1.0" encoding="utf-8"?>
<p:tagLst xmlns:a="http://schemas.openxmlformats.org/drawingml/2006/main" xmlns:r="http://schemas.openxmlformats.org/officeDocument/2006/relationships" xmlns:p="http://schemas.openxmlformats.org/presentationml/2006/main">
  <p:tag name="MH_TYPE" val="#NeiR#"/>
  <p:tag name="MH_NUMBER" val="4"/>
  <p:tag name="MH_CATEGORY" val="#YinZJG#"/>
  <p:tag name="MH_LAYOUT" val="TitleSubTitle"/>
  <p:tag name="MH" val="20171106223252"/>
  <p:tag name="MH_LIBRARY" val="GRAPHIC"/>
</p:tagLst>
</file>

<file path=ppt/tags/tag43.xml><?xml version="1.0" encoding="utf-8"?>
<p:tagLst xmlns:a="http://schemas.openxmlformats.org/drawingml/2006/main" xmlns:r="http://schemas.openxmlformats.org/officeDocument/2006/relationships" xmlns:p="http://schemas.openxmlformats.org/presentationml/2006/main">
  <p:tag name="MH" val="20171106223252"/>
  <p:tag name="MH_LIBRARY" val="GRAPHIC"/>
  <p:tag name="MH_TYPE" val="Other"/>
  <p:tag name="MH_ORDER" val="1"/>
</p:tagLst>
</file>

<file path=ppt/tags/tag44.xml><?xml version="1.0" encoding="utf-8"?>
<p:tagLst xmlns:a="http://schemas.openxmlformats.org/drawingml/2006/main" xmlns:r="http://schemas.openxmlformats.org/officeDocument/2006/relationships" xmlns:p="http://schemas.openxmlformats.org/presentationml/2006/main">
  <p:tag name="MH" val="20171106223252"/>
  <p:tag name="MH_LIBRARY" val="GRAPHIC"/>
  <p:tag name="MH_TYPE" val="Other"/>
  <p:tag name="MH_ORDER" val="2"/>
</p:tagLst>
</file>

<file path=ppt/tags/tag45.xml><?xml version="1.0" encoding="utf-8"?>
<p:tagLst xmlns:a="http://schemas.openxmlformats.org/drawingml/2006/main" xmlns:r="http://schemas.openxmlformats.org/officeDocument/2006/relationships" xmlns:p="http://schemas.openxmlformats.org/presentationml/2006/main">
  <p:tag name="MH" val="20171106223252"/>
  <p:tag name="MH_LIBRARY" val="GRAPHIC"/>
  <p:tag name="MH_TYPE" val="Other"/>
  <p:tag name="MH_ORDER" val="3"/>
</p:tagLst>
</file>

<file path=ppt/tags/tag46.xml><?xml version="1.0" encoding="utf-8"?>
<p:tagLst xmlns:a="http://schemas.openxmlformats.org/drawingml/2006/main" xmlns:r="http://schemas.openxmlformats.org/officeDocument/2006/relationships" xmlns:p="http://schemas.openxmlformats.org/presentationml/2006/main">
  <p:tag name="MH" val="20171106223252"/>
  <p:tag name="MH_LIBRARY" val="GRAPHIC"/>
  <p:tag name="MH_TYPE" val="Other"/>
  <p:tag name="MH_ORDER" val="4"/>
</p:tagLst>
</file>

<file path=ppt/tags/tag47.xml><?xml version="1.0" encoding="utf-8"?>
<p:tagLst xmlns:a="http://schemas.openxmlformats.org/drawingml/2006/main" xmlns:r="http://schemas.openxmlformats.org/officeDocument/2006/relationships" xmlns:p="http://schemas.openxmlformats.org/presentationml/2006/main">
  <p:tag name="MH" val="20171106223252"/>
  <p:tag name="MH_LIBRARY" val="GRAPHIC"/>
  <p:tag name="MH_TYPE" val="Other"/>
  <p:tag name="MH_ORDER" val="5"/>
</p:tagLst>
</file>

<file path=ppt/tags/tag48.xml><?xml version="1.0" encoding="utf-8"?>
<p:tagLst xmlns:a="http://schemas.openxmlformats.org/drawingml/2006/main" xmlns:r="http://schemas.openxmlformats.org/officeDocument/2006/relationships" xmlns:p="http://schemas.openxmlformats.org/presentationml/2006/main">
  <p:tag name="MH" val="20171106223252"/>
  <p:tag name="MH_LIBRARY" val="GRAPHIC"/>
  <p:tag name="MH_TYPE" val="Other"/>
  <p:tag name="MH_ORDER" val="6"/>
</p:tagLst>
</file>

<file path=ppt/tags/tag49.xml><?xml version="1.0" encoding="utf-8"?>
<p:tagLst xmlns:a="http://schemas.openxmlformats.org/drawingml/2006/main" xmlns:r="http://schemas.openxmlformats.org/officeDocument/2006/relationships" xmlns:p="http://schemas.openxmlformats.org/presentationml/2006/main">
  <p:tag name="MH" val="20171106223252"/>
  <p:tag name="MH_LIBRARY" val="GRAPHIC"/>
  <p:tag name="MH_TYPE" val="Other"/>
  <p:tag name="MH_ORDER" val="7"/>
</p:tagLst>
</file>

<file path=ppt/tags/tag5.xml><?xml version="1.0" encoding="utf-8"?>
<p:tagLst xmlns:a="http://schemas.openxmlformats.org/drawingml/2006/main" xmlns:r="http://schemas.openxmlformats.org/officeDocument/2006/relationships" xmlns:p="http://schemas.openxmlformats.org/presentationml/2006/main">
  <p:tag name="PA" val="v3.2.0"/>
</p:tagLst>
</file>

<file path=ppt/tags/tag50.xml><?xml version="1.0" encoding="utf-8"?>
<p:tagLst xmlns:a="http://schemas.openxmlformats.org/drawingml/2006/main" xmlns:r="http://schemas.openxmlformats.org/officeDocument/2006/relationships" xmlns:p="http://schemas.openxmlformats.org/presentationml/2006/main">
  <p:tag name="MH" val="20171106223252"/>
  <p:tag name="MH_LIBRARY" val="GRAPHIC"/>
  <p:tag name="MH_TYPE" val="Other"/>
  <p:tag name="MH_ORDER" val="8"/>
</p:tagLst>
</file>

<file path=ppt/tags/tag51.xml><?xml version="1.0" encoding="utf-8"?>
<p:tagLst xmlns:a="http://schemas.openxmlformats.org/drawingml/2006/main" xmlns:r="http://schemas.openxmlformats.org/officeDocument/2006/relationships" xmlns:p="http://schemas.openxmlformats.org/presentationml/2006/main">
  <p:tag name="MH" val="20171106223252"/>
  <p:tag name="MH_LIBRARY" val="GRAPHIC"/>
  <p:tag name="MH_TYPE" val="SubTitle"/>
  <p:tag name="MH_ORDER" val="1"/>
</p:tagLst>
</file>

<file path=ppt/tags/tag52.xml><?xml version="1.0" encoding="utf-8"?>
<p:tagLst xmlns:a="http://schemas.openxmlformats.org/drawingml/2006/main" xmlns:r="http://schemas.openxmlformats.org/officeDocument/2006/relationships" xmlns:p="http://schemas.openxmlformats.org/presentationml/2006/main">
  <p:tag name="MH" val="20171106223252"/>
  <p:tag name="MH_LIBRARY" val="GRAPHIC"/>
  <p:tag name="MH_TYPE" val="SubTitle"/>
  <p:tag name="MH_ORDER" val="2"/>
</p:tagLst>
</file>

<file path=ppt/tags/tag53.xml><?xml version="1.0" encoding="utf-8"?>
<p:tagLst xmlns:a="http://schemas.openxmlformats.org/drawingml/2006/main" xmlns:r="http://schemas.openxmlformats.org/officeDocument/2006/relationships" xmlns:p="http://schemas.openxmlformats.org/presentationml/2006/main">
  <p:tag name="MH" val="20171106223252"/>
  <p:tag name="MH_LIBRARY" val="GRAPHIC"/>
  <p:tag name="MH_TYPE" val="SubTitle"/>
  <p:tag name="MH_ORDER" val="3"/>
</p:tagLst>
</file>

<file path=ppt/tags/tag54.xml><?xml version="1.0" encoding="utf-8"?>
<p:tagLst xmlns:a="http://schemas.openxmlformats.org/drawingml/2006/main" xmlns:r="http://schemas.openxmlformats.org/officeDocument/2006/relationships" xmlns:p="http://schemas.openxmlformats.org/presentationml/2006/main">
  <p:tag name="MH" val="20171106223252"/>
  <p:tag name="MH_LIBRARY" val="GRAPHIC"/>
  <p:tag name="MH_TYPE" val="SubTitle"/>
  <p:tag name="MH_ORDER" val="4"/>
</p:tagLst>
</file>

<file path=ppt/tags/tag55.xml><?xml version="1.0" encoding="utf-8"?>
<p:tagLst xmlns:a="http://schemas.openxmlformats.org/drawingml/2006/main" xmlns:r="http://schemas.openxmlformats.org/officeDocument/2006/relationships" xmlns:p="http://schemas.openxmlformats.org/presentationml/2006/main">
  <p:tag name="MH" val="20171106223252"/>
  <p:tag name="MH_LIBRARY" val="GRAPHIC"/>
  <p:tag name="MH_TYPE" val="Other"/>
  <p:tag name="MH_ORDER" val="9"/>
</p:tagLst>
</file>

<file path=ppt/tags/tag56.xml><?xml version="1.0" encoding="utf-8"?>
<p:tagLst xmlns:a="http://schemas.openxmlformats.org/drawingml/2006/main" xmlns:r="http://schemas.openxmlformats.org/officeDocument/2006/relationships" xmlns:p="http://schemas.openxmlformats.org/presentationml/2006/main">
  <p:tag name="MH" val="20171106223252"/>
  <p:tag name="MH_LIBRARY" val="GRAPHIC"/>
  <p:tag name="MH_TYPE" val="Title"/>
  <p:tag name="MH_ORDER" val="1"/>
</p:tagLst>
</file>

<file path=ppt/tags/tag57.xml><?xml version="1.0" encoding="utf-8"?>
<p:tagLst xmlns:a="http://schemas.openxmlformats.org/drawingml/2006/main" xmlns:r="http://schemas.openxmlformats.org/officeDocument/2006/relationships" xmlns:p="http://schemas.openxmlformats.org/presentationml/2006/main">
  <p:tag name="PA" val="v3.2.0"/>
</p:tagLst>
</file>

<file path=ppt/tags/tag58.xml><?xml version="1.0" encoding="utf-8"?>
<p:tagLst xmlns:a="http://schemas.openxmlformats.org/drawingml/2006/main" xmlns:r="http://schemas.openxmlformats.org/officeDocument/2006/relationships" xmlns:p="http://schemas.openxmlformats.org/presentationml/2006/main">
  <p:tag name="PA" val="v3.2.0"/>
</p:tagLst>
</file>

<file path=ppt/tags/tag59.xml><?xml version="1.0" encoding="utf-8"?>
<p:tagLst xmlns:a="http://schemas.openxmlformats.org/drawingml/2006/main" xmlns:r="http://schemas.openxmlformats.org/officeDocument/2006/relationships" xmlns:p="http://schemas.openxmlformats.org/presentationml/2006/main">
  <p:tag name="PA" val="v3.2.0"/>
</p:tagLst>
</file>

<file path=ppt/tags/tag6.xml><?xml version="1.0" encoding="utf-8"?>
<p:tagLst xmlns:a="http://schemas.openxmlformats.org/drawingml/2006/main" xmlns:r="http://schemas.openxmlformats.org/officeDocument/2006/relationships" xmlns:p="http://schemas.openxmlformats.org/presentationml/2006/main">
  <p:tag name="PA" val="v3.2.0"/>
</p:tagLst>
</file>

<file path=ppt/tags/tag60.xml><?xml version="1.0" encoding="utf-8"?>
<p:tagLst xmlns:a="http://schemas.openxmlformats.org/drawingml/2006/main" xmlns:r="http://schemas.openxmlformats.org/officeDocument/2006/relationships" xmlns:p="http://schemas.openxmlformats.org/presentationml/2006/main">
  <p:tag name="MH_TYPE" val="#NeiR#"/>
  <p:tag name="MH_NUMBER" val="4"/>
  <p:tag name="MH_CATEGORY" val="#YinZJG#"/>
  <p:tag name="MH_LAYOUT" val="TitleSubTitleText"/>
  <p:tag name="MH" val="20171106223149"/>
  <p:tag name="MH_LIBRARY" val="GRAPHIC"/>
</p:tagLst>
</file>

<file path=ppt/tags/tag61.xml><?xml version="1.0" encoding="utf-8"?>
<p:tagLst xmlns:a="http://schemas.openxmlformats.org/drawingml/2006/main" xmlns:r="http://schemas.openxmlformats.org/officeDocument/2006/relationships" xmlns:p="http://schemas.openxmlformats.org/presentationml/2006/main">
  <p:tag name="MH" val="20171106223149"/>
  <p:tag name="MH_LIBRARY" val="GRAPHIC"/>
  <p:tag name="MH_TYPE" val="Other"/>
  <p:tag name="MH_ORDER" val="1"/>
</p:tagLst>
</file>

<file path=ppt/tags/tag62.xml><?xml version="1.0" encoding="utf-8"?>
<p:tagLst xmlns:a="http://schemas.openxmlformats.org/drawingml/2006/main" xmlns:r="http://schemas.openxmlformats.org/officeDocument/2006/relationships" xmlns:p="http://schemas.openxmlformats.org/presentationml/2006/main">
  <p:tag name="MH" val="20171106223149"/>
  <p:tag name="MH_LIBRARY" val="GRAPHIC"/>
  <p:tag name="MH_TYPE" val="Other"/>
  <p:tag name="MH_ORDER" val="2"/>
</p:tagLst>
</file>

<file path=ppt/tags/tag63.xml><?xml version="1.0" encoding="utf-8"?>
<p:tagLst xmlns:a="http://schemas.openxmlformats.org/drawingml/2006/main" xmlns:r="http://schemas.openxmlformats.org/officeDocument/2006/relationships" xmlns:p="http://schemas.openxmlformats.org/presentationml/2006/main">
  <p:tag name="MH" val="20171106223149"/>
  <p:tag name="MH_LIBRARY" val="GRAPHIC"/>
  <p:tag name="MH_TYPE" val="Other"/>
  <p:tag name="MH_ORDER" val="3"/>
</p:tagLst>
</file>

<file path=ppt/tags/tag64.xml><?xml version="1.0" encoding="utf-8"?>
<p:tagLst xmlns:a="http://schemas.openxmlformats.org/drawingml/2006/main" xmlns:r="http://schemas.openxmlformats.org/officeDocument/2006/relationships" xmlns:p="http://schemas.openxmlformats.org/presentationml/2006/main">
  <p:tag name="MH" val="20171106223149"/>
  <p:tag name="MH_LIBRARY" val="GRAPHIC"/>
  <p:tag name="MH_TYPE" val="Other"/>
  <p:tag name="MH_ORDER" val="4"/>
</p:tagLst>
</file>

<file path=ppt/tags/tag65.xml><?xml version="1.0" encoding="utf-8"?>
<p:tagLst xmlns:a="http://schemas.openxmlformats.org/drawingml/2006/main" xmlns:r="http://schemas.openxmlformats.org/officeDocument/2006/relationships" xmlns:p="http://schemas.openxmlformats.org/presentationml/2006/main">
  <p:tag name="MH" val="20171106223149"/>
  <p:tag name="MH_LIBRARY" val="GRAPHIC"/>
  <p:tag name="MH_TYPE" val="Other"/>
  <p:tag name="MH_ORDER" val="5"/>
</p:tagLst>
</file>

<file path=ppt/tags/tag66.xml><?xml version="1.0" encoding="utf-8"?>
<p:tagLst xmlns:a="http://schemas.openxmlformats.org/drawingml/2006/main" xmlns:r="http://schemas.openxmlformats.org/officeDocument/2006/relationships" xmlns:p="http://schemas.openxmlformats.org/presentationml/2006/main">
  <p:tag name="MH" val="20171106223149"/>
  <p:tag name="MH_LIBRARY" val="GRAPHIC"/>
  <p:tag name="MH_TYPE" val="Other"/>
  <p:tag name="MH_ORDER" val="6"/>
</p:tagLst>
</file>

<file path=ppt/tags/tag67.xml><?xml version="1.0" encoding="utf-8"?>
<p:tagLst xmlns:a="http://schemas.openxmlformats.org/drawingml/2006/main" xmlns:r="http://schemas.openxmlformats.org/officeDocument/2006/relationships" xmlns:p="http://schemas.openxmlformats.org/presentationml/2006/main">
  <p:tag name="MH" val="20171106223149"/>
  <p:tag name="MH_LIBRARY" val="GRAPHIC"/>
  <p:tag name="MH_TYPE" val="Other"/>
  <p:tag name="MH_ORDER" val="7"/>
</p:tagLst>
</file>

<file path=ppt/tags/tag68.xml><?xml version="1.0" encoding="utf-8"?>
<p:tagLst xmlns:a="http://schemas.openxmlformats.org/drawingml/2006/main" xmlns:r="http://schemas.openxmlformats.org/officeDocument/2006/relationships" xmlns:p="http://schemas.openxmlformats.org/presentationml/2006/main">
  <p:tag name="MH" val="20171106223149"/>
  <p:tag name="MH_LIBRARY" val="GRAPHIC"/>
  <p:tag name="MH_TYPE" val="Other"/>
  <p:tag name="MH_ORDER" val="8"/>
</p:tagLst>
</file>

<file path=ppt/tags/tag69.xml><?xml version="1.0" encoding="utf-8"?>
<p:tagLst xmlns:a="http://schemas.openxmlformats.org/drawingml/2006/main" xmlns:r="http://schemas.openxmlformats.org/officeDocument/2006/relationships" xmlns:p="http://schemas.openxmlformats.org/presentationml/2006/main">
  <p:tag name="MH" val="20171106223149"/>
  <p:tag name="MH_LIBRARY" val="GRAPHIC"/>
  <p:tag name="MH_TYPE" val="SubTitle"/>
  <p:tag name="MH_ORDER" val="2"/>
</p:tagLst>
</file>

<file path=ppt/tags/tag7.xml><?xml version="1.0" encoding="utf-8"?>
<p:tagLst xmlns:a="http://schemas.openxmlformats.org/drawingml/2006/main" xmlns:r="http://schemas.openxmlformats.org/officeDocument/2006/relationships" xmlns:p="http://schemas.openxmlformats.org/presentationml/2006/main">
  <p:tag name="PA" val="v3.2.0"/>
</p:tagLst>
</file>

<file path=ppt/tags/tag70.xml><?xml version="1.0" encoding="utf-8"?>
<p:tagLst xmlns:a="http://schemas.openxmlformats.org/drawingml/2006/main" xmlns:r="http://schemas.openxmlformats.org/officeDocument/2006/relationships" xmlns:p="http://schemas.openxmlformats.org/presentationml/2006/main">
  <p:tag name="MH" val="20171106223149"/>
  <p:tag name="MH_LIBRARY" val="GRAPHIC"/>
  <p:tag name="MH_TYPE" val="SubTitle"/>
  <p:tag name="MH_ORDER" val="1"/>
</p:tagLst>
</file>

<file path=ppt/tags/tag71.xml><?xml version="1.0" encoding="utf-8"?>
<p:tagLst xmlns:a="http://schemas.openxmlformats.org/drawingml/2006/main" xmlns:r="http://schemas.openxmlformats.org/officeDocument/2006/relationships" xmlns:p="http://schemas.openxmlformats.org/presentationml/2006/main">
  <p:tag name="MH" val="20171106223149"/>
  <p:tag name="MH_LIBRARY" val="GRAPHIC"/>
  <p:tag name="MH_TYPE" val="Title"/>
  <p:tag name="MH_ORDER" val="1"/>
</p:tagLst>
</file>

<file path=ppt/tags/tag72.xml><?xml version="1.0" encoding="utf-8"?>
<p:tagLst xmlns:a="http://schemas.openxmlformats.org/drawingml/2006/main" xmlns:r="http://schemas.openxmlformats.org/officeDocument/2006/relationships" xmlns:p="http://schemas.openxmlformats.org/presentationml/2006/main">
  <p:tag name="MH" val="20171106223149"/>
  <p:tag name="MH_LIBRARY" val="GRAPHIC"/>
  <p:tag name="MH_TYPE" val="Other"/>
  <p:tag name="MH_ORDER" val="9"/>
</p:tagLst>
</file>

<file path=ppt/tags/tag73.xml><?xml version="1.0" encoding="utf-8"?>
<p:tagLst xmlns:a="http://schemas.openxmlformats.org/drawingml/2006/main" xmlns:r="http://schemas.openxmlformats.org/officeDocument/2006/relationships" xmlns:p="http://schemas.openxmlformats.org/presentationml/2006/main">
  <p:tag name="MH" val="20171106223149"/>
  <p:tag name="MH_LIBRARY" val="GRAPHIC"/>
  <p:tag name="MH_TYPE" val="Other"/>
  <p:tag name="MH_ORDER" val="10"/>
</p:tagLst>
</file>

<file path=ppt/tags/tag74.xml><?xml version="1.0" encoding="utf-8"?>
<p:tagLst xmlns:a="http://schemas.openxmlformats.org/drawingml/2006/main" xmlns:r="http://schemas.openxmlformats.org/officeDocument/2006/relationships" xmlns:p="http://schemas.openxmlformats.org/presentationml/2006/main">
  <p:tag name="MH" val="20171106223149"/>
  <p:tag name="MH_LIBRARY" val="GRAPHIC"/>
  <p:tag name="MH_TYPE" val="Other"/>
  <p:tag name="MH_ORDER" val="11"/>
</p:tagLst>
</file>

<file path=ppt/tags/tag75.xml><?xml version="1.0" encoding="utf-8"?>
<p:tagLst xmlns:a="http://schemas.openxmlformats.org/drawingml/2006/main" xmlns:r="http://schemas.openxmlformats.org/officeDocument/2006/relationships" xmlns:p="http://schemas.openxmlformats.org/presentationml/2006/main">
  <p:tag name="MH" val="20171106223149"/>
  <p:tag name="MH_LIBRARY" val="GRAPHIC"/>
  <p:tag name="MH_TYPE" val="Other"/>
  <p:tag name="MH_ORDER" val="12"/>
</p:tagLst>
</file>

<file path=ppt/tags/tag76.xml><?xml version="1.0" encoding="utf-8"?>
<p:tagLst xmlns:a="http://schemas.openxmlformats.org/drawingml/2006/main" xmlns:r="http://schemas.openxmlformats.org/officeDocument/2006/relationships" xmlns:p="http://schemas.openxmlformats.org/presentationml/2006/main">
  <p:tag name="MH" val="20171106223149"/>
  <p:tag name="MH_LIBRARY" val="GRAPHIC"/>
  <p:tag name="MH_TYPE" val="Other"/>
  <p:tag name="MH_ORDER" val="13"/>
</p:tagLst>
</file>

<file path=ppt/tags/tag77.xml><?xml version="1.0" encoding="utf-8"?>
<p:tagLst xmlns:a="http://schemas.openxmlformats.org/drawingml/2006/main" xmlns:r="http://schemas.openxmlformats.org/officeDocument/2006/relationships" xmlns:p="http://schemas.openxmlformats.org/presentationml/2006/main">
  <p:tag name="MH" val="20171106223149"/>
  <p:tag name="MH_LIBRARY" val="GRAPHIC"/>
  <p:tag name="MH_TYPE" val="Other"/>
  <p:tag name="MH_ORDER" val="14"/>
</p:tagLst>
</file>

<file path=ppt/tags/tag78.xml><?xml version="1.0" encoding="utf-8"?>
<p:tagLst xmlns:a="http://schemas.openxmlformats.org/drawingml/2006/main" xmlns:r="http://schemas.openxmlformats.org/officeDocument/2006/relationships" xmlns:p="http://schemas.openxmlformats.org/presentationml/2006/main">
  <p:tag name="MH" val="20171106223149"/>
  <p:tag name="MH_LIBRARY" val="GRAPHIC"/>
  <p:tag name="MH_TYPE" val="Other"/>
  <p:tag name="MH_ORDER" val="15"/>
</p:tagLst>
</file>

<file path=ppt/tags/tag79.xml><?xml version="1.0" encoding="utf-8"?>
<p:tagLst xmlns:a="http://schemas.openxmlformats.org/drawingml/2006/main" xmlns:r="http://schemas.openxmlformats.org/officeDocument/2006/relationships" xmlns:p="http://schemas.openxmlformats.org/presentationml/2006/main">
  <p:tag name="MH" val="20171106223149"/>
  <p:tag name="MH_LIBRARY" val="GRAPHIC"/>
  <p:tag name="MH_TYPE" val="Other"/>
  <p:tag name="MH_ORDER" val="16"/>
</p:tagLst>
</file>

<file path=ppt/tags/tag8.xml><?xml version="1.0" encoding="utf-8"?>
<p:tagLst xmlns:a="http://schemas.openxmlformats.org/drawingml/2006/main" xmlns:r="http://schemas.openxmlformats.org/officeDocument/2006/relationships" xmlns:p="http://schemas.openxmlformats.org/presentationml/2006/main">
  <p:tag name="ISLIDE.DIAGRAM" val="7a4a8960-6304-4f4e-94b3-c7908b635fad"/>
</p:tagLst>
</file>

<file path=ppt/tags/tag80.xml><?xml version="1.0" encoding="utf-8"?>
<p:tagLst xmlns:a="http://schemas.openxmlformats.org/drawingml/2006/main" xmlns:r="http://schemas.openxmlformats.org/officeDocument/2006/relationships" xmlns:p="http://schemas.openxmlformats.org/presentationml/2006/main">
  <p:tag name="MH" val="20171106223149"/>
  <p:tag name="MH_LIBRARY" val="GRAPHIC"/>
  <p:tag name="MH_TYPE" val="SubTitle"/>
  <p:tag name="MH_ORDER" val="4"/>
</p:tagLst>
</file>

<file path=ppt/tags/tag81.xml><?xml version="1.0" encoding="utf-8"?>
<p:tagLst xmlns:a="http://schemas.openxmlformats.org/drawingml/2006/main" xmlns:r="http://schemas.openxmlformats.org/officeDocument/2006/relationships" xmlns:p="http://schemas.openxmlformats.org/presentationml/2006/main">
  <p:tag name="MH" val="20171106223149"/>
  <p:tag name="MH_LIBRARY" val="GRAPHIC"/>
  <p:tag name="MH_TYPE" val="SubTitle"/>
  <p:tag name="MH_ORDER" val="3"/>
</p:tagLst>
</file>

<file path=ppt/tags/tag82.xml><?xml version="1.0" encoding="utf-8"?>
<p:tagLst xmlns:a="http://schemas.openxmlformats.org/drawingml/2006/main" xmlns:r="http://schemas.openxmlformats.org/officeDocument/2006/relationships" xmlns:p="http://schemas.openxmlformats.org/presentationml/2006/main">
  <p:tag name="MH" val="20171106223149"/>
  <p:tag name="MH_LIBRARY" val="GRAPHIC"/>
  <p:tag name="MH_TYPE" val="Text"/>
  <p:tag name="MH_ORDER" val="4"/>
</p:tagLst>
</file>

<file path=ppt/tags/tag83.xml><?xml version="1.0" encoding="utf-8"?>
<p:tagLst xmlns:a="http://schemas.openxmlformats.org/drawingml/2006/main" xmlns:r="http://schemas.openxmlformats.org/officeDocument/2006/relationships" xmlns:p="http://schemas.openxmlformats.org/presentationml/2006/main">
  <p:tag name="MH" val="20171106223149"/>
  <p:tag name="MH_LIBRARY" val="GRAPHIC"/>
  <p:tag name="MH_TYPE" val="Text"/>
  <p:tag name="MH_ORDER" val="3"/>
</p:tagLst>
</file>

<file path=ppt/tags/tag84.xml><?xml version="1.0" encoding="utf-8"?>
<p:tagLst xmlns:a="http://schemas.openxmlformats.org/drawingml/2006/main" xmlns:r="http://schemas.openxmlformats.org/officeDocument/2006/relationships" xmlns:p="http://schemas.openxmlformats.org/presentationml/2006/main">
  <p:tag name="MH" val="20171106223149"/>
  <p:tag name="MH_LIBRARY" val="GRAPHIC"/>
  <p:tag name="MH_TYPE" val="Text"/>
  <p:tag name="MH_ORDER" val="2"/>
</p:tagLst>
</file>

<file path=ppt/tags/tag85.xml><?xml version="1.0" encoding="utf-8"?>
<p:tagLst xmlns:a="http://schemas.openxmlformats.org/drawingml/2006/main" xmlns:r="http://schemas.openxmlformats.org/officeDocument/2006/relationships" xmlns:p="http://schemas.openxmlformats.org/presentationml/2006/main">
  <p:tag name="MH" val="20171106223149"/>
  <p:tag name="MH_LIBRARY" val="GRAPHIC"/>
  <p:tag name="MH_TYPE" val="Text"/>
  <p:tag name="MH_ORDER" val="1"/>
</p:tagLst>
</file>

<file path=ppt/tags/tag86.xml><?xml version="1.0" encoding="utf-8"?>
<p:tagLst xmlns:a="http://schemas.openxmlformats.org/drawingml/2006/main" xmlns:r="http://schemas.openxmlformats.org/officeDocument/2006/relationships" xmlns:p="http://schemas.openxmlformats.org/presentationml/2006/main">
  <p:tag name="MH_TYPE" val="#NeiR#"/>
  <p:tag name="MH_NUMBER" val="4"/>
  <p:tag name="MH_CATEGORY" val="#YinZJG#"/>
  <p:tag name="MH_LAYOUT" val="TitleSubTitleText"/>
  <p:tag name="MH" val="20171106222338"/>
  <p:tag name="MH_LIBRARY" val="GRAPHIC"/>
</p:tagLst>
</file>

<file path=ppt/tags/tag87.xml><?xml version="1.0" encoding="utf-8"?>
<p:tagLst xmlns:a="http://schemas.openxmlformats.org/drawingml/2006/main" xmlns:r="http://schemas.openxmlformats.org/officeDocument/2006/relationships" xmlns:p="http://schemas.openxmlformats.org/presentationml/2006/main">
  <p:tag name="MH" val="20171106222338"/>
  <p:tag name="MH_LIBRARY" val="GRAPHIC"/>
  <p:tag name="MH_TYPE" val="Other"/>
  <p:tag name="MH_ORDER" val="1"/>
</p:tagLst>
</file>

<file path=ppt/tags/tag88.xml><?xml version="1.0" encoding="utf-8"?>
<p:tagLst xmlns:a="http://schemas.openxmlformats.org/drawingml/2006/main" xmlns:r="http://schemas.openxmlformats.org/officeDocument/2006/relationships" xmlns:p="http://schemas.openxmlformats.org/presentationml/2006/main">
  <p:tag name="MH" val="20171106222338"/>
  <p:tag name="MH_LIBRARY" val="GRAPHIC"/>
  <p:tag name="MH_TYPE" val="SubTitle"/>
  <p:tag name="MH_ORDER" val="1"/>
</p:tagLst>
</file>

<file path=ppt/tags/tag89.xml><?xml version="1.0" encoding="utf-8"?>
<p:tagLst xmlns:a="http://schemas.openxmlformats.org/drawingml/2006/main" xmlns:r="http://schemas.openxmlformats.org/officeDocument/2006/relationships" xmlns:p="http://schemas.openxmlformats.org/presentationml/2006/main">
  <p:tag name="MH" val="20171106222338"/>
  <p:tag name="MH_LIBRARY" val="GRAPHIC"/>
  <p:tag name="MH_TYPE" val="Other"/>
  <p:tag name="MH_ORDER" val="2"/>
</p:tagLst>
</file>

<file path=ppt/tags/tag9.xml><?xml version="1.0" encoding="utf-8"?>
<p:tagLst xmlns:a="http://schemas.openxmlformats.org/drawingml/2006/main" xmlns:r="http://schemas.openxmlformats.org/officeDocument/2006/relationships" xmlns:p="http://schemas.openxmlformats.org/presentationml/2006/main">
  <p:tag name="PA" val="v3.2.0"/>
</p:tagLst>
</file>

<file path=ppt/tags/tag90.xml><?xml version="1.0" encoding="utf-8"?>
<p:tagLst xmlns:a="http://schemas.openxmlformats.org/drawingml/2006/main" xmlns:r="http://schemas.openxmlformats.org/officeDocument/2006/relationships" xmlns:p="http://schemas.openxmlformats.org/presentationml/2006/main">
  <p:tag name="MH" val="20171106222338"/>
  <p:tag name="MH_LIBRARY" val="GRAPHIC"/>
  <p:tag name="MH_TYPE" val="SubTitle"/>
  <p:tag name="MH_ORDER" val="2"/>
</p:tagLst>
</file>

<file path=ppt/tags/tag91.xml><?xml version="1.0" encoding="utf-8"?>
<p:tagLst xmlns:a="http://schemas.openxmlformats.org/drawingml/2006/main" xmlns:r="http://schemas.openxmlformats.org/officeDocument/2006/relationships" xmlns:p="http://schemas.openxmlformats.org/presentationml/2006/main">
  <p:tag name="MH" val="20171106222338"/>
  <p:tag name="MH_LIBRARY" val="GRAPHIC"/>
  <p:tag name="MH_TYPE" val="Other"/>
  <p:tag name="MH_ORDER" val="3"/>
</p:tagLst>
</file>

<file path=ppt/tags/tag92.xml><?xml version="1.0" encoding="utf-8"?>
<p:tagLst xmlns:a="http://schemas.openxmlformats.org/drawingml/2006/main" xmlns:r="http://schemas.openxmlformats.org/officeDocument/2006/relationships" xmlns:p="http://schemas.openxmlformats.org/presentationml/2006/main">
  <p:tag name="MH" val="20171106222338"/>
  <p:tag name="MH_LIBRARY" val="GRAPHIC"/>
  <p:tag name="MH_TYPE" val="SubTitle"/>
  <p:tag name="MH_ORDER" val="3"/>
</p:tagLst>
</file>

<file path=ppt/tags/tag93.xml><?xml version="1.0" encoding="utf-8"?>
<p:tagLst xmlns:a="http://schemas.openxmlformats.org/drawingml/2006/main" xmlns:r="http://schemas.openxmlformats.org/officeDocument/2006/relationships" xmlns:p="http://schemas.openxmlformats.org/presentationml/2006/main">
  <p:tag name="MH" val="20171106222338"/>
  <p:tag name="MH_LIBRARY" val="GRAPHIC"/>
  <p:tag name="MH_TYPE" val="Other"/>
  <p:tag name="MH_ORDER" val="4"/>
</p:tagLst>
</file>

<file path=ppt/tags/tag94.xml><?xml version="1.0" encoding="utf-8"?>
<p:tagLst xmlns:a="http://schemas.openxmlformats.org/drawingml/2006/main" xmlns:r="http://schemas.openxmlformats.org/officeDocument/2006/relationships" xmlns:p="http://schemas.openxmlformats.org/presentationml/2006/main">
  <p:tag name="MH" val="20171106222338"/>
  <p:tag name="MH_LIBRARY" val="GRAPHIC"/>
  <p:tag name="MH_TYPE" val="SubTitle"/>
  <p:tag name="MH_ORDER" val="4"/>
</p:tagLst>
</file>

<file path=ppt/tags/tag95.xml><?xml version="1.0" encoding="utf-8"?>
<p:tagLst xmlns:a="http://schemas.openxmlformats.org/drawingml/2006/main" xmlns:r="http://schemas.openxmlformats.org/officeDocument/2006/relationships" xmlns:p="http://schemas.openxmlformats.org/presentationml/2006/main">
  <p:tag name="MH" val="20171106222338"/>
  <p:tag name="MH_LIBRARY" val="GRAPHIC"/>
  <p:tag name="MH_TYPE" val="Other"/>
  <p:tag name="MH_ORDER" val="5"/>
</p:tagLst>
</file>

<file path=ppt/tags/tag96.xml><?xml version="1.0" encoding="utf-8"?>
<p:tagLst xmlns:a="http://schemas.openxmlformats.org/drawingml/2006/main" xmlns:r="http://schemas.openxmlformats.org/officeDocument/2006/relationships" xmlns:p="http://schemas.openxmlformats.org/presentationml/2006/main">
  <p:tag name="MH" val="20171106222338"/>
  <p:tag name="MH_LIBRARY" val="GRAPHIC"/>
  <p:tag name="MH_TYPE" val="Other"/>
  <p:tag name="MH_ORDER" val="6"/>
</p:tagLst>
</file>

<file path=ppt/tags/tag97.xml><?xml version="1.0" encoding="utf-8"?>
<p:tagLst xmlns:a="http://schemas.openxmlformats.org/drawingml/2006/main" xmlns:r="http://schemas.openxmlformats.org/officeDocument/2006/relationships" xmlns:p="http://schemas.openxmlformats.org/presentationml/2006/main">
  <p:tag name="MH" val="20171106222338"/>
  <p:tag name="MH_LIBRARY" val="GRAPHIC"/>
  <p:tag name="MH_TYPE" val="Other"/>
  <p:tag name="MH_ORDER" val="7"/>
</p:tagLst>
</file>

<file path=ppt/tags/tag98.xml><?xml version="1.0" encoding="utf-8"?>
<p:tagLst xmlns:a="http://schemas.openxmlformats.org/drawingml/2006/main" xmlns:r="http://schemas.openxmlformats.org/officeDocument/2006/relationships" xmlns:p="http://schemas.openxmlformats.org/presentationml/2006/main">
  <p:tag name="MH" val="20171106222338"/>
  <p:tag name="MH_LIBRARY" val="GRAPHIC"/>
  <p:tag name="MH_TYPE" val="Text"/>
  <p:tag name="MH_ORDER" val="1"/>
</p:tagLst>
</file>

<file path=ppt/tags/tag99.xml><?xml version="1.0" encoding="utf-8"?>
<p:tagLst xmlns:a="http://schemas.openxmlformats.org/drawingml/2006/main" xmlns:r="http://schemas.openxmlformats.org/officeDocument/2006/relationships" xmlns:p="http://schemas.openxmlformats.org/presentationml/2006/main">
  <p:tag name="MH" val="20171106222338"/>
  <p:tag name="MH_LIBRARY" val="GRAPHIC"/>
  <p:tag name="MH_TYPE" val="Text"/>
  <p:tag name="MH_ORDER" val="2"/>
</p:tagLst>
</file>

<file path=ppt/theme/theme1.xml><?xml version="1.0" encoding="utf-8"?>
<a:theme xmlns:a="http://schemas.openxmlformats.org/drawingml/2006/main" name="第一PPT，www.1ppt.com">
  <a:themeElements>
    <a:clrScheme name="Office">
      <a:dk1>
        <a:srgbClr val="000000"/>
      </a:dk1>
      <a:lt1>
        <a:srgbClr val="FFFFFF"/>
      </a:lt1>
      <a:dk2>
        <a:srgbClr val="44546A"/>
      </a:dk2>
      <a:lt2>
        <a:srgbClr val="E7E6E6"/>
      </a:lt2>
      <a:accent1>
        <a:srgbClr val="00A388"/>
      </a:accent1>
      <a:accent2>
        <a:srgbClr val="D381A2"/>
      </a:accent2>
      <a:accent3>
        <a:srgbClr val="92CDCF"/>
      </a:accent3>
      <a:accent4>
        <a:srgbClr val="D582A3"/>
      </a:accent4>
      <a:accent5>
        <a:srgbClr val="B1C0C9"/>
      </a:accent5>
      <a:accent6>
        <a:srgbClr val="00A388"/>
      </a:accent6>
      <a:hlink>
        <a:srgbClr val="0563C1"/>
      </a:hlink>
      <a:folHlink>
        <a:srgbClr val="954F72"/>
      </a:folHlink>
    </a:clrScheme>
    <a:fontScheme name="jk2iywlz">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第一PPT，www.1ppt.com ">
  <a:themeElements>
    <a:clrScheme name="Office">
      <a:dk1>
        <a:srgbClr val="000000"/>
      </a:dk1>
      <a:lt1>
        <a:srgbClr val="FFFFFF"/>
      </a:lt1>
      <a:dk2>
        <a:srgbClr val="44546A"/>
      </a:dk2>
      <a:lt2>
        <a:srgbClr val="E7E6E6"/>
      </a:lt2>
      <a:accent1>
        <a:srgbClr val="00A388"/>
      </a:accent1>
      <a:accent2>
        <a:srgbClr val="D381A2"/>
      </a:accent2>
      <a:accent3>
        <a:srgbClr val="92CDCF"/>
      </a:accent3>
      <a:accent4>
        <a:srgbClr val="D582A3"/>
      </a:accent4>
      <a:accent5>
        <a:srgbClr val="B1C0C9"/>
      </a:accent5>
      <a:accent6>
        <a:srgbClr val="00A388"/>
      </a:accent6>
      <a:hlink>
        <a:srgbClr val="0563C1"/>
      </a:hlink>
      <a:folHlink>
        <a:srgbClr val="954F72"/>
      </a:folHlink>
    </a:clrScheme>
    <a:fontScheme name="jk2iywlz">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主题​​">
  <a:themeElements>
    <a:clrScheme name="Office">
      <a:dk1>
        <a:srgbClr val="000000"/>
      </a:dk1>
      <a:lt1>
        <a:srgbClr val="FFFFFF"/>
      </a:lt1>
      <a:dk2>
        <a:srgbClr val="768394"/>
      </a:dk2>
      <a:lt2>
        <a:srgbClr val="F0F0F0"/>
      </a:lt2>
      <a:accent1>
        <a:srgbClr val="1D626A"/>
      </a:accent1>
      <a:accent2>
        <a:srgbClr val="00A9E2"/>
      </a:accent2>
      <a:accent3>
        <a:srgbClr val="324E63"/>
      </a:accent3>
      <a:accent4>
        <a:srgbClr val="0C8896"/>
      </a:accent4>
      <a:accent5>
        <a:srgbClr val="10B6C8"/>
      </a:accent5>
      <a:accent6>
        <a:srgbClr val="595959"/>
      </a:accent6>
      <a:hlink>
        <a:srgbClr val="4472C4"/>
      </a:hlink>
      <a:folHlink>
        <a:srgbClr val="BFBFBF"/>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rgbClr val="000000"/>
    </a:dk1>
    <a:lt1>
      <a:srgbClr val="FFFFFF"/>
    </a:lt1>
    <a:dk2>
      <a:srgbClr val="44546A"/>
    </a:dk2>
    <a:lt2>
      <a:srgbClr val="E7E6E6"/>
    </a:lt2>
    <a:accent1>
      <a:srgbClr val="00A388"/>
    </a:accent1>
    <a:accent2>
      <a:srgbClr val="D381A2"/>
    </a:accent2>
    <a:accent3>
      <a:srgbClr val="92CDCF"/>
    </a:accent3>
    <a:accent4>
      <a:srgbClr val="D582A3"/>
    </a:accent4>
    <a:accent5>
      <a:srgbClr val="B1C0C9"/>
    </a:accent5>
    <a:accent6>
      <a:srgbClr val="00A388"/>
    </a:accent6>
    <a:hlink>
      <a:srgbClr val="0563C1"/>
    </a:hlink>
    <a:folHlink>
      <a:srgbClr val="954F72"/>
    </a:folHlink>
  </a:clrScheme>
</a:themeOverride>
</file>

<file path=ppt/theme/themeOverride10.xml><?xml version="1.0" encoding="utf-8"?>
<a:themeOverride xmlns:a="http://schemas.openxmlformats.org/drawingml/2006/main">
  <a:clrScheme name="Office">
    <a:dk1>
      <a:srgbClr val="000000"/>
    </a:dk1>
    <a:lt1>
      <a:srgbClr val="FFFFFF"/>
    </a:lt1>
    <a:dk2>
      <a:srgbClr val="44546A"/>
    </a:dk2>
    <a:lt2>
      <a:srgbClr val="E7E6E6"/>
    </a:lt2>
    <a:accent1>
      <a:srgbClr val="00A388"/>
    </a:accent1>
    <a:accent2>
      <a:srgbClr val="D381A2"/>
    </a:accent2>
    <a:accent3>
      <a:srgbClr val="92CDCF"/>
    </a:accent3>
    <a:accent4>
      <a:srgbClr val="D582A3"/>
    </a:accent4>
    <a:accent5>
      <a:srgbClr val="B1C0C9"/>
    </a:accent5>
    <a:accent6>
      <a:srgbClr val="00A388"/>
    </a:accent6>
    <a:hlink>
      <a:srgbClr val="0563C1"/>
    </a:hlink>
    <a:folHlink>
      <a:srgbClr val="954F72"/>
    </a:folHlink>
  </a:clrScheme>
</a:themeOverride>
</file>

<file path=ppt/theme/themeOverride11.xml><?xml version="1.0" encoding="utf-8"?>
<a:themeOverride xmlns:a="http://schemas.openxmlformats.org/drawingml/2006/main">
  <a:clrScheme name="Office">
    <a:dk1>
      <a:srgbClr val="000000"/>
    </a:dk1>
    <a:lt1>
      <a:srgbClr val="FFFFFF"/>
    </a:lt1>
    <a:dk2>
      <a:srgbClr val="44546A"/>
    </a:dk2>
    <a:lt2>
      <a:srgbClr val="E7E6E6"/>
    </a:lt2>
    <a:accent1>
      <a:srgbClr val="00A388"/>
    </a:accent1>
    <a:accent2>
      <a:srgbClr val="D381A2"/>
    </a:accent2>
    <a:accent3>
      <a:srgbClr val="92CDCF"/>
    </a:accent3>
    <a:accent4>
      <a:srgbClr val="D582A3"/>
    </a:accent4>
    <a:accent5>
      <a:srgbClr val="B1C0C9"/>
    </a:accent5>
    <a:accent6>
      <a:srgbClr val="00A388"/>
    </a:accent6>
    <a:hlink>
      <a:srgbClr val="0563C1"/>
    </a:hlink>
    <a:folHlink>
      <a:srgbClr val="954F72"/>
    </a:folHlink>
  </a:clrScheme>
</a:themeOverride>
</file>

<file path=ppt/theme/themeOverride12.xml><?xml version="1.0" encoding="utf-8"?>
<a:themeOverride xmlns:a="http://schemas.openxmlformats.org/drawingml/2006/main">
  <a:clrScheme name="Office">
    <a:dk1>
      <a:srgbClr val="000000"/>
    </a:dk1>
    <a:lt1>
      <a:srgbClr val="FFFFFF"/>
    </a:lt1>
    <a:dk2>
      <a:srgbClr val="44546A"/>
    </a:dk2>
    <a:lt2>
      <a:srgbClr val="E7E6E6"/>
    </a:lt2>
    <a:accent1>
      <a:srgbClr val="00A388"/>
    </a:accent1>
    <a:accent2>
      <a:srgbClr val="D381A2"/>
    </a:accent2>
    <a:accent3>
      <a:srgbClr val="92CDCF"/>
    </a:accent3>
    <a:accent4>
      <a:srgbClr val="D582A3"/>
    </a:accent4>
    <a:accent5>
      <a:srgbClr val="B1C0C9"/>
    </a:accent5>
    <a:accent6>
      <a:srgbClr val="00A388"/>
    </a:accent6>
    <a:hlink>
      <a:srgbClr val="0563C1"/>
    </a:hlink>
    <a:folHlink>
      <a:srgbClr val="954F72"/>
    </a:folHlink>
  </a:clrScheme>
</a:themeOverride>
</file>

<file path=ppt/theme/themeOverride13.xml><?xml version="1.0" encoding="utf-8"?>
<a:themeOverride xmlns:a="http://schemas.openxmlformats.org/drawingml/2006/main">
  <a:clrScheme name="Office">
    <a:dk1>
      <a:srgbClr val="000000"/>
    </a:dk1>
    <a:lt1>
      <a:srgbClr val="FFFFFF"/>
    </a:lt1>
    <a:dk2>
      <a:srgbClr val="44546A"/>
    </a:dk2>
    <a:lt2>
      <a:srgbClr val="E7E6E6"/>
    </a:lt2>
    <a:accent1>
      <a:srgbClr val="00A388"/>
    </a:accent1>
    <a:accent2>
      <a:srgbClr val="D381A2"/>
    </a:accent2>
    <a:accent3>
      <a:srgbClr val="92CDCF"/>
    </a:accent3>
    <a:accent4>
      <a:srgbClr val="D582A3"/>
    </a:accent4>
    <a:accent5>
      <a:srgbClr val="B1C0C9"/>
    </a:accent5>
    <a:accent6>
      <a:srgbClr val="00A388"/>
    </a:accent6>
    <a:hlink>
      <a:srgbClr val="0563C1"/>
    </a:hlink>
    <a:folHlink>
      <a:srgbClr val="954F72"/>
    </a:folHlink>
  </a:clrScheme>
</a:themeOverride>
</file>

<file path=ppt/theme/themeOverride14.xml><?xml version="1.0" encoding="utf-8"?>
<a:themeOverride xmlns:a="http://schemas.openxmlformats.org/drawingml/2006/main">
  <a:clrScheme name="Office">
    <a:dk1>
      <a:srgbClr val="000000"/>
    </a:dk1>
    <a:lt1>
      <a:srgbClr val="FFFFFF"/>
    </a:lt1>
    <a:dk2>
      <a:srgbClr val="44546A"/>
    </a:dk2>
    <a:lt2>
      <a:srgbClr val="E7E6E6"/>
    </a:lt2>
    <a:accent1>
      <a:srgbClr val="00A388"/>
    </a:accent1>
    <a:accent2>
      <a:srgbClr val="D381A2"/>
    </a:accent2>
    <a:accent3>
      <a:srgbClr val="92CDCF"/>
    </a:accent3>
    <a:accent4>
      <a:srgbClr val="D582A3"/>
    </a:accent4>
    <a:accent5>
      <a:srgbClr val="B1C0C9"/>
    </a:accent5>
    <a:accent6>
      <a:srgbClr val="00A388"/>
    </a:accent6>
    <a:hlink>
      <a:srgbClr val="0563C1"/>
    </a:hlink>
    <a:folHlink>
      <a:srgbClr val="954F72"/>
    </a:folHlink>
  </a:clrScheme>
</a:themeOverride>
</file>

<file path=ppt/theme/themeOverride15.xml><?xml version="1.0" encoding="utf-8"?>
<a:themeOverride xmlns:a="http://schemas.openxmlformats.org/drawingml/2006/main">
  <a:clrScheme name="Office">
    <a:dk1>
      <a:srgbClr val="000000"/>
    </a:dk1>
    <a:lt1>
      <a:srgbClr val="FFFFFF"/>
    </a:lt1>
    <a:dk2>
      <a:srgbClr val="44546A"/>
    </a:dk2>
    <a:lt2>
      <a:srgbClr val="E7E6E6"/>
    </a:lt2>
    <a:accent1>
      <a:srgbClr val="00A388"/>
    </a:accent1>
    <a:accent2>
      <a:srgbClr val="D381A2"/>
    </a:accent2>
    <a:accent3>
      <a:srgbClr val="92CDCF"/>
    </a:accent3>
    <a:accent4>
      <a:srgbClr val="D582A3"/>
    </a:accent4>
    <a:accent5>
      <a:srgbClr val="B1C0C9"/>
    </a:accent5>
    <a:accent6>
      <a:srgbClr val="00A388"/>
    </a:accent6>
    <a:hlink>
      <a:srgbClr val="0563C1"/>
    </a:hlink>
    <a:folHlink>
      <a:srgbClr val="954F72"/>
    </a:folHlink>
  </a:clrScheme>
</a:themeOverride>
</file>

<file path=ppt/theme/themeOverride16.xml><?xml version="1.0" encoding="utf-8"?>
<a:themeOverride xmlns:a="http://schemas.openxmlformats.org/drawingml/2006/main">
  <a:clrScheme name="Office">
    <a:dk1>
      <a:srgbClr val="000000"/>
    </a:dk1>
    <a:lt1>
      <a:srgbClr val="FFFFFF"/>
    </a:lt1>
    <a:dk2>
      <a:srgbClr val="44546A"/>
    </a:dk2>
    <a:lt2>
      <a:srgbClr val="E7E6E6"/>
    </a:lt2>
    <a:accent1>
      <a:srgbClr val="00A388"/>
    </a:accent1>
    <a:accent2>
      <a:srgbClr val="D381A2"/>
    </a:accent2>
    <a:accent3>
      <a:srgbClr val="92CDCF"/>
    </a:accent3>
    <a:accent4>
      <a:srgbClr val="D582A3"/>
    </a:accent4>
    <a:accent5>
      <a:srgbClr val="B1C0C9"/>
    </a:accent5>
    <a:accent6>
      <a:srgbClr val="00A388"/>
    </a:accent6>
    <a:hlink>
      <a:srgbClr val="0563C1"/>
    </a:hlink>
    <a:folHlink>
      <a:srgbClr val="954F72"/>
    </a:folHlink>
  </a:clrScheme>
</a:themeOverride>
</file>

<file path=ppt/theme/themeOverride17.xml><?xml version="1.0" encoding="utf-8"?>
<a:themeOverride xmlns:a="http://schemas.openxmlformats.org/drawingml/2006/main">
  <a:clrScheme name="Office">
    <a:dk1>
      <a:srgbClr val="000000"/>
    </a:dk1>
    <a:lt1>
      <a:srgbClr val="FFFFFF"/>
    </a:lt1>
    <a:dk2>
      <a:srgbClr val="44546A"/>
    </a:dk2>
    <a:lt2>
      <a:srgbClr val="E7E6E6"/>
    </a:lt2>
    <a:accent1>
      <a:srgbClr val="00A388"/>
    </a:accent1>
    <a:accent2>
      <a:srgbClr val="D381A2"/>
    </a:accent2>
    <a:accent3>
      <a:srgbClr val="92CDCF"/>
    </a:accent3>
    <a:accent4>
      <a:srgbClr val="D582A3"/>
    </a:accent4>
    <a:accent5>
      <a:srgbClr val="B1C0C9"/>
    </a:accent5>
    <a:accent6>
      <a:srgbClr val="00A388"/>
    </a:accent6>
    <a:hlink>
      <a:srgbClr val="0563C1"/>
    </a:hlink>
    <a:folHlink>
      <a:srgbClr val="954F72"/>
    </a:folHlink>
  </a:clrScheme>
</a:themeOverride>
</file>

<file path=ppt/theme/themeOverride18.xml><?xml version="1.0" encoding="utf-8"?>
<a:themeOverride xmlns:a="http://schemas.openxmlformats.org/drawingml/2006/main">
  <a:clrScheme name="Office">
    <a:dk1>
      <a:srgbClr val="000000"/>
    </a:dk1>
    <a:lt1>
      <a:srgbClr val="FFFFFF"/>
    </a:lt1>
    <a:dk2>
      <a:srgbClr val="44546A"/>
    </a:dk2>
    <a:lt2>
      <a:srgbClr val="E7E6E6"/>
    </a:lt2>
    <a:accent1>
      <a:srgbClr val="00A388"/>
    </a:accent1>
    <a:accent2>
      <a:srgbClr val="D381A2"/>
    </a:accent2>
    <a:accent3>
      <a:srgbClr val="92CDCF"/>
    </a:accent3>
    <a:accent4>
      <a:srgbClr val="D582A3"/>
    </a:accent4>
    <a:accent5>
      <a:srgbClr val="B1C0C9"/>
    </a:accent5>
    <a:accent6>
      <a:srgbClr val="00A388"/>
    </a:accent6>
    <a:hlink>
      <a:srgbClr val="0563C1"/>
    </a:hlink>
    <a:folHlink>
      <a:srgbClr val="954F72"/>
    </a:folHlink>
  </a:clrScheme>
</a:themeOverride>
</file>

<file path=ppt/theme/themeOverride19.xml><?xml version="1.0" encoding="utf-8"?>
<a:themeOverride xmlns:a="http://schemas.openxmlformats.org/drawingml/2006/main">
  <a:clrScheme name="Office">
    <a:dk1>
      <a:srgbClr val="000000"/>
    </a:dk1>
    <a:lt1>
      <a:srgbClr val="FFFFFF"/>
    </a:lt1>
    <a:dk2>
      <a:srgbClr val="44546A"/>
    </a:dk2>
    <a:lt2>
      <a:srgbClr val="E7E6E6"/>
    </a:lt2>
    <a:accent1>
      <a:srgbClr val="00A388"/>
    </a:accent1>
    <a:accent2>
      <a:srgbClr val="D381A2"/>
    </a:accent2>
    <a:accent3>
      <a:srgbClr val="92CDCF"/>
    </a:accent3>
    <a:accent4>
      <a:srgbClr val="D582A3"/>
    </a:accent4>
    <a:accent5>
      <a:srgbClr val="B1C0C9"/>
    </a:accent5>
    <a:accent6>
      <a:srgbClr val="00A388"/>
    </a:accent6>
    <a:hlink>
      <a:srgbClr val="0563C1"/>
    </a:hlink>
    <a:folHlink>
      <a:srgbClr val="954F72"/>
    </a:folHlink>
  </a:clrScheme>
</a:themeOverride>
</file>

<file path=ppt/theme/themeOverride2.xml><?xml version="1.0" encoding="utf-8"?>
<a:themeOverride xmlns:a="http://schemas.openxmlformats.org/drawingml/2006/main">
  <a:clrScheme name="Office">
    <a:dk1>
      <a:srgbClr val="000000"/>
    </a:dk1>
    <a:lt1>
      <a:srgbClr val="FFFFFF"/>
    </a:lt1>
    <a:dk2>
      <a:srgbClr val="44546A"/>
    </a:dk2>
    <a:lt2>
      <a:srgbClr val="E7E6E6"/>
    </a:lt2>
    <a:accent1>
      <a:srgbClr val="00A388"/>
    </a:accent1>
    <a:accent2>
      <a:srgbClr val="D381A2"/>
    </a:accent2>
    <a:accent3>
      <a:srgbClr val="92CDCF"/>
    </a:accent3>
    <a:accent4>
      <a:srgbClr val="D582A3"/>
    </a:accent4>
    <a:accent5>
      <a:srgbClr val="B1C0C9"/>
    </a:accent5>
    <a:accent6>
      <a:srgbClr val="00A388"/>
    </a:accent6>
    <a:hlink>
      <a:srgbClr val="0563C1"/>
    </a:hlink>
    <a:folHlink>
      <a:srgbClr val="954F72"/>
    </a:folHlink>
  </a:clrScheme>
</a:themeOverride>
</file>

<file path=ppt/theme/themeOverride20.xml><?xml version="1.0" encoding="utf-8"?>
<a:themeOverride xmlns:a="http://schemas.openxmlformats.org/drawingml/2006/main">
  <a:clrScheme name="Office">
    <a:dk1>
      <a:srgbClr val="000000"/>
    </a:dk1>
    <a:lt1>
      <a:srgbClr val="FFFFFF"/>
    </a:lt1>
    <a:dk2>
      <a:srgbClr val="44546A"/>
    </a:dk2>
    <a:lt2>
      <a:srgbClr val="E7E6E6"/>
    </a:lt2>
    <a:accent1>
      <a:srgbClr val="00A388"/>
    </a:accent1>
    <a:accent2>
      <a:srgbClr val="D381A2"/>
    </a:accent2>
    <a:accent3>
      <a:srgbClr val="92CDCF"/>
    </a:accent3>
    <a:accent4>
      <a:srgbClr val="D582A3"/>
    </a:accent4>
    <a:accent5>
      <a:srgbClr val="B1C0C9"/>
    </a:accent5>
    <a:accent6>
      <a:srgbClr val="00A388"/>
    </a:accent6>
    <a:hlink>
      <a:srgbClr val="0563C1"/>
    </a:hlink>
    <a:folHlink>
      <a:srgbClr val="954F72"/>
    </a:folHlink>
  </a:clrScheme>
</a:themeOverride>
</file>

<file path=ppt/theme/themeOverride21.xml><?xml version="1.0" encoding="utf-8"?>
<a:themeOverride xmlns:a="http://schemas.openxmlformats.org/drawingml/2006/main">
  <a:clrScheme name="Office">
    <a:dk1>
      <a:srgbClr val="000000"/>
    </a:dk1>
    <a:lt1>
      <a:srgbClr val="FFFFFF"/>
    </a:lt1>
    <a:dk2>
      <a:srgbClr val="44546A"/>
    </a:dk2>
    <a:lt2>
      <a:srgbClr val="E7E6E6"/>
    </a:lt2>
    <a:accent1>
      <a:srgbClr val="00A388"/>
    </a:accent1>
    <a:accent2>
      <a:srgbClr val="D381A2"/>
    </a:accent2>
    <a:accent3>
      <a:srgbClr val="92CDCF"/>
    </a:accent3>
    <a:accent4>
      <a:srgbClr val="D582A3"/>
    </a:accent4>
    <a:accent5>
      <a:srgbClr val="B1C0C9"/>
    </a:accent5>
    <a:accent6>
      <a:srgbClr val="00A388"/>
    </a:accent6>
    <a:hlink>
      <a:srgbClr val="0563C1"/>
    </a:hlink>
    <a:folHlink>
      <a:srgbClr val="954F72"/>
    </a:folHlink>
  </a:clrScheme>
</a:themeOverride>
</file>

<file path=ppt/theme/themeOverride3.xml><?xml version="1.0" encoding="utf-8"?>
<a:themeOverride xmlns:a="http://schemas.openxmlformats.org/drawingml/2006/main">
  <a:clrScheme name="Office">
    <a:dk1>
      <a:srgbClr val="000000"/>
    </a:dk1>
    <a:lt1>
      <a:srgbClr val="FFFFFF"/>
    </a:lt1>
    <a:dk2>
      <a:srgbClr val="44546A"/>
    </a:dk2>
    <a:lt2>
      <a:srgbClr val="E7E6E6"/>
    </a:lt2>
    <a:accent1>
      <a:srgbClr val="00A388"/>
    </a:accent1>
    <a:accent2>
      <a:srgbClr val="D381A2"/>
    </a:accent2>
    <a:accent3>
      <a:srgbClr val="92CDCF"/>
    </a:accent3>
    <a:accent4>
      <a:srgbClr val="D582A3"/>
    </a:accent4>
    <a:accent5>
      <a:srgbClr val="B1C0C9"/>
    </a:accent5>
    <a:accent6>
      <a:srgbClr val="00A388"/>
    </a:accent6>
    <a:hlink>
      <a:srgbClr val="0563C1"/>
    </a:hlink>
    <a:folHlink>
      <a:srgbClr val="954F72"/>
    </a:folHlink>
  </a:clrScheme>
</a:themeOverride>
</file>

<file path=ppt/theme/themeOverride4.xml><?xml version="1.0" encoding="utf-8"?>
<a:themeOverride xmlns:a="http://schemas.openxmlformats.org/drawingml/2006/main">
  <a:clrScheme name="Office">
    <a:dk1>
      <a:srgbClr val="000000"/>
    </a:dk1>
    <a:lt1>
      <a:srgbClr val="FFFFFF"/>
    </a:lt1>
    <a:dk2>
      <a:srgbClr val="44546A"/>
    </a:dk2>
    <a:lt2>
      <a:srgbClr val="E7E6E6"/>
    </a:lt2>
    <a:accent1>
      <a:srgbClr val="00A388"/>
    </a:accent1>
    <a:accent2>
      <a:srgbClr val="D381A2"/>
    </a:accent2>
    <a:accent3>
      <a:srgbClr val="92CDCF"/>
    </a:accent3>
    <a:accent4>
      <a:srgbClr val="D582A3"/>
    </a:accent4>
    <a:accent5>
      <a:srgbClr val="B1C0C9"/>
    </a:accent5>
    <a:accent6>
      <a:srgbClr val="00A388"/>
    </a:accent6>
    <a:hlink>
      <a:srgbClr val="0563C1"/>
    </a:hlink>
    <a:folHlink>
      <a:srgbClr val="954F72"/>
    </a:folHlink>
  </a:clrScheme>
</a:themeOverride>
</file>

<file path=ppt/theme/themeOverride5.xml><?xml version="1.0" encoding="utf-8"?>
<a:themeOverride xmlns:a="http://schemas.openxmlformats.org/drawingml/2006/main">
  <a:clrScheme name="Office">
    <a:dk1>
      <a:srgbClr val="000000"/>
    </a:dk1>
    <a:lt1>
      <a:srgbClr val="FFFFFF"/>
    </a:lt1>
    <a:dk2>
      <a:srgbClr val="44546A"/>
    </a:dk2>
    <a:lt2>
      <a:srgbClr val="E7E6E6"/>
    </a:lt2>
    <a:accent1>
      <a:srgbClr val="00A388"/>
    </a:accent1>
    <a:accent2>
      <a:srgbClr val="D381A2"/>
    </a:accent2>
    <a:accent3>
      <a:srgbClr val="92CDCF"/>
    </a:accent3>
    <a:accent4>
      <a:srgbClr val="D582A3"/>
    </a:accent4>
    <a:accent5>
      <a:srgbClr val="B1C0C9"/>
    </a:accent5>
    <a:accent6>
      <a:srgbClr val="00A388"/>
    </a:accent6>
    <a:hlink>
      <a:srgbClr val="0563C1"/>
    </a:hlink>
    <a:folHlink>
      <a:srgbClr val="954F72"/>
    </a:folHlink>
  </a:clrScheme>
</a:themeOverride>
</file>

<file path=ppt/theme/themeOverride6.xml><?xml version="1.0" encoding="utf-8"?>
<a:themeOverride xmlns:a="http://schemas.openxmlformats.org/drawingml/2006/main">
  <a:clrScheme name="Office">
    <a:dk1>
      <a:srgbClr val="000000"/>
    </a:dk1>
    <a:lt1>
      <a:srgbClr val="FFFFFF"/>
    </a:lt1>
    <a:dk2>
      <a:srgbClr val="44546A"/>
    </a:dk2>
    <a:lt2>
      <a:srgbClr val="E7E6E6"/>
    </a:lt2>
    <a:accent1>
      <a:srgbClr val="00A388"/>
    </a:accent1>
    <a:accent2>
      <a:srgbClr val="D381A2"/>
    </a:accent2>
    <a:accent3>
      <a:srgbClr val="92CDCF"/>
    </a:accent3>
    <a:accent4>
      <a:srgbClr val="D582A3"/>
    </a:accent4>
    <a:accent5>
      <a:srgbClr val="B1C0C9"/>
    </a:accent5>
    <a:accent6>
      <a:srgbClr val="00A388"/>
    </a:accent6>
    <a:hlink>
      <a:srgbClr val="0563C1"/>
    </a:hlink>
    <a:folHlink>
      <a:srgbClr val="954F72"/>
    </a:folHlink>
  </a:clrScheme>
</a:themeOverride>
</file>

<file path=ppt/theme/themeOverride7.xml><?xml version="1.0" encoding="utf-8"?>
<a:themeOverride xmlns:a="http://schemas.openxmlformats.org/drawingml/2006/main">
  <a:clrScheme name="Office">
    <a:dk1>
      <a:srgbClr val="000000"/>
    </a:dk1>
    <a:lt1>
      <a:srgbClr val="FFFFFF"/>
    </a:lt1>
    <a:dk2>
      <a:srgbClr val="44546A"/>
    </a:dk2>
    <a:lt2>
      <a:srgbClr val="E7E6E6"/>
    </a:lt2>
    <a:accent1>
      <a:srgbClr val="00A388"/>
    </a:accent1>
    <a:accent2>
      <a:srgbClr val="D381A2"/>
    </a:accent2>
    <a:accent3>
      <a:srgbClr val="92CDCF"/>
    </a:accent3>
    <a:accent4>
      <a:srgbClr val="D582A3"/>
    </a:accent4>
    <a:accent5>
      <a:srgbClr val="B1C0C9"/>
    </a:accent5>
    <a:accent6>
      <a:srgbClr val="00A388"/>
    </a:accent6>
    <a:hlink>
      <a:srgbClr val="0563C1"/>
    </a:hlink>
    <a:folHlink>
      <a:srgbClr val="954F72"/>
    </a:folHlink>
  </a:clrScheme>
</a:themeOverride>
</file>

<file path=ppt/theme/themeOverride8.xml><?xml version="1.0" encoding="utf-8"?>
<a:themeOverride xmlns:a="http://schemas.openxmlformats.org/drawingml/2006/main">
  <a:clrScheme name="Office">
    <a:dk1>
      <a:srgbClr val="000000"/>
    </a:dk1>
    <a:lt1>
      <a:srgbClr val="FFFFFF"/>
    </a:lt1>
    <a:dk2>
      <a:srgbClr val="44546A"/>
    </a:dk2>
    <a:lt2>
      <a:srgbClr val="E7E6E6"/>
    </a:lt2>
    <a:accent1>
      <a:srgbClr val="00A388"/>
    </a:accent1>
    <a:accent2>
      <a:srgbClr val="D381A2"/>
    </a:accent2>
    <a:accent3>
      <a:srgbClr val="92CDCF"/>
    </a:accent3>
    <a:accent4>
      <a:srgbClr val="D582A3"/>
    </a:accent4>
    <a:accent5>
      <a:srgbClr val="B1C0C9"/>
    </a:accent5>
    <a:accent6>
      <a:srgbClr val="00A388"/>
    </a:accent6>
    <a:hlink>
      <a:srgbClr val="0563C1"/>
    </a:hlink>
    <a:folHlink>
      <a:srgbClr val="954F72"/>
    </a:folHlink>
  </a:clrScheme>
</a:themeOverride>
</file>

<file path=ppt/theme/themeOverride9.xml><?xml version="1.0" encoding="utf-8"?>
<a:themeOverride xmlns:a="http://schemas.openxmlformats.org/drawingml/2006/main">
  <a:clrScheme name="Office">
    <a:dk1>
      <a:srgbClr val="000000"/>
    </a:dk1>
    <a:lt1>
      <a:srgbClr val="FFFFFF"/>
    </a:lt1>
    <a:dk2>
      <a:srgbClr val="44546A"/>
    </a:dk2>
    <a:lt2>
      <a:srgbClr val="E7E6E6"/>
    </a:lt2>
    <a:accent1>
      <a:srgbClr val="00A388"/>
    </a:accent1>
    <a:accent2>
      <a:srgbClr val="D381A2"/>
    </a:accent2>
    <a:accent3>
      <a:srgbClr val="92CDCF"/>
    </a:accent3>
    <a:accent4>
      <a:srgbClr val="D582A3"/>
    </a:accent4>
    <a:accent5>
      <a:srgbClr val="B1C0C9"/>
    </a:accent5>
    <a:accent6>
      <a:srgbClr val="00A388"/>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186</TotalTime>
  <Words>3629</Words>
  <Application>Microsoft Office PowerPoint</Application>
  <PresentationFormat>宽屏</PresentationFormat>
  <Paragraphs>533</Paragraphs>
  <Slides>59</Slides>
  <Notes>33</Notes>
  <HiddenSlides>0</HiddenSlides>
  <MMClips>0</MMClips>
  <ScaleCrop>false</ScaleCrop>
  <HeadingPairs>
    <vt:vector size="6" baseType="variant">
      <vt:variant>
        <vt:lpstr>已用的字体</vt:lpstr>
      </vt:variant>
      <vt:variant>
        <vt:i4>9</vt:i4>
      </vt:variant>
      <vt:variant>
        <vt:lpstr>主题</vt:lpstr>
      </vt:variant>
      <vt:variant>
        <vt:i4>4</vt:i4>
      </vt:variant>
      <vt:variant>
        <vt:lpstr>幻灯片标题</vt:lpstr>
      </vt:variant>
      <vt:variant>
        <vt:i4>59</vt:i4>
      </vt:variant>
    </vt:vector>
  </HeadingPairs>
  <TitlesOfParts>
    <vt:vector size="72" baseType="lpstr">
      <vt:lpstr>Helvetica Neue Light</vt:lpstr>
      <vt:lpstr>Roboto condensed</vt:lpstr>
      <vt:lpstr>等线</vt:lpstr>
      <vt:lpstr>等线 Light</vt:lpstr>
      <vt:lpstr>方正尚酷简体</vt:lpstr>
      <vt:lpstr>微软雅黑</vt:lpstr>
      <vt:lpstr>Arial</vt:lpstr>
      <vt:lpstr>Calibri</vt:lpstr>
      <vt:lpstr>Wingdings</vt:lpstr>
      <vt:lpstr>第一PPT，www.1ppt.com</vt:lpstr>
      <vt:lpstr>第一PPT，www.1ppt.com </vt:lpstr>
      <vt:lpstr>Office 主题</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第一PPT，www.1ppt.com</Manager>
  <Company>第一PPT，www.1ppt.com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手绘简约工作总结PPT模板</dc:title>
  <dc:creator>第一PPT</dc:creator>
  <cp:keywords>www.1ppt.com</cp:keywords>
  <dc:description>www.1ppt.com</dc:description>
  <cp:lastModifiedBy>Anchovy</cp:lastModifiedBy>
  <cp:revision>79</cp:revision>
  <dcterms:created xsi:type="dcterms:W3CDTF">2017-11-23T03:32:34Z</dcterms:created>
  <dcterms:modified xsi:type="dcterms:W3CDTF">2020-12-04T08:08:01Z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2052-10.1.0.6929</vt:lpwstr>
  </property>
</Properties>
</file>